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896" y="2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6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4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2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0" y="1411110"/>
            <a:ext cx="7922747" cy="5446889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1021307" y="2693352"/>
            <a:ext cx="1656168" cy="691558"/>
            <a:chOff x="1021307" y="2869852"/>
            <a:chExt cx="1616324" cy="799249"/>
          </a:xfrm>
        </p:grpSpPr>
        <p:sp>
          <p:nvSpPr>
            <p:cNvPr id="7" name="Accolade ouvrante 6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2</a:t>
              </a:r>
              <a:endParaRPr lang="fr-FR" sz="1200" dirty="0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021307" y="3412665"/>
            <a:ext cx="1656168" cy="691558"/>
            <a:chOff x="1021307" y="2869852"/>
            <a:chExt cx="1616324" cy="799249"/>
          </a:xfrm>
        </p:grpSpPr>
        <p:sp>
          <p:nvSpPr>
            <p:cNvPr id="11" name="Accolade ouvrante 10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3</a:t>
              </a:r>
              <a:endParaRPr lang="fr-FR" sz="1200" dirty="0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1022730" y="4124568"/>
            <a:ext cx="1656168" cy="691558"/>
            <a:chOff x="1021307" y="2869852"/>
            <a:chExt cx="1616324" cy="799249"/>
          </a:xfrm>
        </p:grpSpPr>
        <p:sp>
          <p:nvSpPr>
            <p:cNvPr id="14" name="Accolade ouvrante 13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4</a:t>
              </a:r>
              <a:endParaRPr lang="fr-FR" sz="1200" dirty="0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1024153" y="4871995"/>
            <a:ext cx="1656168" cy="691558"/>
            <a:chOff x="1021307" y="2869852"/>
            <a:chExt cx="1616324" cy="799249"/>
          </a:xfrm>
        </p:grpSpPr>
        <p:sp>
          <p:nvSpPr>
            <p:cNvPr id="17" name="Accolade ouvrante 16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5</a:t>
              </a:r>
              <a:endParaRPr lang="fr-FR" sz="1200" dirty="0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025576" y="5601660"/>
            <a:ext cx="1656168" cy="691558"/>
            <a:chOff x="1021307" y="2869852"/>
            <a:chExt cx="1616324" cy="799249"/>
          </a:xfrm>
        </p:grpSpPr>
        <p:sp>
          <p:nvSpPr>
            <p:cNvPr id="21" name="Accolade ouvrante 20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021307" y="3139856"/>
              <a:ext cx="1616324" cy="32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6</a:t>
              </a:r>
              <a:endParaRPr lang="fr-FR" sz="1200" dirty="0"/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013849" y="1966533"/>
            <a:ext cx="1656168" cy="691558"/>
            <a:chOff x="1021307" y="2869852"/>
            <a:chExt cx="1616324" cy="799249"/>
          </a:xfrm>
        </p:grpSpPr>
        <p:sp>
          <p:nvSpPr>
            <p:cNvPr id="24" name="Accolade ouvrante 23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021307" y="3139856"/>
              <a:ext cx="1616324" cy="32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1</a:t>
              </a:r>
              <a:endParaRPr lang="fr-FR" sz="1200" dirty="0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340969" y="6521722"/>
            <a:ext cx="694001" cy="336892"/>
            <a:chOff x="6340969" y="6521722"/>
            <a:chExt cx="694001" cy="336892"/>
          </a:xfrm>
        </p:grpSpPr>
        <p:sp>
          <p:nvSpPr>
            <p:cNvPr id="19" name="Accolade ouvrante 18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6</a:t>
              </a:r>
              <a:endParaRPr lang="fr-FR" sz="1200" dirty="0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5596388" y="6523145"/>
            <a:ext cx="694001" cy="336892"/>
            <a:chOff x="6340969" y="6521722"/>
            <a:chExt cx="694001" cy="336892"/>
          </a:xfrm>
        </p:grpSpPr>
        <p:sp>
          <p:nvSpPr>
            <p:cNvPr id="29" name="Accolade ouvrante 28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5</a:t>
              </a:r>
              <a:endParaRPr lang="fr-FR" sz="1200" dirty="0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4851807" y="6524568"/>
            <a:ext cx="694001" cy="336892"/>
            <a:chOff x="6340969" y="6521722"/>
            <a:chExt cx="694001" cy="336892"/>
          </a:xfrm>
        </p:grpSpPr>
        <p:sp>
          <p:nvSpPr>
            <p:cNvPr id="32" name="Accolade ouvrante 31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4</a:t>
              </a:r>
              <a:endParaRPr lang="fr-FR" sz="1200" dirty="0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4116107" y="6525991"/>
            <a:ext cx="694001" cy="336892"/>
            <a:chOff x="6340969" y="6521722"/>
            <a:chExt cx="694001" cy="336892"/>
          </a:xfrm>
        </p:grpSpPr>
        <p:sp>
          <p:nvSpPr>
            <p:cNvPr id="35" name="Accolade ouvrante 34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3</a:t>
              </a:r>
              <a:endParaRPr lang="fr-FR" sz="1200" dirty="0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3380407" y="6527414"/>
            <a:ext cx="694001" cy="336892"/>
            <a:chOff x="6340969" y="6521722"/>
            <a:chExt cx="694001" cy="336892"/>
          </a:xfrm>
        </p:grpSpPr>
        <p:sp>
          <p:nvSpPr>
            <p:cNvPr id="38" name="Accolade ouvrante 37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2</a:t>
              </a:r>
              <a:endParaRPr lang="fr-FR" sz="1200" dirty="0"/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2653588" y="6528837"/>
            <a:ext cx="694001" cy="336892"/>
            <a:chOff x="6340969" y="6521722"/>
            <a:chExt cx="694001" cy="336892"/>
          </a:xfrm>
        </p:grpSpPr>
        <p:sp>
          <p:nvSpPr>
            <p:cNvPr id="41" name="Accolade ouvrante 40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0966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Pierre</cp:lastModifiedBy>
  <cp:revision>5</cp:revision>
  <dcterms:created xsi:type="dcterms:W3CDTF">2014-12-11T13:30:04Z</dcterms:created>
  <dcterms:modified xsi:type="dcterms:W3CDTF">2014-12-11T14:00:11Z</dcterms:modified>
</cp:coreProperties>
</file>