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9" r:id="rId5"/>
    <p:sldId id="259" r:id="rId6"/>
    <p:sldId id="275" r:id="rId7"/>
    <p:sldId id="276" r:id="rId8"/>
    <p:sldId id="260" r:id="rId9"/>
    <p:sldId id="272" r:id="rId10"/>
    <p:sldId id="27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2DB4-D9BF-47DE-B4DC-C66CA784202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2DF0-4581-410D-B8D9-298663D7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642918"/>
            <a:ext cx="7786742" cy="550072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CSE6006–NoSQL Databases</a:t>
            </a:r>
            <a:endParaRPr lang="en-US" sz="2000" dirty="0" smtClean="0">
              <a:latin typeface="Times New Roman"/>
              <a:ea typeface="MS Minch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2000" dirty="0" smtClean="0">
              <a:latin typeface="Times New Roman"/>
              <a:ea typeface="MS Minch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J Component - Project Report</a:t>
            </a:r>
            <a:endParaRPr lang="en-US" sz="2000" dirty="0" smtClean="0">
              <a:latin typeface="Times New Roman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2000" dirty="0" smtClean="0">
              <a:latin typeface="Times New Roman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2400" dirty="0" smtClean="0">
              <a:latin typeface="Times New Roman"/>
              <a:ea typeface="MS Mincho"/>
            </a:endParaRPr>
          </a:p>
          <a:p>
            <a:r>
              <a:rPr lang="en-IN" sz="2400" b="1" i="1" dirty="0" smtClean="0">
                <a:solidFill>
                  <a:srgbClr val="000000"/>
                </a:solidFill>
                <a:latin typeface="Times New Roman"/>
                <a:ea typeface="MS Mincho"/>
              </a:rPr>
              <a:t>SECURED SHARING SENSITIVE DATA IN BANKING PLATFORM </a:t>
            </a:r>
            <a:endParaRPr lang="en-US" sz="2400" i="1" dirty="0" smtClean="0">
              <a:latin typeface="Times New Roman"/>
              <a:ea typeface="MS Mincho"/>
            </a:endParaRPr>
          </a:p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2400" dirty="0" smtClean="0">
              <a:latin typeface="Times New Roman"/>
              <a:ea typeface="MS Mincho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1800" dirty="0" smtClean="0">
              <a:latin typeface="Times New Roman"/>
              <a:ea typeface="MS Mincho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/>
                <a:ea typeface="MS Mincho"/>
              </a:rPr>
              <a:t>By</a:t>
            </a:r>
            <a:endParaRPr lang="en-US" sz="1800" dirty="0" smtClean="0">
              <a:latin typeface="Times New Roman"/>
              <a:ea typeface="MS Mincho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/>
                <a:ea typeface="MS Mincho"/>
              </a:rPr>
              <a:t> </a:t>
            </a:r>
            <a:endParaRPr lang="en-US" sz="1800" dirty="0" smtClean="0">
              <a:latin typeface="Times New Roman"/>
              <a:ea typeface="MS Minch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  <a:ea typeface="MS Mincho"/>
              </a:rPr>
              <a:t>20MCS1006		A.JAFFLET TRINISHIA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Comparison Graph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rcRect l="1512" t="4912" r="3310" b="7368"/>
          <a:stretch>
            <a:fillRect/>
          </a:stretch>
        </p:blipFill>
        <p:spPr bwMode="auto">
          <a:xfrm>
            <a:off x="1571604" y="1857364"/>
            <a:ext cx="5830062" cy="320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29" y="1600200"/>
            <a:ext cx="7538341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connecting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Robomongo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500174"/>
            <a:ext cx="8286808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fter connecting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Robomongo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00174"/>
            <a:ext cx="238125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215370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Login page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64" y="1600200"/>
            <a:ext cx="5905472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Creating account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666" y="1600200"/>
            <a:ext cx="61106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Authentication page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7786742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Income details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8858280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Secure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Sensitive Data is more important in Banking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our project we going to secure the data with different modules of personal loan section.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using Proxy Re-Encryption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addition to that all the data are in Graphical view.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00174"/>
            <a:ext cx="7572428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Login page for the workers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1857364"/>
            <a:ext cx="6286544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Values that are encrypted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5014"/>
          <a:stretch>
            <a:fillRect/>
          </a:stretch>
        </p:blipFill>
        <p:spPr>
          <a:xfrm>
            <a:off x="928662" y="1571612"/>
            <a:ext cx="7143800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Values that are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encrypted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428736"/>
            <a:ext cx="6215106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Filtered values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85926"/>
            <a:ext cx="7786742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Loan approved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785926"/>
            <a:ext cx="6002923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framework well protects the security of users’ sensitive data.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same time the data owners have the complete control of their 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data's are visible only to the respective authorities there will not be any lose of data and lose of information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affixed by changing the current modules or adding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modules  for  all the sector in the bank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important development that can be added to the project in future is secure file in dividing node, which is presently done for replicated files.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J. D.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Preece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J. M. Easton , Towards Encrypting Industrial Data on Public Distributed Networks Date Added to IEEE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24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January2019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Dang, Doan Hoang,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Diep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N. Nguyen , Trust-based Scheduling Framework for Big Data Processing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Added to IEEE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Xplore:September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Mansukhdeep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Mohnsin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Murtaza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Mostafa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Habbal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Post study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smart health environment Networks Date Added to IEEE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March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2021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Jin, Chuan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He1, Fan Wang, A Secure and Lightweight Data Access Control Scheme for Mobile Cloud Computing , Date Added to IEEE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October2015.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introduce new method to secure the data with Proxy Re-Encryption (PRE)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work internally which secure the data in the transmission and stores the required data with more secure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a day’s transferring the data is done using electronic data with a hypertext or public key or using the private key</a:t>
            </a: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key generation is taken time and also it is not flexible as normal</a:t>
            </a: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method used is encryption and decryption and it requires external software to work on it and also takes time</a:t>
            </a:r>
          </a:p>
          <a:p>
            <a:pPr>
              <a:lnSpc>
                <a:spcPct val="16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803485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 algn="ctr">
              <a:spcAft>
                <a:spcPts val="1000"/>
              </a:spcAft>
            </a:pPr>
            <a:r>
              <a:rPr lang="en-US" sz="3200" dirty="0" smtClean="0">
                <a:latin typeface="Times New Roman"/>
                <a:ea typeface="Times New Roman"/>
              </a:rPr>
              <a:t>Flow chart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643050"/>
            <a:ext cx="8143932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 numCol="2"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consist of four parts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namely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General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DOB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mail  id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address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Previous loan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details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other information of the user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other Information :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 about the property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vehicle of the customer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 about the job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Loan amount require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Percentage of interest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Description of the data source</a:t>
            </a:r>
            <a:endParaRPr lang="en-US" sz="2400" dirty="0" smtClean="0"/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Proxy Re-Encryption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mainly used to secure the data without Decrypting through external software.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also we use mapping system to divide the Data as per the Requirements of the officers.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secure the data from storage to cloud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Discussion of performance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metrics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91620"/>
            <a:ext cx="4038600" cy="31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500056"/>
            <a:ext cx="4038600" cy="27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491</Words>
  <Application>Microsoft Office PowerPoint</Application>
  <PresentationFormat>On-screen Show (4:3)</PresentationFormat>
  <Paragraphs>81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Introduction</vt:lpstr>
      <vt:lpstr>Objective</vt:lpstr>
      <vt:lpstr>Challenges </vt:lpstr>
      <vt:lpstr>System architecture</vt:lpstr>
      <vt:lpstr>Flow chart</vt:lpstr>
      <vt:lpstr>Data Set Description</vt:lpstr>
      <vt:lpstr>Proxy Re-Encryption algorithm</vt:lpstr>
      <vt:lpstr>Discussion of performance metrics :</vt:lpstr>
      <vt:lpstr>Comparison Graph</vt:lpstr>
      <vt:lpstr>Mongodb </vt:lpstr>
      <vt:lpstr>Slide 12</vt:lpstr>
      <vt:lpstr> connecting Robomongo  :</vt:lpstr>
      <vt:lpstr> After connecting Robomongo </vt:lpstr>
      <vt:lpstr>Output:</vt:lpstr>
      <vt:lpstr>Login page :</vt:lpstr>
      <vt:lpstr>Creating account :</vt:lpstr>
      <vt:lpstr>Authentication page</vt:lpstr>
      <vt:lpstr>Income details </vt:lpstr>
      <vt:lpstr>Declaration page </vt:lpstr>
      <vt:lpstr>Login page for the workers :</vt:lpstr>
      <vt:lpstr>Values that are encrypted </vt:lpstr>
      <vt:lpstr>Values that are dencrypted </vt:lpstr>
      <vt:lpstr>Filtered values</vt:lpstr>
      <vt:lpstr>Loan approved :</vt:lpstr>
      <vt:lpstr>Conclusion</vt:lpstr>
      <vt:lpstr>Future Work</vt:lpstr>
      <vt:lpstr>Reference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</cp:revision>
  <dcterms:created xsi:type="dcterms:W3CDTF">2021-06-01T08:17:33Z</dcterms:created>
  <dcterms:modified xsi:type="dcterms:W3CDTF">2021-06-10T07:39:11Z</dcterms:modified>
</cp:coreProperties>
</file>