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134" autoAdjust="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B517F-9046-46F9-94B3-FCB407087538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1AC05-1A1E-44B8-9DD1-51F12BCD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C05-1A1E-44B8-9DD1-51F12BCD4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8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C05-1A1E-44B8-9DD1-51F12BCD4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C05-1A1E-44B8-9DD1-51F12BCD4A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C05-1A1E-44B8-9DD1-51F12BCD4A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C05-1A1E-44B8-9DD1-51F12BCD4A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1AC05-1A1E-44B8-9DD1-51F12BCD4A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7ED3C2-404E-4F92-9BBF-9BD7BE92D64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25D086-E4E5-4886-A424-39A1D07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6E1-8672-206C-55E8-12C38B6C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348" y="169682"/>
            <a:ext cx="10240651" cy="19796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F1115"/>
                </a:solidFill>
                <a:latin typeface="Menlo"/>
              </a:rPr>
              <a:t>Project Name</a:t>
            </a:r>
            <a:r>
              <a:rPr lang="en-US" b="0" dirty="0">
                <a:solidFill>
                  <a:srgbClr val="0F1115"/>
                </a:solidFill>
                <a:effectLst/>
                <a:latin typeface="Menlo"/>
              </a:rPr>
              <a:t>: Budget Meal Planner</a:t>
            </a:r>
            <a:br>
              <a:rPr lang="en-US" b="0" dirty="0">
                <a:solidFill>
                  <a:srgbClr val="0F1115"/>
                </a:solidFill>
                <a:effectLst/>
                <a:latin typeface="Menlo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553C16-55DC-B813-4B7D-2660FEE17A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7346" y="2546354"/>
            <a:ext cx="8257880" cy="176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650"/>
              </a:lnSpc>
              <a:buNone/>
            </a:pPr>
            <a:endParaRPr lang="en-US" b="0" dirty="0">
              <a:solidFill>
                <a:srgbClr val="0F1115"/>
              </a:solidFill>
              <a:effectLst/>
              <a:latin typeface="Menlo"/>
            </a:endParaRPr>
          </a:p>
          <a:p>
            <a:pPr algn="l" latinLnBrk="1">
              <a:lnSpc>
                <a:spcPts val="1650"/>
              </a:lnSpc>
              <a:buNone/>
            </a:pPr>
            <a:r>
              <a:rPr lang="en-US" b="0" dirty="0">
                <a:solidFill>
                  <a:srgbClr val="383A42"/>
                </a:solidFill>
                <a:effectLst/>
                <a:latin typeface="Menlo"/>
              </a:rPr>
              <a:t>-</a:t>
            </a:r>
            <a:r>
              <a:rPr lang="en-US" b="0" dirty="0">
                <a:solidFill>
                  <a:srgbClr val="0F1115"/>
                </a:solidFill>
                <a:effectLst/>
                <a:latin typeface="Menlo"/>
              </a:rPr>
              <a:t> Tagline: Gamified Financial Solutions for Affordable South African Meals</a:t>
            </a:r>
          </a:p>
          <a:p>
            <a:pPr algn="l" latinLnBrk="1">
              <a:lnSpc>
                <a:spcPts val="1650"/>
              </a:lnSpc>
              <a:buNone/>
            </a:pPr>
            <a:r>
              <a:rPr lang="en-US" b="0" dirty="0">
                <a:solidFill>
                  <a:srgbClr val="383A42"/>
                </a:solidFill>
                <a:effectLst/>
                <a:latin typeface="Menlo"/>
              </a:rPr>
              <a:t>-</a:t>
            </a:r>
            <a:r>
              <a:rPr lang="en-US" b="0" dirty="0">
                <a:solidFill>
                  <a:srgbClr val="0F1115"/>
                </a:solidFill>
                <a:effectLst/>
                <a:latin typeface="Menlo"/>
              </a:rPr>
              <a:t> Team Name: </a:t>
            </a:r>
            <a:r>
              <a:rPr lang="en-US" dirty="0">
                <a:solidFill>
                  <a:srgbClr val="0F1115"/>
                </a:solidFill>
                <a:latin typeface="Menlo"/>
              </a:rPr>
              <a:t>Mojalefa Mokgadi</a:t>
            </a:r>
            <a:endParaRPr lang="en-US" b="0" dirty="0">
              <a:solidFill>
                <a:srgbClr val="0F1115"/>
              </a:solidFill>
              <a:effectLst/>
              <a:latin typeface="Menlo"/>
            </a:endParaRPr>
          </a:p>
          <a:p>
            <a:pPr algn="l" latinLnBrk="1">
              <a:lnSpc>
                <a:spcPts val="1650"/>
              </a:lnSpc>
              <a:buNone/>
            </a:pPr>
            <a:r>
              <a:rPr lang="en-US" b="0" dirty="0">
                <a:solidFill>
                  <a:srgbClr val="383A42"/>
                </a:solidFill>
                <a:effectLst/>
                <a:latin typeface="Menlo"/>
              </a:rPr>
              <a:t>-</a:t>
            </a:r>
            <a:r>
              <a:rPr lang="en-US" b="0" dirty="0">
                <a:solidFill>
                  <a:srgbClr val="0F1115"/>
                </a:solidFill>
                <a:effectLst/>
                <a:latin typeface="Menlo"/>
              </a:rPr>
              <a:t> University: </a:t>
            </a:r>
            <a:r>
              <a:rPr lang="en-US" dirty="0">
                <a:solidFill>
                  <a:srgbClr val="0F1115"/>
                </a:solidFill>
                <a:latin typeface="Menlo"/>
              </a:rPr>
              <a:t>Vaal University of Technology</a:t>
            </a:r>
            <a:endParaRPr lang="en-US" b="0" dirty="0">
              <a:solidFill>
                <a:srgbClr val="0F1115"/>
              </a:solidFill>
              <a:effectLst/>
              <a:latin typeface="Menlo"/>
            </a:endParaRPr>
          </a:p>
          <a:p>
            <a:pPr algn="l" latinLnBrk="1">
              <a:lnSpc>
                <a:spcPts val="1650"/>
              </a:lnSpc>
              <a:buNone/>
            </a:pPr>
            <a:r>
              <a:rPr lang="en-US" b="0" dirty="0">
                <a:solidFill>
                  <a:srgbClr val="383A42"/>
                </a:solidFill>
                <a:effectLst/>
                <a:latin typeface="Menlo"/>
              </a:rPr>
              <a:t>-</a:t>
            </a:r>
            <a:r>
              <a:rPr lang="en-US" b="0" dirty="0">
                <a:solidFill>
                  <a:srgbClr val="0F1115"/>
                </a:solidFill>
                <a:effectLst/>
                <a:latin typeface="Menlo"/>
              </a:rPr>
              <a:t> Hackathon: Intervarsity Hackathon 2025</a:t>
            </a:r>
          </a:p>
        </p:txBody>
      </p:sp>
    </p:spTree>
    <p:extLst>
      <p:ext uri="{BB962C8B-B14F-4D97-AF65-F5344CB8AC3E}">
        <p14:creationId xmlns:p14="http://schemas.microsoft.com/office/powerpoint/2010/main" val="62041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09"/>
    </mc:Choice>
    <mc:Fallback>
      <p:transition spd="slow" advTm="131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643D-4572-A03E-B0EA-E61B5232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091" y="685801"/>
            <a:ext cx="7210345" cy="1303256"/>
          </a:xfrm>
        </p:spPr>
        <p:txBody>
          <a:bodyPr>
            <a:normAutofit fontScale="90000"/>
          </a:bodyPr>
          <a:lstStyle/>
          <a:p>
            <a:r>
              <a:rPr lang="en-US" dirty="0"/>
              <a:t> 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4DF1-CC07-7821-C7E6-27487C4D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564" y="1702715"/>
            <a:ext cx="8922881" cy="2407371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Many Students entire budgets goes to food and since many can’t plan </a:t>
            </a:r>
          </a:p>
          <a:p>
            <a:pPr marL="0" indent="0" latinLnBrk="1">
              <a:buNone/>
            </a:pPr>
            <a:r>
              <a:rPr lang="en-US" dirty="0"/>
              <a:t>accurately they end up overspending leading to financial stress because</a:t>
            </a:r>
          </a:p>
          <a:p>
            <a:pPr marL="0" indent="0" latinLnBrk="1">
              <a:buNone/>
            </a:pPr>
            <a:r>
              <a:rPr lang="en-US" dirty="0"/>
              <a:t> while they did overspend on food, the day-to-day meals might not be</a:t>
            </a:r>
          </a:p>
          <a:p>
            <a:pPr marL="0" indent="0" latinLnBrk="1">
              <a:buNone/>
            </a:pPr>
            <a:r>
              <a:rPr lang="en-US" dirty="0"/>
              <a:t>properly planned to ensure food last the whole month!!!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14268-09A1-D299-C7A4-DE179FC3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3" y="3869703"/>
            <a:ext cx="5184743" cy="28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47"/>
    </mc:Choice>
    <mc:Fallback>
      <p:transition spd="slow" advTm="319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5785-21AE-BE88-1AD5-BB689F43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310298"/>
            <a:ext cx="5426158" cy="116028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8FE51A0-2067-0E8F-5FA3-E8DA150AD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3055"/>
          <a:stretch>
            <a:fillRect/>
          </a:stretch>
        </p:blipFill>
        <p:spPr>
          <a:xfrm>
            <a:off x="7711126" y="914400"/>
            <a:ext cx="3223966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3899-7F4A-F5C7-FF7D-3FCE39E3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724" y="2130458"/>
            <a:ext cx="5426158" cy="363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but powerful solution include: </a:t>
            </a:r>
          </a:p>
          <a:p>
            <a:pPr marL="0" indent="0">
              <a:buNone/>
            </a:pPr>
            <a:r>
              <a:rPr lang="en-US" dirty="0"/>
              <a:t>A web application that helps students save money by recommending affordable meals for the day/week/month, tracking real-time grocery specials from local retailers like Boxer and Shoprite. 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Key features:</a:t>
            </a:r>
          </a:p>
          <a:p>
            <a:pPr latinLnBrk="1"/>
            <a:r>
              <a:rPr lang="en-US" dirty="0"/>
              <a:t>Budget-based meal suggestions</a:t>
            </a:r>
          </a:p>
          <a:p>
            <a:pPr latinLnBrk="1"/>
            <a:r>
              <a:rPr lang="en-US" dirty="0"/>
              <a:t>Progress tracking and streaks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10"/>
    </mc:Choice>
    <mc:Fallback>
      <p:transition spd="slow" advTm="403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078184-1569-B193-13BA-1C22BB01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00" y="4481069"/>
            <a:ext cx="230416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E35579-46E4-3181-C237-23ECD4EA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115" y="252168"/>
            <a:ext cx="7098384" cy="1190134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770E-F411-87F7-90AA-FC8CDFF2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881" y="1328393"/>
            <a:ext cx="8046189" cy="3124201"/>
          </a:xfrm>
        </p:spPr>
        <p:txBody>
          <a:bodyPr/>
          <a:lstStyle/>
          <a:p>
            <a:pPr marL="0" indent="0" latinLnBrk="1">
              <a:buNone/>
            </a:pPr>
            <a:endParaRPr lang="en-US" dirty="0"/>
          </a:p>
          <a:p>
            <a:pPr latinLnBrk="1"/>
            <a:r>
              <a:rPr lang="en-US" dirty="0"/>
              <a:t>Frontend: HTML, CSS, JavaScript </a:t>
            </a:r>
          </a:p>
          <a:p>
            <a:pPr latinLnBrk="1"/>
            <a:r>
              <a:rPr lang="en-US" dirty="0"/>
              <a:t>Responsive design with mobile-first approach</a:t>
            </a:r>
          </a:p>
          <a:p>
            <a:pPr latinLnBrk="1"/>
            <a:r>
              <a:rPr lang="en-US" dirty="0"/>
              <a:t>No backend required (static implementation for hackathon)</a:t>
            </a:r>
          </a:p>
          <a:p>
            <a:pPr latinLnBrk="1"/>
            <a:r>
              <a:rPr lang="en-US" dirty="0"/>
              <a:t>Local storage for user progress and achievements</a:t>
            </a:r>
          </a:p>
          <a:p>
            <a:pPr latinLnBrk="1"/>
            <a:r>
              <a:rPr lang="en-US" dirty="0"/>
              <a:t>Future potential: API integration for real recipe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18"/>
    </mc:Choice>
    <mc:Fallback>
      <p:transition spd="slow" advTm="404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381-FECB-9C76-930C-A6BFD110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5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 Impact &amp; Potential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D0D8-4325-AA91-E779-4131C433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889" y="2438399"/>
            <a:ext cx="8525452" cy="3124201"/>
          </a:xfrm>
        </p:spPr>
        <p:txBody>
          <a:bodyPr/>
          <a:lstStyle/>
          <a:p>
            <a:pPr latinLnBrk="1"/>
            <a:r>
              <a:rPr lang="en-US" dirty="0"/>
              <a:t>Addresses food insecurity through better budgeting</a:t>
            </a:r>
          </a:p>
          <a:p>
            <a:pPr latinLnBrk="1"/>
            <a:r>
              <a:rPr lang="en-US" dirty="0"/>
              <a:t>Financial literacy improvement</a:t>
            </a:r>
          </a:p>
          <a:p>
            <a:pPr latinLnBrk="1"/>
            <a:r>
              <a:rPr lang="en-US" dirty="0"/>
              <a:t>Scalable to include more recipes and budgeting features</a:t>
            </a:r>
          </a:p>
          <a:p>
            <a:pPr latinLnBrk="1"/>
            <a:r>
              <a:rPr lang="en-US" dirty="0"/>
              <a:t>Potential partnerships with nutrition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96205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48"/>
    </mc:Choice>
    <mc:Fallback>
      <p:transition spd="slow" advTm="275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208B-33EF-3592-84E8-97226DAD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Roadmap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7965-CF9C-B4AD-BF49-22DD718D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/>
              <a:t>Phase 1: Expand recipe database with more regional variations</a:t>
            </a:r>
          </a:p>
          <a:p>
            <a:pPr latinLnBrk="1"/>
            <a:r>
              <a:rPr lang="en-US" dirty="0"/>
              <a:t> Phase 2: Add social features (sheared meal plans)</a:t>
            </a:r>
          </a:p>
          <a:p>
            <a:pPr latinLnBrk="1"/>
            <a:r>
              <a:rPr lang="en-US" dirty="0"/>
              <a:t>Phase 3: Integration with grocery delivery services</a:t>
            </a:r>
          </a:p>
          <a:p>
            <a:pPr latinLnBrk="1"/>
            <a:r>
              <a:rPr lang="en-US" dirty="0"/>
              <a:t>Phase 4: Personalized nutrition recommendations</a:t>
            </a:r>
          </a:p>
          <a:p>
            <a:pPr latinLnBrk="1"/>
            <a:r>
              <a:rPr lang="en-US" dirty="0"/>
              <a:t>Phase 5: Multi-language support for broader 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05"/>
    </mc:Choice>
    <mc:Fallback>
      <p:transition spd="slow" advTm="56705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257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Menlo</vt:lpstr>
      <vt:lpstr>Parallax</vt:lpstr>
      <vt:lpstr>Project Name: Budget Meal Planner </vt:lpstr>
      <vt:lpstr> Problem Statement </vt:lpstr>
      <vt:lpstr>Solution </vt:lpstr>
      <vt:lpstr>Technical Implementation </vt:lpstr>
      <vt:lpstr> Impact &amp; Potential </vt:lpstr>
      <vt:lpstr>Future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Mojalefa Mokgadi</dc:creator>
  <cp:lastModifiedBy>Mojalefa Mokgadi</cp:lastModifiedBy>
  <cp:revision>3</cp:revision>
  <dcterms:created xsi:type="dcterms:W3CDTF">2025-09-13T18:13:47Z</dcterms:created>
  <dcterms:modified xsi:type="dcterms:W3CDTF">2025-09-13T20:43:16Z</dcterms:modified>
</cp:coreProperties>
</file>