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70" r:id="rId4"/>
    <p:sldId id="258" r:id="rId5"/>
    <p:sldId id="265" r:id="rId6"/>
    <p:sldId id="268" r:id="rId7"/>
    <p:sldId id="266" r:id="rId8"/>
    <p:sldId id="263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D6A6-9533-47C1-9905-812C9BBB47FD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40FC6-6BB5-44CC-80B7-5D114C57B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40FC6-6BB5-44CC-80B7-5D114C57B0F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1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04D9-C684-4186-AAF7-4708DA5DDFFC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3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5D03-8209-41A3-8A57-6EA5C79ED7AB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3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0C54-1685-407B-ADC9-3CAFC0A3011E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98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552D-349E-498B-9C8A-EB03E7A5E755}" type="datetime1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A19-510F-4284-A1E2-8DD62B1EBBA5}" type="datetime1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91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FE21-4017-4C88-9E28-AF773AEA0597}" type="datetime1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1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14A7-3D43-4252-BFFD-4468A70E07DF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CD9A-BC27-4BB8-8FA8-6A5A9A8441FF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44C2-7B2C-4C24-8C93-39DE92E9C534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7F3-5577-432F-B7DE-D8CF9BF9D098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5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B3E-6545-4ECB-9251-41046E496BB5}" type="datetime1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170-FE60-49DD-9C7C-5F486D258676}" type="datetime1">
              <a:rPr lang="en-IN" smtClean="0"/>
              <a:t>10-04-2017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768D-4D18-413E-9586-2583ACFE9FED}" type="datetime1">
              <a:rPr lang="en-IN" smtClean="0"/>
              <a:t>10-04-2017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0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8A3D-54E5-4577-9A74-EA661BCE9F31}" type="datetime1">
              <a:rPr lang="en-IN" smtClean="0"/>
              <a:t>10-04-2017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61C-BFD8-44D5-B35F-6D6653B99DDA}" type="datetime1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1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CE40-2948-40B6-82CF-D68AAE3B26B6}" type="datetime1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6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BD31-8F58-4A11-851B-A14C0333E66F}" type="datetime1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5AA8D8-F988-455B-B77D-C077B5E17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ify.co.uk/2013/11/reading-data-from-mpu-6050-on-raspberry.html" TargetMode="External"/><Relationship Id="rId2" Type="http://schemas.openxmlformats.org/officeDocument/2006/relationships/hyperlink" Target="https://learn.adafruit.com/setting-up-a-raspberry-pi-as-a-wifi-accesspo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m.wikipedi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301o583r8shhildde3s0vcnh-wpengine.netdna-ssl.com/wp-content/uploads/2015/02/Cover1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776" y="996283"/>
            <a:ext cx="10139836" cy="176122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A QUADCOPTER PROVIDING WIRELESS LOCAL AREA NETWORK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33433" y="4407256"/>
            <a:ext cx="328001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Guided by: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Mr </a:t>
            </a:r>
            <a:r>
              <a:rPr lang="en-IN" dirty="0" err="1" smtClean="0">
                <a:solidFill>
                  <a:schemeClr val="tx1"/>
                </a:solidFill>
              </a:rPr>
              <a:t>Ajai</a:t>
            </a:r>
            <a:r>
              <a:rPr lang="en-IN" dirty="0" smtClean="0">
                <a:solidFill>
                  <a:schemeClr val="tx1"/>
                </a:solidFill>
              </a:rPr>
              <a:t> V </a:t>
            </a:r>
            <a:r>
              <a:rPr lang="en-IN" dirty="0" err="1" smtClean="0">
                <a:solidFill>
                  <a:schemeClr val="tx1"/>
                </a:solidFill>
              </a:rPr>
              <a:t>Babu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Asst. Professor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Dept. ECE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RSET</a:t>
            </a:r>
          </a:p>
          <a:p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42913" y="4407256"/>
            <a:ext cx="328001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Jafis P C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Roll No 13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VAES S2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RSET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48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485" y="1303035"/>
            <a:ext cx="9910657" cy="5507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GB" sz="1600" dirty="0" smtClean="0">
                <a:solidFill>
                  <a:schemeClr val="tx1"/>
                </a:solidFill>
                <a:hlinkClick r:id="rId2"/>
              </a:rPr>
              <a:t>[Online].Available:</a:t>
            </a:r>
            <a:r>
              <a:rPr lang="en-GB" sz="1600" dirty="0" smtClean="0">
                <a:hlinkClick r:id="rId2"/>
              </a:rPr>
              <a:t> https</a:t>
            </a:r>
            <a:r>
              <a:rPr lang="en-GB" sz="1600" dirty="0">
                <a:hlinkClick r:id="rId2"/>
              </a:rPr>
              <a:t>://</a:t>
            </a:r>
            <a:r>
              <a:rPr lang="en-GB" sz="1600" dirty="0" smtClean="0">
                <a:hlinkClick r:id="rId2"/>
              </a:rPr>
              <a:t>learn.adafruit.com/setting-up-a-raspberry-pi-as-a-wifi-accesspoint</a:t>
            </a:r>
            <a:endParaRPr lang="en-GB" sz="1600" dirty="0" smtClean="0"/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GB" sz="1600" dirty="0">
                <a:solidFill>
                  <a:schemeClr val="tx1"/>
                </a:solidFill>
                <a:hlinkClick r:id="rId2"/>
              </a:rPr>
              <a:t>[Online].Available: </a:t>
            </a:r>
            <a:r>
              <a:rPr lang="en-GB" sz="1600" dirty="0" smtClean="0">
                <a:hlinkClick r:id="rId3"/>
              </a:rPr>
              <a:t>https</a:t>
            </a:r>
            <a:r>
              <a:rPr lang="en-GB" sz="1600" dirty="0" smtClean="0">
                <a:hlinkClick r:id="rId3"/>
              </a:rPr>
              <a:t>://blog.bitify.co.uk/2013/11/reading-data-from-mpu-6050-on-raspberry.html</a:t>
            </a:r>
            <a:endParaRPr lang="en-GB" sz="1600" dirty="0" smtClean="0"/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GB" sz="1600" dirty="0">
                <a:solidFill>
                  <a:schemeClr val="tx1"/>
                </a:solidFill>
                <a:hlinkClick r:id="rId2"/>
              </a:rPr>
              <a:t>[Online].Available: </a:t>
            </a:r>
            <a:r>
              <a:rPr lang="en-GB" sz="1600" dirty="0" smtClean="0">
                <a:hlinkClick r:id="rId4"/>
              </a:rPr>
              <a:t>https</a:t>
            </a:r>
            <a:r>
              <a:rPr lang="en-GB" sz="1600" dirty="0" smtClean="0">
                <a:hlinkClick r:id="rId4"/>
              </a:rPr>
              <a:t>://www.raspberrypi.org/documentation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GB" sz="1600" dirty="0">
                <a:solidFill>
                  <a:schemeClr val="tx1"/>
                </a:solidFill>
                <a:hlinkClick r:id="rId2"/>
              </a:rPr>
              <a:t>[Online].Available: </a:t>
            </a:r>
            <a:r>
              <a:rPr lang="en-GB" sz="1600" dirty="0" smtClean="0">
                <a:hlinkClick r:id="rId4"/>
              </a:rPr>
              <a:t>https</a:t>
            </a:r>
            <a:r>
              <a:rPr lang="en-GB" sz="1600" dirty="0" smtClean="0">
                <a:hlinkClick r:id="rId4"/>
              </a:rPr>
              <a:t>://frillip.com/using-your-raspberry-pi3-as-a-wifi-access-point-with-hostapd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GB" sz="1600" dirty="0">
                <a:solidFill>
                  <a:schemeClr val="tx1"/>
                </a:solidFill>
                <a:hlinkClick r:id="rId2"/>
              </a:rPr>
              <a:t>[Online].Available: </a:t>
            </a:r>
            <a:r>
              <a:rPr lang="en-GB" sz="1600" dirty="0" smtClean="0">
                <a:hlinkClick r:id="rId4"/>
              </a:rPr>
              <a:t>https</a:t>
            </a:r>
            <a:r>
              <a:rPr lang="en-GB" sz="1600" dirty="0" smtClean="0">
                <a:hlinkClick r:id="rId4"/>
              </a:rPr>
              <a:t>://elinux.org/RPI_USB_Wi-Fi_Adapters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GB" sz="1600" dirty="0">
                <a:solidFill>
                  <a:schemeClr val="tx1"/>
                </a:solidFill>
                <a:hlinkClick r:id="rId2"/>
              </a:rPr>
              <a:t>[Online].Available: </a:t>
            </a:r>
            <a:r>
              <a:rPr lang="en-GB" sz="1600" dirty="0" smtClean="0">
                <a:hlinkClick r:id="rId4"/>
              </a:rPr>
              <a:t>https</a:t>
            </a:r>
            <a:r>
              <a:rPr lang="en-GB" sz="1600" dirty="0" smtClean="0">
                <a:hlinkClick r:id="rId4"/>
              </a:rPr>
              <a:t>://github.com/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GB" sz="1600" dirty="0">
                <a:solidFill>
                  <a:schemeClr val="tx1"/>
                </a:solidFill>
                <a:hlinkClick r:id="rId2"/>
              </a:rPr>
              <a:t>[Online].Available: </a:t>
            </a:r>
            <a:r>
              <a:rPr lang="en-GB" sz="1600" dirty="0" smtClean="0">
                <a:hlinkClick r:id="rId4"/>
              </a:rPr>
              <a:t>https</a:t>
            </a:r>
            <a:r>
              <a:rPr lang="en-GB" sz="1600" dirty="0" smtClean="0">
                <a:hlinkClick r:id="rId4"/>
              </a:rPr>
              <a:t>://en.m.Wikipedia.org</a:t>
            </a:r>
            <a:r>
              <a:rPr lang="en-GB" sz="1600" dirty="0" smtClean="0">
                <a:hlinkClick r:id="rId4"/>
              </a:rPr>
              <a:t>/</a:t>
            </a:r>
            <a:endParaRPr lang="en-GB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0099" y="487624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REFERENCE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6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65" y="542222"/>
            <a:ext cx="8911687" cy="1280890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3266"/>
            <a:ext cx="8915400" cy="41779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>
                <a:solidFill>
                  <a:schemeClr val="tx1"/>
                </a:solidFill>
              </a:rPr>
              <a:t>Design of a drone </a:t>
            </a:r>
            <a:r>
              <a:rPr lang="fr-FR" dirty="0" err="1" smtClean="0">
                <a:solidFill>
                  <a:schemeClr val="tx1"/>
                </a:solidFill>
              </a:rPr>
              <a:t>that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provides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wireless</a:t>
            </a:r>
            <a:r>
              <a:rPr lang="fr-FR" dirty="0" smtClean="0">
                <a:solidFill>
                  <a:schemeClr val="tx1"/>
                </a:solidFill>
              </a:rPr>
              <a:t> local area network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 Implement Wi-Fi based network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Establish Wi-Fi to Wi-Fi communication </a:t>
            </a:r>
            <a:r>
              <a:rPr lang="en-IN" dirty="0" smtClean="0">
                <a:solidFill>
                  <a:schemeClr val="tx1"/>
                </a:solidFill>
              </a:rPr>
              <a:t>network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Drone navigation with GPS, Accelerometer and Compass sensor aid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3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015" y="512462"/>
            <a:ext cx="8911687" cy="1280890"/>
          </a:xfrm>
        </p:spPr>
        <p:txBody>
          <a:bodyPr/>
          <a:lstStyle/>
          <a:p>
            <a:r>
              <a:rPr lang="en-GB" dirty="0" smtClean="0"/>
              <a:t>CONCEPTUAL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 descr="C:\Users\Jafis Pc\Desktop\drone wif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42" y="1636381"/>
            <a:ext cx="7937263" cy="5051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9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ft-Right Arrow 22"/>
          <p:cNvSpPr/>
          <p:nvPr/>
        </p:nvSpPr>
        <p:spPr>
          <a:xfrm rot="5400000">
            <a:off x="6801705" y="2069444"/>
            <a:ext cx="471981" cy="3457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95" y="310210"/>
            <a:ext cx="8911687" cy="1280890"/>
          </a:xfrm>
        </p:spPr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4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182441" y="2491858"/>
            <a:ext cx="1733266" cy="28307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Raspberry pi3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789165" y="2598199"/>
            <a:ext cx="1446655" cy="6687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Accelero</a:t>
            </a:r>
            <a:r>
              <a:rPr lang="en-IN" dirty="0" smtClean="0"/>
              <a:t>- meter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8789166" y="3489568"/>
            <a:ext cx="996286" cy="6687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GPS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795990" y="4380937"/>
            <a:ext cx="1317008" cy="6687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Compass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948092" y="982844"/>
            <a:ext cx="2179209" cy="1037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Flight control unit</a:t>
            </a:r>
            <a:endParaRPr lang="en-IN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3944206" y="2811443"/>
            <a:ext cx="1337481" cy="91440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Remote control unit</a:t>
            </a:r>
            <a:endParaRPr lang="en-IN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6423548" y="5868544"/>
            <a:ext cx="1337481" cy="91440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Wi-Fi Dongle</a:t>
            </a:r>
          </a:p>
          <a:p>
            <a:pPr algn="ctr"/>
            <a:r>
              <a:rPr lang="en-IN" dirty="0" smtClean="0"/>
              <a:t>(AP)</a:t>
            </a:r>
            <a:endParaRPr lang="en-IN" dirty="0"/>
          </a:p>
        </p:txBody>
      </p:sp>
      <p:sp>
        <p:nvSpPr>
          <p:cNvPr id="16" name="Left-Right Arrow 15"/>
          <p:cNvSpPr/>
          <p:nvPr/>
        </p:nvSpPr>
        <p:spPr>
          <a:xfrm>
            <a:off x="5281687" y="3084399"/>
            <a:ext cx="859815" cy="31389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-Right Arrow 16"/>
          <p:cNvSpPr/>
          <p:nvPr/>
        </p:nvSpPr>
        <p:spPr>
          <a:xfrm>
            <a:off x="5297607" y="4437807"/>
            <a:ext cx="859815" cy="31389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-Right Arrow 17"/>
          <p:cNvSpPr/>
          <p:nvPr/>
        </p:nvSpPr>
        <p:spPr>
          <a:xfrm>
            <a:off x="7933902" y="4590207"/>
            <a:ext cx="859815" cy="31389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 rot="5400000">
            <a:off x="6821610" y="5424991"/>
            <a:ext cx="541359" cy="3457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-Right Arrow 19"/>
          <p:cNvSpPr/>
          <p:nvPr/>
        </p:nvSpPr>
        <p:spPr>
          <a:xfrm>
            <a:off x="7908883" y="3705373"/>
            <a:ext cx="859815" cy="31389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-Right Arrow 20"/>
          <p:cNvSpPr/>
          <p:nvPr/>
        </p:nvSpPr>
        <p:spPr>
          <a:xfrm>
            <a:off x="7908887" y="2818269"/>
            <a:ext cx="859815" cy="31389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 Diagonal Corner Rectangle 21"/>
          <p:cNvSpPr/>
          <p:nvPr/>
        </p:nvSpPr>
        <p:spPr>
          <a:xfrm>
            <a:off x="3935107" y="4133007"/>
            <a:ext cx="1337481" cy="91440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Wi-Fi Module</a:t>
            </a:r>
          </a:p>
          <a:p>
            <a:pPr algn="ctr"/>
            <a:r>
              <a:rPr lang="en-IN" dirty="0" smtClean="0"/>
              <a:t>(client)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6625" y="5322631"/>
            <a:ext cx="1042366" cy="13647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</a:t>
            </a:r>
          </a:p>
          <a:p>
            <a:pPr algn="ctr"/>
            <a:r>
              <a:rPr lang="en-GB" dirty="0" smtClean="0"/>
              <a:t>station</a:t>
            </a:r>
            <a:endParaRPr lang="en-GB" dirty="0"/>
          </a:p>
        </p:txBody>
      </p:sp>
      <p:sp>
        <p:nvSpPr>
          <p:cNvPr id="8" name="Left-Up Arrow 7"/>
          <p:cNvSpPr/>
          <p:nvPr/>
        </p:nvSpPr>
        <p:spPr>
          <a:xfrm rot="10800000">
            <a:off x="2497543" y="4376675"/>
            <a:ext cx="1201001" cy="745799"/>
          </a:xfrm>
          <a:prstGeom prst="lef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9454493" y="5868543"/>
            <a:ext cx="2036921" cy="818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PDAs</a:t>
            </a:r>
          </a:p>
        </p:txBody>
      </p:sp>
      <p:sp>
        <p:nvSpPr>
          <p:cNvPr id="25" name="Left-Right Arrow 24"/>
          <p:cNvSpPr/>
          <p:nvPr/>
        </p:nvSpPr>
        <p:spPr>
          <a:xfrm>
            <a:off x="8086302" y="6134683"/>
            <a:ext cx="1125937" cy="37303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291" y="1754875"/>
            <a:ext cx="5158854" cy="4355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Downloading and installing </a:t>
            </a:r>
            <a:r>
              <a:rPr lang="en-IN" dirty="0" err="1" smtClean="0">
                <a:solidFill>
                  <a:schemeClr val="tx1"/>
                </a:solidFill>
              </a:rPr>
              <a:t>Raspbian</a:t>
            </a:r>
            <a:r>
              <a:rPr lang="en-IN" dirty="0" smtClean="0">
                <a:solidFill>
                  <a:schemeClr val="tx1"/>
                </a:solidFill>
              </a:rPr>
              <a:t> OS on Pi3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Setting up the </a:t>
            </a:r>
            <a:r>
              <a:rPr lang="en-IN" dirty="0" smtClean="0">
                <a:solidFill>
                  <a:schemeClr val="tx1"/>
                </a:solidFill>
              </a:rPr>
              <a:t>Pi and updating configurations and firmware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Set up the VNC server to connect Raspberry Pi to a laptop </a:t>
            </a:r>
            <a:r>
              <a:rPr lang="en-IN" dirty="0" smtClean="0">
                <a:solidFill>
                  <a:schemeClr val="tx1"/>
                </a:solidFill>
              </a:rPr>
              <a:t>display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 descr="Connect raspberry pi to laptop display DIY Hacki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74" y="1792403"/>
            <a:ext cx="4628601" cy="37776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5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1503" y="329899"/>
            <a:ext cx="8911687" cy="1280890"/>
          </a:xfrm>
        </p:spPr>
        <p:txBody>
          <a:bodyPr/>
          <a:lstStyle/>
          <a:p>
            <a:r>
              <a:rPr lang="en-IN" dirty="0" smtClean="0"/>
              <a:t>WORK DONE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35583" y="107088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Initialisation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8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8" y="1724168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Implementing Wi-Fi to Wi-Fi communication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Two Wi-Fi modules are used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One module act as Wi-Fi client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Second One Act as Wi-Fi access point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On board Wi-Fi module and USB Wi-Fi dongle are used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6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0099" y="604394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Wi-Fi network implementation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8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007" y="1306286"/>
            <a:ext cx="8915400" cy="523965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Connect Wi-Fi module and Ethernet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Check everything is intact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Install required software packages like </a:t>
            </a:r>
            <a:r>
              <a:rPr lang="en-GB" dirty="0" err="1" smtClean="0">
                <a:solidFill>
                  <a:schemeClr val="tx1"/>
                </a:solidFill>
              </a:rPr>
              <a:t>Hostapd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isc-dhcp</a:t>
            </a:r>
            <a:r>
              <a:rPr lang="en-GB" dirty="0" smtClean="0">
                <a:solidFill>
                  <a:schemeClr val="tx1"/>
                </a:solidFill>
              </a:rPr>
              <a:t> server, etc..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Backup default configuration files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Configure Static IP to Wi-Fi module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Create Access point (AP)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Enable IP forwarding and Packet data Routing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olidFill>
                  <a:schemeClr val="tx1"/>
                </a:solidFill>
              </a:rPr>
              <a:t>Reboot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0099" y="618908"/>
            <a:ext cx="8911687" cy="1280890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STEPS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2" y="105493"/>
            <a:ext cx="8911687" cy="1280890"/>
          </a:xfrm>
        </p:spPr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9" y="746838"/>
            <a:ext cx="11071818" cy="60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631147"/>
            <a:ext cx="11709779" cy="59743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A8D8-F988-455B-B77D-C077B5E174CA}" type="slidenum">
              <a:rPr lang="en-IN" smtClean="0"/>
              <a:t>9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629472"/>
            <a:ext cx="9764661" cy="5976047"/>
          </a:xfr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004" y="2139073"/>
            <a:ext cx="3150998" cy="4220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0338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</TotalTime>
  <Words>258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A QUADCOPTER PROVIDING WIRELESS LOCAL AREA NETWORK </vt:lpstr>
      <vt:lpstr>OBJECTIVE</vt:lpstr>
      <vt:lpstr>CONCEPTUAL DIAGRAM</vt:lpstr>
      <vt:lpstr>BLOCK DIAGRAM</vt:lpstr>
      <vt:lpstr>WORK DONE</vt:lpstr>
      <vt:lpstr>Wi-Fi network implementation</vt:lpstr>
      <vt:lpstr>STEPS</vt:lpstr>
      <vt:lpstr>RESULT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Autonomes Drone Project Part 1</dc:title>
  <dc:creator>ABIN VARGHESE</dc:creator>
  <cp:lastModifiedBy>Jafis Pc</cp:lastModifiedBy>
  <cp:revision>40</cp:revision>
  <dcterms:created xsi:type="dcterms:W3CDTF">2017-02-22T17:46:12Z</dcterms:created>
  <dcterms:modified xsi:type="dcterms:W3CDTF">2017-04-10T06:34:17Z</dcterms:modified>
</cp:coreProperties>
</file>