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50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3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0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2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2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112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76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B8750D5-DF11-4681-96B9-5D3420402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rmAutofit/>
          </a:bodyPr>
          <a:lstStyle/>
          <a:p>
            <a:r>
              <a:rPr lang="cs-CZ" b="1" dirty="0"/>
              <a:t>Bot pro hru hledání min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FC43E0-62D4-40BD-8D0F-D15757DE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r>
              <a:rPr lang="cs-CZ" sz="2000" dirty="0"/>
              <a:t>Vypracoval: Jan Filip</a:t>
            </a:r>
          </a:p>
          <a:p>
            <a:r>
              <a:rPr lang="cs-CZ" sz="2000" dirty="0"/>
              <a:t>R21281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B5A2C-A712-DA24-F48A-20AE2E3C7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84" r="1" b="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9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516FC8-689A-43B5-B91A-DE08B3C6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600" dirty="0"/>
              <a:t>Možné zlepšení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C63606-85D6-484C-B330-1B2165F43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6288932" cy="3567118"/>
          </a:xfrm>
        </p:spPr>
        <p:txBody>
          <a:bodyPr>
            <a:normAutofit/>
          </a:bodyPr>
          <a:lstStyle/>
          <a:p>
            <a:r>
              <a:rPr lang="cs-CZ" sz="3200" dirty="0"/>
              <a:t>Implementace pokročilých taktik</a:t>
            </a:r>
          </a:p>
          <a:p>
            <a:r>
              <a:rPr lang="cs-CZ" sz="3200" dirty="0"/>
              <a:t>Jiný programovací jazyk</a:t>
            </a:r>
          </a:p>
          <a:p>
            <a:r>
              <a:rPr lang="cs-CZ" sz="3200" dirty="0"/>
              <a:t>Optimalizace programu</a:t>
            </a:r>
          </a:p>
        </p:txBody>
      </p:sp>
    </p:spTree>
    <p:extLst>
      <p:ext uri="{BB962C8B-B14F-4D97-AF65-F5344CB8AC3E}">
        <p14:creationId xmlns:p14="http://schemas.microsoft.com/office/powerpoint/2010/main" val="124791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46CAF1-F110-4FD6-843E-1755A957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600" dirty="0"/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1E7DE0-DC16-454A-9726-0F22DB54E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3200" dirty="0"/>
              <a:t>Pravidla hry</a:t>
            </a:r>
          </a:p>
          <a:p>
            <a:r>
              <a:rPr lang="cs-CZ" sz="3200" dirty="0"/>
              <a:t>Pokročilé taktiky</a:t>
            </a:r>
          </a:p>
          <a:p>
            <a:r>
              <a:rPr lang="cs-CZ" sz="3200" dirty="0"/>
              <a:t>Fungování programu</a:t>
            </a:r>
          </a:p>
          <a:p>
            <a:r>
              <a:rPr lang="cs-CZ" sz="3200" dirty="0"/>
              <a:t>Možné vylepšení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893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B9DCBD-60FC-48FD-8B2F-472E5688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600" dirty="0"/>
              <a:t>Pravidla hry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0C32E7-B440-4C8D-8D58-F72C3924F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6"/>
            <a:ext cx="5517859" cy="3567118"/>
          </a:xfrm>
        </p:spPr>
        <p:txBody>
          <a:bodyPr>
            <a:normAutofit/>
          </a:bodyPr>
          <a:lstStyle/>
          <a:p>
            <a:r>
              <a:rPr lang="cs-CZ" sz="2800" dirty="0"/>
              <a:t>Musíte odkrýt všechny políčka, na kterých není mina</a:t>
            </a:r>
          </a:p>
          <a:p>
            <a:r>
              <a:rPr lang="cs-CZ" sz="2800" dirty="0"/>
              <a:t>Kliknutí na minu znamená prohru</a:t>
            </a:r>
          </a:p>
          <a:p>
            <a:r>
              <a:rPr lang="cs-CZ" sz="2800" dirty="0"/>
              <a:t>Číslo značí počet min okolo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2B24B0-1090-4859-ADB4-2F4FFF0F2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228" y="1549299"/>
            <a:ext cx="1879701" cy="187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9BB4C31-0FB4-4CDF-B30C-4B5B53B69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228" y="3807499"/>
            <a:ext cx="1880718" cy="175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31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240079-05DF-4853-86C9-5BB92221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600" dirty="0"/>
              <a:t>Pokročilé taktiky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740BC3-0989-4F96-A838-AD1610914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5526248" cy="3567118"/>
          </a:xfrm>
        </p:spPr>
        <p:txBody>
          <a:bodyPr>
            <a:normAutofit/>
          </a:bodyPr>
          <a:lstStyle/>
          <a:p>
            <a:r>
              <a:rPr lang="cs-CZ" sz="3200" dirty="0"/>
              <a:t>Zjišťování prázdných polí</a:t>
            </a:r>
          </a:p>
          <a:p>
            <a:r>
              <a:rPr lang="cs-CZ" sz="3200" dirty="0"/>
              <a:t>Řízení podle zbývajícího počtu bomb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4AD2FF-2990-436D-BDD7-E4B444E97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49" y="4383631"/>
            <a:ext cx="1761977" cy="116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6E5D99E-D5CD-44F6-AC10-C8F5E624E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956" y="2411751"/>
            <a:ext cx="2405975" cy="31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12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6755E3-4914-4111-90DF-4F7B2D70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600" dirty="0"/>
              <a:t>Fungování programu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B7819F-4A23-4144-88D9-5AF37AD7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6"/>
            <a:ext cx="5462081" cy="3567118"/>
          </a:xfrm>
        </p:spPr>
        <p:txBody>
          <a:bodyPr>
            <a:normAutofit/>
          </a:bodyPr>
          <a:lstStyle/>
          <a:p>
            <a:r>
              <a:rPr lang="cs-CZ" sz="3200" dirty="0"/>
              <a:t>Spustí hledání min a posune ho do levého horního rohu obrazovky</a:t>
            </a:r>
          </a:p>
          <a:p>
            <a:r>
              <a:rPr lang="cs-CZ" sz="3200" dirty="0"/>
              <a:t>Stiskne se políčko v levém horním rohu hracího pole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5288A0-60D4-4D0A-98AA-26F88C553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081" y="2491199"/>
            <a:ext cx="2033181" cy="281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35BFA8-E96B-4F08-8749-B85FC23BA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85" y="2489082"/>
            <a:ext cx="1821402" cy="280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03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41D732-79D4-485A-A1AF-962FD49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600" dirty="0"/>
              <a:t>Fungování programu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13DA80-B652-45ED-A4BE-EE0ABEEF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625502" cy="3567118"/>
          </a:xfrm>
        </p:spPr>
        <p:txBody>
          <a:bodyPr>
            <a:normAutofit/>
          </a:bodyPr>
          <a:lstStyle/>
          <a:p>
            <a:r>
              <a:rPr lang="cs-CZ" sz="2800" dirty="0"/>
              <a:t>Za pomocí čtení barev čísel si načtu hodnoty čísel do dvourozměrného pole</a:t>
            </a:r>
          </a:p>
          <a:p>
            <a:r>
              <a:rPr lang="cs-CZ" sz="2800" dirty="0"/>
              <a:t>Všechny čísla mají unikátní RGB hodnotu</a:t>
            </a:r>
          </a:p>
          <a:p>
            <a:r>
              <a:rPr lang="cs-CZ" sz="2800" dirty="0"/>
              <a:t>1 je 0,0,255 a 4 je 0,0,128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B0BC5F-30EA-40B8-A1D8-F1DAD509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977" y="3855683"/>
            <a:ext cx="1939862" cy="178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CF16C-F596-4FB7-8AAB-30FEE81BC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503" y="2835184"/>
            <a:ext cx="1821402" cy="280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Minesweeper Can Teach You About Life – Cris GD In Coffee Spoons">
            <a:extLst>
              <a:ext uri="{FF2B5EF4-FFF2-40B4-BE49-F238E27FC236}">
                <a16:creationId xmlns:a16="http://schemas.microsoft.com/office/drawing/2014/main" id="{63AB67D2-180C-4C0F-9308-D562234CE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977" y="2050322"/>
            <a:ext cx="2092964" cy="156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83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C94130-0668-4FD0-B5EA-AD3401F3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600" dirty="0"/>
              <a:t>Fungování programu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47854F-DA17-40B4-BBBC-ABF95CA7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6"/>
            <a:ext cx="6197367" cy="3567118"/>
          </a:xfrm>
        </p:spPr>
        <p:txBody>
          <a:bodyPr>
            <a:normAutofit/>
          </a:bodyPr>
          <a:lstStyle/>
          <a:p>
            <a:r>
              <a:rPr lang="cs-CZ" sz="3200" dirty="0"/>
              <a:t>Výpočet šance miny na políčku</a:t>
            </a:r>
          </a:p>
          <a:p>
            <a:r>
              <a:rPr lang="cs-CZ" sz="2800" dirty="0"/>
              <a:t>(((číslo-počet bomb v okolí) / číslo)/prázdné políčka v okolí) * číslo</a:t>
            </a:r>
          </a:p>
          <a:p>
            <a:r>
              <a:rPr lang="cs-CZ" sz="2800" dirty="0"/>
              <a:t>Pokud je šance 100%, označí si políčko jako bombu a po dopočtu celé plochy výpočty zopakuje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544A860-1024-42D3-9B83-AA4F4C973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367" y="2588675"/>
            <a:ext cx="3848309" cy="152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05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D3374D-7FB2-4BE4-AD1F-B65BC4D9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600" dirty="0"/>
              <a:t>Fungování programu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ABE116-1166-4F58-B0D1-56CC159B3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5576582" cy="3567118"/>
          </a:xfrm>
        </p:spPr>
        <p:txBody>
          <a:bodyPr>
            <a:normAutofit fontScale="92500" lnSpcReduction="10000"/>
          </a:bodyPr>
          <a:lstStyle/>
          <a:p>
            <a:r>
              <a:rPr lang="cs-CZ" sz="2800" dirty="0"/>
              <a:t>Klikání na pole s nejmenší pravděpodobností bomby</a:t>
            </a:r>
          </a:p>
          <a:p>
            <a:r>
              <a:rPr lang="cs-CZ" sz="2800" dirty="0"/>
              <a:t>Pokud je pravděpodobnější, že je náhodné neodhalené políčko nemá bombu, tak na něj klikne</a:t>
            </a:r>
          </a:p>
          <a:p>
            <a:r>
              <a:rPr lang="cs-CZ" sz="2800" dirty="0"/>
              <a:t>(celkový počet bomb-počet najitých bomb)/počet volných políček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9E04D94-EBEE-4159-8293-4FC19C1E8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684" y="2508251"/>
            <a:ext cx="2473810" cy="307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16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507A8E-8BD6-447F-9E3E-6CE9370C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600" dirty="0"/>
              <a:t>Možné zlepšení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E03A24-A7FD-48C9-A1C5-0D1457F29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5903752" cy="3567118"/>
          </a:xfrm>
        </p:spPr>
        <p:txBody>
          <a:bodyPr>
            <a:normAutofit fontScale="92500" lnSpcReduction="20000"/>
          </a:bodyPr>
          <a:lstStyle/>
          <a:p>
            <a:r>
              <a:rPr lang="cs-CZ" sz="3200" dirty="0"/>
              <a:t>Rekordy se blíží lidským rekordům (1s,8s,29s)</a:t>
            </a:r>
          </a:p>
          <a:p>
            <a:r>
              <a:rPr lang="cs-CZ" sz="3200" dirty="0"/>
              <a:t>Úspěšnosti:</a:t>
            </a:r>
          </a:p>
          <a:p>
            <a:r>
              <a:rPr lang="cs-CZ" sz="3200" dirty="0"/>
              <a:t>55%/81%</a:t>
            </a:r>
          </a:p>
          <a:p>
            <a:r>
              <a:rPr lang="cs-CZ" sz="3200" dirty="0"/>
              <a:t>46%/60%</a:t>
            </a:r>
          </a:p>
          <a:p>
            <a:r>
              <a:rPr lang="cs-CZ" sz="3200" dirty="0"/>
              <a:t>3,8%/34%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2CEE87D-D0AE-4B60-A07E-59DEC316B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085" y="3028859"/>
            <a:ext cx="3997719" cy="17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6033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RightStep">
      <a:dk1>
        <a:srgbClr val="000000"/>
      </a:dk1>
      <a:lt1>
        <a:srgbClr val="FFFFFF"/>
      </a:lt1>
      <a:dk2>
        <a:srgbClr val="412426"/>
      </a:dk2>
      <a:lt2>
        <a:srgbClr val="E2E8E8"/>
      </a:lt2>
      <a:accent1>
        <a:srgbClr val="C34D54"/>
      </a:accent1>
      <a:accent2>
        <a:srgbClr val="B1643B"/>
      </a:accent2>
      <a:accent3>
        <a:srgbClr val="BBA149"/>
      </a:accent3>
      <a:accent4>
        <a:srgbClr val="98AD39"/>
      </a:accent4>
      <a:accent5>
        <a:srgbClr val="72B346"/>
      </a:accent5>
      <a:accent6>
        <a:srgbClr val="3BB13D"/>
      </a:accent6>
      <a:hlink>
        <a:srgbClr val="30928B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212</Words>
  <Application>Microsoft Office PowerPoint</Application>
  <PresentationFormat>Širokoúhlá obrazovka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Arial</vt:lpstr>
      <vt:lpstr>Walbaum Display</vt:lpstr>
      <vt:lpstr>RegattaVTI</vt:lpstr>
      <vt:lpstr>Bot pro hru hledání min</vt:lpstr>
      <vt:lpstr>Obsah</vt:lpstr>
      <vt:lpstr>Pravidla hry</vt:lpstr>
      <vt:lpstr>Pokročilé taktiky</vt:lpstr>
      <vt:lpstr>Fungování programu</vt:lpstr>
      <vt:lpstr>Fungování programu</vt:lpstr>
      <vt:lpstr>Fungování programu</vt:lpstr>
      <vt:lpstr>Fungování programu</vt:lpstr>
      <vt:lpstr>Možné zlepšení</vt:lpstr>
      <vt:lpstr>Možné zlepšení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pro hru hledání min</dc:title>
  <dc:creator>Jan Filip</dc:creator>
  <cp:lastModifiedBy>Jan Filip</cp:lastModifiedBy>
  <cp:revision>1</cp:revision>
  <dcterms:created xsi:type="dcterms:W3CDTF">2022-12-14T13:02:21Z</dcterms:created>
  <dcterms:modified xsi:type="dcterms:W3CDTF">2022-12-14T14:02:44Z</dcterms:modified>
</cp:coreProperties>
</file>