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05" r:id="rId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65"/>
    <p:restoredTop sz="94587"/>
  </p:normalViewPr>
  <p:slideViewPr>
    <p:cSldViewPr snapToGrid="0">
      <p:cViewPr>
        <p:scale>
          <a:sx n="61" d="100"/>
          <a:sy n="61" d="100"/>
        </p:scale>
        <p:origin x="86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6A436-12EA-F590-BB2B-77FBC0408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7110"/>
            <a:ext cx="9144000" cy="1865872"/>
          </a:xfrm>
        </p:spPr>
        <p:txBody>
          <a:bodyPr anchor="b">
            <a:normAutofit/>
          </a:bodyPr>
          <a:lstStyle>
            <a:lvl1pPr algn="l">
              <a:defRPr sz="4800" b="0" i="0">
                <a:latin typeface="Montserrat Medium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94D35-DB5C-C299-9F48-703F800D7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6675"/>
            <a:ext cx="9144000" cy="1865872"/>
          </a:xfrm>
        </p:spPr>
        <p:txBody>
          <a:bodyPr/>
          <a:lstStyle>
            <a:lvl1pPr marL="0" indent="0" algn="l">
              <a:buNone/>
              <a:defRPr sz="2400" b="0" i="0">
                <a:latin typeface="Montserra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16AA1-23A0-E4F6-6480-7B822EC1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CC13-5140-DE4A-A253-99D3ED107800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C33FD-0EDF-2786-302A-009BB911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2FEA4-BA08-E53D-6B09-0560364E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C142-1090-4240-B557-764DAC51C4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90AD33-84BD-D908-B65C-2F01176CA54E}"/>
              </a:ext>
            </a:extLst>
          </p:cNvPr>
          <p:cNvSpPr txBox="1"/>
          <p:nvPr userDrawn="1"/>
        </p:nvSpPr>
        <p:spPr>
          <a:xfrm>
            <a:off x="1524000" y="1684589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0" dirty="0">
                <a:latin typeface="Montserrat Black" pitchFamily="2" charset="77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55422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324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0C119BC-920D-6185-5560-D6E61756FA60}"/>
              </a:ext>
            </a:extLst>
          </p:cNvPr>
          <p:cNvGrpSpPr/>
          <p:nvPr userDrawn="1"/>
        </p:nvGrpSpPr>
        <p:grpSpPr>
          <a:xfrm>
            <a:off x="11226113" y="301926"/>
            <a:ext cx="674603" cy="744868"/>
            <a:chOff x="1506457" y="3258231"/>
            <a:chExt cx="1080000" cy="1080000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EF30D20-CA7F-E4D2-1785-B323E6EAB85E}"/>
                </a:ext>
              </a:extLst>
            </p:cNvPr>
            <p:cNvSpPr/>
            <p:nvPr/>
          </p:nvSpPr>
          <p:spPr>
            <a:xfrm>
              <a:off x="1506457" y="3258231"/>
              <a:ext cx="1080000" cy="1080000"/>
            </a:xfrm>
            <a:prstGeom prst="roundRect">
              <a:avLst/>
            </a:prstGeom>
            <a:solidFill>
              <a:srgbClr val="75758D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317500" dist="152400" dir="13500000" algn="br" rotWithShape="0">
                <a:srgbClr val="75758D">
                  <a:lumMod val="75000"/>
                  <a:alpha val="8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BD71543-B092-0582-91B0-B97E4B6D9CF5}"/>
                </a:ext>
              </a:extLst>
            </p:cNvPr>
            <p:cNvSpPr/>
            <p:nvPr/>
          </p:nvSpPr>
          <p:spPr>
            <a:xfrm>
              <a:off x="1506457" y="3258231"/>
              <a:ext cx="1080000" cy="1080000"/>
            </a:xfrm>
            <a:prstGeom prst="roundRect">
              <a:avLst/>
            </a:prstGeom>
            <a:solidFill>
              <a:srgbClr val="75758D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0" dist="152400" dir="2700000" algn="tl" rotWithShape="0">
                <a:srgbClr val="EAEAEA">
                  <a:lumMod val="1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B26552E-F693-AE45-7F72-2CC08CAF7653}"/>
              </a:ext>
            </a:extLst>
          </p:cNvPr>
          <p:cNvSpPr txBox="1">
            <a:spLocks/>
          </p:cNvSpPr>
          <p:nvPr userDrawn="1"/>
        </p:nvSpPr>
        <p:spPr>
          <a:xfrm>
            <a:off x="9257529" y="491798"/>
            <a:ext cx="2643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TW"/>
            </a:defPPr>
            <a:lvl1pPr marL="0" algn="r" defTabSz="914400" rtl="0" eaLnBrk="1" latinLnBrk="0" hangingPunct="1">
              <a:defRPr sz="32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5AE51A-1A77-446A-BFA5-B8129773F6BC}" type="slidenum">
              <a:rPr lang="en-US" b="1" i="0" smtClean="0">
                <a:solidFill>
                  <a:schemeClr val="tx2">
                    <a:lumMod val="50000"/>
                  </a:schemeClr>
                </a:solidFill>
                <a:latin typeface="Montserrat" pitchFamily="2" charset="77"/>
              </a:rPr>
              <a:pPr/>
              <a:t>‹#›</a:t>
            </a:fld>
            <a:endParaRPr lang="en-US" b="1" i="0" dirty="0">
              <a:solidFill>
                <a:schemeClr val="tx2">
                  <a:lumMod val="50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86968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AA4FE-8744-025C-B60C-3A4B0473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CC13-5140-DE4A-A253-99D3ED107800}" type="datetimeFigureOut">
              <a:rPr lang="en-US" smtClean="0"/>
              <a:t>5/31/24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0FD73-8F93-436C-355D-CCA274F9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1CE24-84B5-1CB9-A2A0-CD2994CF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C142-1090-4240-B557-764DAC51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69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AA4FE-8744-025C-B60C-3A4B0473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CC13-5140-DE4A-A253-99D3ED107800}" type="datetimeFigureOut">
              <a:rPr lang="en-US" smtClean="0"/>
              <a:t>5/31/24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0FD73-8F93-436C-355D-CCA274F9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1CE24-84B5-1CB9-A2A0-CD2994CF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C142-1090-4240-B557-764DAC51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63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upplementar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A3A4F82-C319-2B37-A40F-5F51BE2493D1}"/>
              </a:ext>
            </a:extLst>
          </p:cNvPr>
          <p:cNvGrpSpPr/>
          <p:nvPr userDrawn="1"/>
        </p:nvGrpSpPr>
        <p:grpSpPr>
          <a:xfrm>
            <a:off x="10533187" y="1017270"/>
            <a:ext cx="1643915" cy="365125"/>
            <a:chOff x="2463871" y="4735489"/>
            <a:chExt cx="5279954" cy="159402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5403358-34B7-D5A8-2A0B-3C4AE8885260}"/>
                </a:ext>
              </a:extLst>
            </p:cNvPr>
            <p:cNvSpPr/>
            <p:nvPr/>
          </p:nvSpPr>
          <p:spPr>
            <a:xfrm>
              <a:off x="2463871" y="4735489"/>
              <a:ext cx="5279954" cy="1594022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  <a:effectLst>
              <a:outerShdw blurRad="381000" dist="127000" dir="2700000" algn="tl" rotWithShape="0">
                <a:schemeClr val="accent2">
                  <a:alpha val="8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5EC31795-6EF2-D0F5-427B-BC0620D6FF61}"/>
                </a:ext>
              </a:extLst>
            </p:cNvPr>
            <p:cNvSpPr/>
            <p:nvPr/>
          </p:nvSpPr>
          <p:spPr>
            <a:xfrm>
              <a:off x="2463871" y="4735489"/>
              <a:ext cx="5279954" cy="159402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254000" dist="127000" dir="13500000" sx="99000" sy="99000" algn="br" rotWithShape="0">
                <a:schemeClr val="accent2">
                  <a:lumMod val="20000"/>
                  <a:lumOff val="80000"/>
                  <a:alpha val="8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supplementary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5C1AEF-EE6A-D866-5B83-80619B1525BF}"/>
              </a:ext>
            </a:extLst>
          </p:cNvPr>
          <p:cNvGrpSpPr/>
          <p:nvPr userDrawn="1"/>
        </p:nvGrpSpPr>
        <p:grpSpPr>
          <a:xfrm>
            <a:off x="11551500" y="220865"/>
            <a:ext cx="625602" cy="652145"/>
            <a:chOff x="2463871" y="4735489"/>
            <a:chExt cx="5279954" cy="1594022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9DA309F-0EA3-FAC0-3669-BE17C349D395}"/>
                </a:ext>
              </a:extLst>
            </p:cNvPr>
            <p:cNvSpPr/>
            <p:nvPr/>
          </p:nvSpPr>
          <p:spPr>
            <a:xfrm>
              <a:off x="2463871" y="4735489"/>
              <a:ext cx="5279954" cy="1594022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  <a:effectLst>
              <a:outerShdw blurRad="381000" dist="127000" dir="2700000" algn="tl" rotWithShape="0">
                <a:schemeClr val="accent2">
                  <a:alpha val="8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6A6D08B-4B89-985F-3ABF-556198970254}"/>
                </a:ext>
              </a:extLst>
            </p:cNvPr>
            <p:cNvSpPr/>
            <p:nvPr/>
          </p:nvSpPr>
          <p:spPr>
            <a:xfrm>
              <a:off x="2463871" y="4735489"/>
              <a:ext cx="5279954" cy="159402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317500" dist="127000" dir="13500000" algn="br" rotWithShape="0">
                <a:schemeClr val="bg1">
                  <a:lumMod val="95000"/>
                  <a:alpha val="8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DBA426-248F-652C-F47D-220CB0940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882" y="220864"/>
            <a:ext cx="10219617" cy="65214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88B3C-3872-EEE1-9EB8-49152A65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CC13-5140-DE4A-A253-99D3ED107800}" type="datetimeFigureOut">
              <a:rPr lang="en-US" smtClean="0"/>
              <a:t>5/31/24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923D-E35C-8234-0BB3-85CDC7F8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B26552E-F693-AE45-7F72-2CC08CAF7653}"/>
              </a:ext>
            </a:extLst>
          </p:cNvPr>
          <p:cNvSpPr txBox="1">
            <a:spLocks/>
          </p:cNvSpPr>
          <p:nvPr userDrawn="1"/>
        </p:nvSpPr>
        <p:spPr>
          <a:xfrm>
            <a:off x="9592300" y="364373"/>
            <a:ext cx="2576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TW"/>
            </a:defPPr>
            <a:lvl1pPr marL="0" algn="r" defTabSz="914400" rtl="0" eaLnBrk="1" latinLnBrk="0" hangingPunct="1">
              <a:defRPr sz="32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5AE51A-1A77-446A-BFA5-B8129773F6BC}" type="slidenum">
              <a:rPr lang="en-US" sz="2800" smtClean="0">
                <a:solidFill>
                  <a:schemeClr val="bg1"/>
                </a:solidFill>
                <a:latin typeface="Montserrat" pitchFamily="2" charset="77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B284BE-BDE4-A382-F4E3-E8CC47F9F72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92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9301-2E6D-83B0-E3D2-50A76B889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82900-90AE-661D-3279-BF279840D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DD732-901C-F54A-969B-5F33A0221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7D07B-8544-B224-D09A-65DC0C57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CC13-5140-DE4A-A253-99D3ED107800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9533C-7D99-D94A-8498-74208D65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5DF2F-8C56-9A82-9864-A2AEAF18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C142-1090-4240-B557-764DAC51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52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261E-07D1-6219-6295-5B5ABD35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71BF0-D2C7-687F-91AE-BD7A7EBD1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51EDC-6B74-A8FB-F20A-9B235469D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CBD79-974E-66E6-0116-BC9DE72C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CC13-5140-DE4A-A253-99D3ED107800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BD2A8-0B56-E37E-839C-F1370B0F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4A939-8687-0187-7270-A57F27E2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C142-1090-4240-B557-764DAC51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53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0C119BC-920D-6185-5560-D6E61756FA60}"/>
              </a:ext>
            </a:extLst>
          </p:cNvPr>
          <p:cNvGrpSpPr/>
          <p:nvPr userDrawn="1"/>
        </p:nvGrpSpPr>
        <p:grpSpPr>
          <a:xfrm>
            <a:off x="11226113" y="301926"/>
            <a:ext cx="674603" cy="744868"/>
            <a:chOff x="1506457" y="3258231"/>
            <a:chExt cx="1080000" cy="1080000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EF30D20-CA7F-E4D2-1785-B323E6EAB85E}"/>
                </a:ext>
              </a:extLst>
            </p:cNvPr>
            <p:cNvSpPr/>
            <p:nvPr/>
          </p:nvSpPr>
          <p:spPr>
            <a:xfrm>
              <a:off x="1506457" y="3258231"/>
              <a:ext cx="1080000" cy="1080000"/>
            </a:xfrm>
            <a:prstGeom prst="roundRect">
              <a:avLst/>
            </a:prstGeom>
            <a:solidFill>
              <a:srgbClr val="75758D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317500" dist="152400" dir="13500000" algn="br" rotWithShape="0">
                <a:srgbClr val="75758D">
                  <a:lumMod val="75000"/>
                  <a:alpha val="8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BD71543-B092-0582-91B0-B97E4B6D9CF5}"/>
                </a:ext>
              </a:extLst>
            </p:cNvPr>
            <p:cNvSpPr/>
            <p:nvPr/>
          </p:nvSpPr>
          <p:spPr>
            <a:xfrm>
              <a:off x="1506457" y="3258231"/>
              <a:ext cx="1080000" cy="1080000"/>
            </a:xfrm>
            <a:prstGeom prst="roundRect">
              <a:avLst/>
            </a:prstGeom>
            <a:solidFill>
              <a:srgbClr val="75758D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0" dist="152400" dir="2700000" algn="tl" rotWithShape="0">
                <a:srgbClr val="EAEAEA">
                  <a:lumMod val="1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B26552E-F693-AE45-7F72-2CC08CAF7653}"/>
              </a:ext>
            </a:extLst>
          </p:cNvPr>
          <p:cNvSpPr txBox="1">
            <a:spLocks/>
          </p:cNvSpPr>
          <p:nvPr userDrawn="1"/>
        </p:nvSpPr>
        <p:spPr>
          <a:xfrm>
            <a:off x="9257529" y="491798"/>
            <a:ext cx="2643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TW"/>
            </a:defPPr>
            <a:lvl1pPr marL="0" algn="r" defTabSz="914400" rtl="0" eaLnBrk="1" latinLnBrk="0" hangingPunct="1">
              <a:defRPr sz="32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5AE51A-1A77-446A-BFA5-B8129773F6BC}" type="slidenum">
              <a:rPr lang="en-US" b="1" i="0" smtClean="0">
                <a:solidFill>
                  <a:schemeClr val="tx2">
                    <a:lumMod val="50000"/>
                  </a:schemeClr>
                </a:solidFill>
                <a:latin typeface="Montserrat" pitchFamily="2" charset="77"/>
              </a:rPr>
              <a:pPr/>
              <a:t>‹#›</a:t>
            </a:fld>
            <a:endParaRPr lang="en-US" b="1" i="0" dirty="0">
              <a:solidFill>
                <a:schemeClr val="tx2">
                  <a:lumMod val="50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B45C85-2A8D-CC2D-7029-0CD21B6988CA}"/>
              </a:ext>
            </a:extLst>
          </p:cNvPr>
          <p:cNvGrpSpPr/>
          <p:nvPr userDrawn="1"/>
        </p:nvGrpSpPr>
        <p:grpSpPr>
          <a:xfrm>
            <a:off x="862304" y="1628868"/>
            <a:ext cx="8697331" cy="3600264"/>
            <a:chOff x="1506457" y="3258231"/>
            <a:chExt cx="1080000" cy="1080000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C715035F-BA7C-C395-6C1E-F148B2EF4B23}"/>
                </a:ext>
              </a:extLst>
            </p:cNvPr>
            <p:cNvSpPr/>
            <p:nvPr/>
          </p:nvSpPr>
          <p:spPr>
            <a:xfrm>
              <a:off x="1506457" y="3258231"/>
              <a:ext cx="1080000" cy="1080000"/>
            </a:xfrm>
            <a:prstGeom prst="roundRect">
              <a:avLst/>
            </a:prstGeom>
            <a:solidFill>
              <a:srgbClr val="75758D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0" dist="152400" dir="2700000" algn="tl" rotWithShape="0">
                <a:srgbClr val="EAEAEA">
                  <a:lumMod val="1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3455E98-B368-5927-995D-B451BB67363B}"/>
                </a:ext>
              </a:extLst>
            </p:cNvPr>
            <p:cNvSpPr/>
            <p:nvPr/>
          </p:nvSpPr>
          <p:spPr>
            <a:xfrm>
              <a:off x="1506457" y="3258231"/>
              <a:ext cx="1080000" cy="1080000"/>
            </a:xfrm>
            <a:prstGeom prst="roundRect">
              <a:avLst/>
            </a:prstGeom>
            <a:solidFill>
              <a:srgbClr val="75758D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317500" dist="152400" dir="13500000" algn="br" rotWithShape="0">
                <a:srgbClr val="75758D">
                  <a:lumMod val="75000"/>
                  <a:alpha val="8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6C1B663-E100-9DF2-81F9-B657E59BAE44}"/>
              </a:ext>
            </a:extLst>
          </p:cNvPr>
          <p:cNvGrpSpPr/>
          <p:nvPr userDrawn="1"/>
        </p:nvGrpSpPr>
        <p:grpSpPr>
          <a:xfrm>
            <a:off x="1628989" y="2778140"/>
            <a:ext cx="1268872" cy="1258248"/>
            <a:chOff x="7978373" y="1981586"/>
            <a:chExt cx="1080000" cy="1080000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12926CA-3E4D-DBE0-7C7E-F1182380BCDA}"/>
                </a:ext>
              </a:extLst>
            </p:cNvPr>
            <p:cNvSpPr>
              <a:spLocks/>
            </p:cNvSpPr>
            <p:nvPr/>
          </p:nvSpPr>
          <p:spPr>
            <a:xfrm>
              <a:off x="7978373" y="1981586"/>
              <a:ext cx="1080000" cy="1080000"/>
            </a:xfrm>
            <a:prstGeom prst="roundRect">
              <a:avLst/>
            </a:prstGeom>
            <a:gradFill flip="none" rotWithShape="1">
              <a:gsLst>
                <a:gs pos="79000">
                  <a:srgbClr val="75758D">
                    <a:lumMod val="75000"/>
                  </a:srgbClr>
                </a:gs>
                <a:gs pos="7000">
                  <a:srgbClr val="75758D">
                    <a:lumMod val="50000"/>
                  </a:srgb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innerShdw blurRad="254000" dist="190500" dir="13500000">
                <a:srgbClr val="000000">
                  <a:alpha val="40000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67B07B7-2EC3-55D6-2A6B-FFE1002F465E}"/>
                </a:ext>
              </a:extLst>
            </p:cNvPr>
            <p:cNvGrpSpPr/>
            <p:nvPr/>
          </p:nvGrpSpPr>
          <p:grpSpPr>
            <a:xfrm>
              <a:off x="8104373" y="2107586"/>
              <a:ext cx="828000" cy="828000"/>
              <a:chOff x="8680100" y="3005929"/>
              <a:chExt cx="828000" cy="828000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5C35E336-703B-B844-34C0-B53E4F371EC9}"/>
                  </a:ext>
                </a:extLst>
              </p:cNvPr>
              <p:cNvSpPr/>
              <p:nvPr/>
            </p:nvSpPr>
            <p:spPr>
              <a:xfrm>
                <a:off x="8680100" y="3005929"/>
                <a:ext cx="828000" cy="828000"/>
              </a:xfrm>
              <a:prstGeom prst="roundRect">
                <a:avLst/>
              </a:prstGeom>
              <a:solidFill>
                <a:srgbClr val="75758D">
                  <a:lumMod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635000" dist="152400" dir="2700000" algn="tl" rotWithShape="0">
                  <a:srgbClr val="EAEAEA">
                    <a:lumMod val="10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2A994DE0-1CEE-87EF-70A3-F8A948AAE32F}"/>
                  </a:ext>
                </a:extLst>
              </p:cNvPr>
              <p:cNvSpPr/>
              <p:nvPr/>
            </p:nvSpPr>
            <p:spPr>
              <a:xfrm>
                <a:off x="8680100" y="3005929"/>
                <a:ext cx="828000" cy="828000"/>
              </a:xfrm>
              <a:prstGeom prst="roundRect">
                <a:avLst/>
              </a:prstGeom>
              <a:solidFill>
                <a:srgbClr val="75758D">
                  <a:lumMod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17500" dist="152400" dir="13500000" sx="95000" sy="95000" algn="br" rotWithShape="0">
                  <a:srgbClr val="75758D">
                    <a:lumMod val="75000"/>
                    <a:alpha val="8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E1D256F-068A-3FD7-A863-0B7F03B60807}"/>
              </a:ext>
            </a:extLst>
          </p:cNvPr>
          <p:cNvGrpSpPr/>
          <p:nvPr userDrawn="1"/>
        </p:nvGrpSpPr>
        <p:grpSpPr>
          <a:xfrm>
            <a:off x="1628991" y="2794564"/>
            <a:ext cx="1268872" cy="1268872"/>
            <a:chOff x="7978374" y="1981585"/>
            <a:chExt cx="1080000" cy="1080000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7BB330E1-B034-61D1-BE4C-17606018CE77}"/>
                </a:ext>
              </a:extLst>
            </p:cNvPr>
            <p:cNvSpPr>
              <a:spLocks/>
            </p:cNvSpPr>
            <p:nvPr/>
          </p:nvSpPr>
          <p:spPr>
            <a:xfrm>
              <a:off x="7978374" y="1981585"/>
              <a:ext cx="1080000" cy="1080000"/>
            </a:xfrm>
            <a:prstGeom prst="roundRect">
              <a:avLst>
                <a:gd name="adj" fmla="val 19575"/>
              </a:avLst>
            </a:prstGeom>
            <a:gradFill flip="none" rotWithShape="1">
              <a:gsLst>
                <a:gs pos="79000">
                  <a:srgbClr val="75758D">
                    <a:lumMod val="75000"/>
                  </a:srgbClr>
                </a:gs>
                <a:gs pos="7000">
                  <a:srgbClr val="75758D">
                    <a:lumMod val="50000"/>
                  </a:srgb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innerShdw blurRad="254000" dist="190500" dir="13500000">
                <a:srgbClr val="000000">
                  <a:alpha val="40000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95649D2-D965-FFB9-7A54-1F80D3C44AB8}"/>
                </a:ext>
              </a:extLst>
            </p:cNvPr>
            <p:cNvGrpSpPr/>
            <p:nvPr/>
          </p:nvGrpSpPr>
          <p:grpSpPr>
            <a:xfrm>
              <a:off x="8104371" y="2115684"/>
              <a:ext cx="844811" cy="862398"/>
              <a:chOff x="8680098" y="3014027"/>
              <a:chExt cx="844811" cy="862398"/>
            </a:xfrm>
          </p:grpSpPr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C2471D36-9189-116D-5BA1-E81EB0AA13B5}"/>
                  </a:ext>
                </a:extLst>
              </p:cNvPr>
              <p:cNvSpPr/>
              <p:nvPr/>
            </p:nvSpPr>
            <p:spPr>
              <a:xfrm>
                <a:off x="8680099" y="3014028"/>
                <a:ext cx="828001" cy="828000"/>
              </a:xfrm>
              <a:prstGeom prst="roundRect">
                <a:avLst/>
              </a:prstGeom>
              <a:solidFill>
                <a:srgbClr val="75758D">
                  <a:lumMod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635000" dist="152400" dir="2700000" sx="74000" sy="74000" algn="tl" rotWithShape="0">
                  <a:srgbClr val="FFFFFF"/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1807FC35-EF85-40D1-FCE6-38B5F0A9E123}"/>
                  </a:ext>
                </a:extLst>
              </p:cNvPr>
              <p:cNvSpPr/>
              <p:nvPr/>
            </p:nvSpPr>
            <p:spPr>
              <a:xfrm>
                <a:off x="8680098" y="3014027"/>
                <a:ext cx="844811" cy="862398"/>
              </a:xfrm>
              <a:prstGeom prst="roundRect">
                <a:avLst/>
              </a:prstGeom>
              <a:solidFill>
                <a:srgbClr val="75758D">
                  <a:lumMod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17500" dist="152400" dir="13500000" sx="95000" sy="95000" algn="br" rotWithShape="0">
                  <a:srgbClr val="9437FF">
                    <a:alpha val="8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6" name="Title 35">
            <a:extLst>
              <a:ext uri="{FF2B5EF4-FFF2-40B4-BE49-F238E27FC236}">
                <a16:creationId xmlns:a16="http://schemas.microsoft.com/office/drawing/2014/main" id="{8D38383D-6A83-DCA1-9D49-17E4F63A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546" y="2824285"/>
            <a:ext cx="4845955" cy="1268872"/>
          </a:xfrm>
        </p:spPr>
        <p:txBody>
          <a:bodyPr>
            <a:normAutofit/>
          </a:bodyPr>
          <a:lstStyle>
            <a:lvl1pPr>
              <a:defRPr sz="3200" b="1" i="0">
                <a:solidFill>
                  <a:schemeClr val="bg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09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7E43-257D-131E-A9E6-6CB30537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0" i="0">
                <a:latin typeface="Montserrat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9AB5-BF34-A896-1F07-BBA78C99D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10B6D-FD07-308E-23B2-A3050F38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CC13-5140-DE4A-A253-99D3ED107800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E8406-D3EB-4B5C-C5A2-B2409313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EE053-5DEE-158E-0B43-705A0BD4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C142-1090-4240-B557-764DAC51C4E0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1F77DC-6099-DD71-8D5B-2A03DEA42471}"/>
              </a:ext>
            </a:extLst>
          </p:cNvPr>
          <p:cNvGrpSpPr/>
          <p:nvPr userDrawn="1"/>
        </p:nvGrpSpPr>
        <p:grpSpPr>
          <a:xfrm>
            <a:off x="11340482" y="220865"/>
            <a:ext cx="625602" cy="792389"/>
            <a:chOff x="2463871" y="4735489"/>
            <a:chExt cx="5279954" cy="1594022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3A217D3-5ED7-7A10-5920-6EB71C80C72F}"/>
                </a:ext>
              </a:extLst>
            </p:cNvPr>
            <p:cNvSpPr/>
            <p:nvPr/>
          </p:nvSpPr>
          <p:spPr>
            <a:xfrm>
              <a:off x="2463871" y="4735489"/>
              <a:ext cx="5279954" cy="1594022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  <a:effectLst>
              <a:outerShdw blurRad="635000" dist="190500" dir="2700000" algn="tl" rotWithShape="0">
                <a:schemeClr val="bg1">
                  <a:lumMod val="50000"/>
                  <a:alpha val="8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00E69DE2-2F4E-4554-A678-71EE0790E5ED}"/>
                </a:ext>
              </a:extLst>
            </p:cNvPr>
            <p:cNvSpPr/>
            <p:nvPr/>
          </p:nvSpPr>
          <p:spPr>
            <a:xfrm>
              <a:off x="2463871" y="4735489"/>
              <a:ext cx="5279954" cy="1594022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  <a:effectLst>
              <a:outerShdw blurRad="317500" dist="127000" dir="13500000" algn="br" rotWithShape="0">
                <a:schemeClr val="bg1">
                  <a:alpha val="8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5C4919A-69AE-E50C-4BA7-C2D3C517DF77}"/>
              </a:ext>
            </a:extLst>
          </p:cNvPr>
          <p:cNvSpPr txBox="1">
            <a:spLocks/>
          </p:cNvSpPr>
          <p:nvPr userDrawn="1"/>
        </p:nvSpPr>
        <p:spPr>
          <a:xfrm>
            <a:off x="9295486" y="434497"/>
            <a:ext cx="2591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TW"/>
            </a:defPPr>
            <a:lvl1pPr marL="0" algn="r" defTabSz="914400" rtl="0" eaLnBrk="1" latinLnBrk="0" hangingPunct="1">
              <a:defRPr sz="32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5AE51A-1A77-446A-BFA5-B8129773F6BC}" type="slidenum">
              <a:rPr lang="en-US" b="1" i="0" smtClean="0">
                <a:solidFill>
                  <a:schemeClr val="bg2">
                    <a:lumMod val="50000"/>
                  </a:schemeClr>
                </a:solidFill>
                <a:latin typeface="Montserrat" pitchFamily="2" charset="77"/>
              </a:rPr>
              <a:pPr/>
              <a:t>‹#›</a:t>
            </a:fld>
            <a:endParaRPr lang="en-US" b="1" i="0" dirty="0">
              <a:solidFill>
                <a:schemeClr val="bg2">
                  <a:lumMod val="50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4251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14BFFDB-BABB-DE69-9C8B-C62611AF12EE}"/>
              </a:ext>
            </a:extLst>
          </p:cNvPr>
          <p:cNvGrpSpPr/>
          <p:nvPr userDrawn="1"/>
        </p:nvGrpSpPr>
        <p:grpSpPr>
          <a:xfrm>
            <a:off x="1738428" y="1164515"/>
            <a:ext cx="5564539" cy="1080000"/>
            <a:chOff x="2463871" y="4735489"/>
            <a:chExt cx="5279954" cy="1594022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EC2CA88-A72D-1EC5-2A3A-82E0ECD42346}"/>
                </a:ext>
              </a:extLst>
            </p:cNvPr>
            <p:cNvSpPr/>
            <p:nvPr/>
          </p:nvSpPr>
          <p:spPr>
            <a:xfrm>
              <a:off x="2463871" y="4735489"/>
              <a:ext cx="5279954" cy="1594022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  <a:effectLst>
              <a:outerShdw blurRad="635000" dist="190500" dir="2700000" algn="tl" rotWithShape="0">
                <a:schemeClr val="bg1">
                  <a:lumMod val="50000"/>
                  <a:alpha val="8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1F30B36F-71AA-104B-563A-C7FC8DDE81C3}"/>
                </a:ext>
              </a:extLst>
            </p:cNvPr>
            <p:cNvSpPr/>
            <p:nvPr/>
          </p:nvSpPr>
          <p:spPr>
            <a:xfrm>
              <a:off x="2463871" y="4735489"/>
              <a:ext cx="5279954" cy="159402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317500" dist="190500" dir="13500000" algn="br" rotWithShape="0">
                <a:schemeClr val="bg1">
                  <a:lumMod val="95000"/>
                  <a:alpha val="8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E3425-B6E4-4B49-834E-C091DE649ED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99491" y="2749948"/>
            <a:ext cx="8718138" cy="3310610"/>
          </a:xfrm>
          <a:noFill/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A61EF0-5655-4D81-BB8E-4CACC5F469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28096" y="1240715"/>
            <a:ext cx="4999021" cy="10800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>
              <a:defRPr sz="4400" b="1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EA1A6C-CD22-345E-6317-8260889A3F8A}"/>
              </a:ext>
            </a:extLst>
          </p:cNvPr>
          <p:cNvSpPr txBox="1"/>
          <p:nvPr userDrawn="1"/>
        </p:nvSpPr>
        <p:spPr>
          <a:xfrm>
            <a:off x="10417629" y="51108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1FB3A-2767-0721-C8ED-5FAFE801A1DE}"/>
              </a:ext>
            </a:extLst>
          </p:cNvPr>
          <p:cNvSpPr txBox="1"/>
          <p:nvPr userDrawn="1"/>
        </p:nvSpPr>
        <p:spPr>
          <a:xfrm>
            <a:off x="10858500" y="47679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0872423-5D32-2148-ECA5-C1D9D9AE88A1}"/>
              </a:ext>
            </a:extLst>
          </p:cNvPr>
          <p:cNvSpPr>
            <a:spLocks/>
          </p:cNvSpPr>
          <p:nvPr userDrawn="1"/>
        </p:nvSpPr>
        <p:spPr>
          <a:xfrm>
            <a:off x="833594" y="-267011"/>
            <a:ext cx="540000" cy="54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381000" dist="106974" dir="2700000" sx="102000" sy="102000" algn="ctr" rotWithShape="0">
              <a:schemeClr val="accent1">
                <a:alpha val="60000"/>
              </a:schemeClr>
            </a:outerShdw>
          </a:effectLst>
          <a:scene3d>
            <a:camera prst="orthographicFront"/>
            <a:lightRig rig="soft" dir="t"/>
          </a:scene3d>
          <a:sp3d prstMaterial="matte">
            <a:bevelT w="254000" h="1079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672ABD2-2D9F-A8C1-E655-6CD4CF18B232}"/>
              </a:ext>
            </a:extLst>
          </p:cNvPr>
          <p:cNvGrpSpPr/>
          <p:nvPr userDrawn="1"/>
        </p:nvGrpSpPr>
        <p:grpSpPr>
          <a:xfrm>
            <a:off x="11340482" y="220865"/>
            <a:ext cx="625602" cy="792389"/>
            <a:chOff x="2463871" y="4735489"/>
            <a:chExt cx="5279954" cy="1594022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9C1A8AF-6A08-AC6B-0FDF-28F2B83FF033}"/>
                </a:ext>
              </a:extLst>
            </p:cNvPr>
            <p:cNvSpPr/>
            <p:nvPr/>
          </p:nvSpPr>
          <p:spPr>
            <a:xfrm>
              <a:off x="2463871" y="4735489"/>
              <a:ext cx="5279954" cy="1594022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  <a:effectLst>
              <a:outerShdw blurRad="635000" dist="190500" dir="2700000" algn="tl" rotWithShape="0">
                <a:schemeClr val="bg1">
                  <a:lumMod val="50000"/>
                  <a:alpha val="8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8D6C916B-B3E8-4ACF-C706-6A50851C06A4}"/>
                </a:ext>
              </a:extLst>
            </p:cNvPr>
            <p:cNvSpPr/>
            <p:nvPr/>
          </p:nvSpPr>
          <p:spPr>
            <a:xfrm>
              <a:off x="2463871" y="4735489"/>
              <a:ext cx="5279954" cy="159402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317500" dist="127000" dir="13500000" algn="br" rotWithShape="0">
                <a:schemeClr val="bg1">
                  <a:lumMod val="95000"/>
                  <a:alpha val="8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45D0420B-F215-A32F-1A5C-615291390AC1}"/>
              </a:ext>
            </a:extLst>
          </p:cNvPr>
          <p:cNvSpPr txBox="1">
            <a:spLocks/>
          </p:cNvSpPr>
          <p:nvPr userDrawn="1"/>
        </p:nvSpPr>
        <p:spPr>
          <a:xfrm>
            <a:off x="9295486" y="434497"/>
            <a:ext cx="2591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TW"/>
            </a:defPPr>
            <a:lvl1pPr marL="0" algn="r" defTabSz="914400" rtl="0" eaLnBrk="1" latinLnBrk="0" hangingPunct="1">
              <a:defRPr sz="32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5AE51A-1A77-446A-BFA5-B8129773F6BC}" type="slidenum">
              <a:rPr lang="en-US" b="1" i="0" smtClean="0">
                <a:solidFill>
                  <a:schemeClr val="bg2">
                    <a:lumMod val="50000"/>
                  </a:schemeClr>
                </a:solidFill>
                <a:latin typeface="Montserrat" pitchFamily="2" charset="77"/>
              </a:rPr>
              <a:pPr/>
              <a:t>‹#›</a:t>
            </a:fld>
            <a:endParaRPr lang="en-US" b="1" i="0" dirty="0">
              <a:solidFill>
                <a:schemeClr val="bg2">
                  <a:lumMod val="50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5307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0.00278 L -4.79167E-6 0.24398 " pathEditMode="relative" rAng="0" ptsTypes="AA" p14:bounceEnd="50000">
                                          <p:cBhvr>
                                            <p:cTn id="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06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uild="p">
            <p:tmplLst>
              <p:tmpl lvl="1">
                <p:tnLst>
                  <p:par>
                    <p:cTn presetID="10" presetClass="entr" presetSubtype="0" fill="hold" nodeType="withEffect">
                      <p:stCondLst>
                        <p:cond delay="5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3"/>
                            </p:tgtEl>
                          </p:cBhvr>
                        </p:animEffect>
                      </p:childTnLst>
                    </p:cTn>
                  </p:par>
                </p:tnLst>
              </p:tmpl>
              <p:tmpl>
                <p:tnLst>
                  <p:par>
                    <p:cTn presetID="22" presetClass="entr" presetSubtype="8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wipe(left)">
                          <p:cBhvr>
                            <p:cTn dur="250"/>
                            <p:tgtEl>
                              <p:spTgt spid="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2" grpId="0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0.00278 L -4.79167E-6 0.24398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06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uild="p">
            <p:tmplLst>
              <p:tmpl lvl="1">
                <p:tnLst>
                  <p:par>
                    <p:cTn presetID="10" presetClass="entr" presetSubtype="0" fill="hold" nodeType="withEffect">
                      <p:stCondLst>
                        <p:cond delay="5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3"/>
                            </p:tgtEl>
                          </p:cBhvr>
                        </p:animEffect>
                      </p:childTnLst>
                    </p:cTn>
                  </p:par>
                </p:tnLst>
              </p:tmpl>
              <p:tmpl>
                <p:tnLst>
                  <p:par>
                    <p:cTn presetID="22" presetClass="entr" presetSubtype="8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wipe(left)">
                          <p:cBhvr>
                            <p:cTn dur="250"/>
                            <p:tgtEl>
                              <p:spTgt spid="3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2" grpId="0"/>
          <p:bldP spid="24" grpId="0" animBg="1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14BFFDB-BABB-DE69-9C8B-C62611AF12EE}"/>
              </a:ext>
            </a:extLst>
          </p:cNvPr>
          <p:cNvGrpSpPr/>
          <p:nvPr userDrawn="1"/>
        </p:nvGrpSpPr>
        <p:grpSpPr>
          <a:xfrm>
            <a:off x="1738428" y="2889000"/>
            <a:ext cx="5564539" cy="1080000"/>
            <a:chOff x="2463871" y="4735489"/>
            <a:chExt cx="5279954" cy="1594022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EC2CA88-A72D-1EC5-2A3A-82E0ECD42346}"/>
                </a:ext>
              </a:extLst>
            </p:cNvPr>
            <p:cNvSpPr/>
            <p:nvPr/>
          </p:nvSpPr>
          <p:spPr>
            <a:xfrm>
              <a:off x="2463871" y="4735489"/>
              <a:ext cx="5279954" cy="1594022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  <a:effectLst>
              <a:outerShdw blurRad="635000" dist="190500" dir="2700000" algn="tl" rotWithShape="0">
                <a:schemeClr val="bg1">
                  <a:lumMod val="50000"/>
                  <a:alpha val="8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1F30B36F-71AA-104B-563A-C7FC8DDE81C3}"/>
                </a:ext>
              </a:extLst>
            </p:cNvPr>
            <p:cNvSpPr/>
            <p:nvPr/>
          </p:nvSpPr>
          <p:spPr>
            <a:xfrm>
              <a:off x="2463871" y="4735489"/>
              <a:ext cx="5279954" cy="159402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317500" dist="190500" dir="13500000" algn="br" rotWithShape="0">
                <a:schemeClr val="bg1">
                  <a:lumMod val="95000"/>
                  <a:alpha val="8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A61EF0-5655-4D81-BB8E-4CACC5F469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28096" y="2965200"/>
            <a:ext cx="4999021" cy="10800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>
              <a:defRPr sz="4400" b="1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EA1A6C-CD22-345E-6317-8260889A3F8A}"/>
              </a:ext>
            </a:extLst>
          </p:cNvPr>
          <p:cNvSpPr txBox="1"/>
          <p:nvPr userDrawn="1"/>
        </p:nvSpPr>
        <p:spPr>
          <a:xfrm>
            <a:off x="10417629" y="51108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1FB3A-2767-0721-C8ED-5FAFE801A1DE}"/>
              </a:ext>
            </a:extLst>
          </p:cNvPr>
          <p:cNvSpPr txBox="1"/>
          <p:nvPr userDrawn="1"/>
        </p:nvSpPr>
        <p:spPr>
          <a:xfrm>
            <a:off x="10858500" y="47679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0872423-5D32-2148-ECA5-C1D9D9AE88A1}"/>
              </a:ext>
            </a:extLst>
          </p:cNvPr>
          <p:cNvSpPr>
            <a:spLocks/>
          </p:cNvSpPr>
          <p:nvPr userDrawn="1"/>
        </p:nvSpPr>
        <p:spPr>
          <a:xfrm>
            <a:off x="833594" y="-267011"/>
            <a:ext cx="540000" cy="54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381000" dist="106974" dir="2700000" sx="102000" sy="102000" algn="ctr" rotWithShape="0">
              <a:schemeClr val="accent1">
                <a:alpha val="60000"/>
              </a:schemeClr>
            </a:outerShdw>
          </a:effectLst>
          <a:scene3d>
            <a:camera prst="orthographicFront"/>
            <a:lightRig rig="soft" dir="t"/>
          </a:scene3d>
          <a:sp3d prstMaterial="matte">
            <a:bevelT w="254000" h="1079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6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0.00278 L -4.79167E-6 0.24398 " pathEditMode="relative" rAng="0" ptsTypes="AA" p14:bounceEnd="50000">
                                          <p:cBhvr>
                                            <p:cTn id="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06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0.00278 L -4.79167E-6 0.24398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206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4" grpId="0" animBg="1"/>
        </p:bldLst>
      </p:timing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241C-0778-B9FF-5F37-F4119657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57734-F455-DFBF-1F03-84C2E8A26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2E5AD-1C9F-0CD8-F4E8-40A9F9946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CC13-5140-DE4A-A253-99D3ED107800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FB32C-050B-EA80-203E-C23053D6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BA4DA-433F-F944-E085-547F04AC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C142-1090-4240-B557-764DAC51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8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A426-248F-652C-F47D-220CB094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88B3C-3872-EEE1-9EB8-49152A65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CC13-5140-DE4A-A253-99D3ED107800}" type="datetimeFigureOut">
              <a:rPr lang="en-US" smtClean="0"/>
              <a:t>5/31/24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923D-E35C-8234-0BB3-85CDC7F8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0D60D-9608-A5BA-36CB-1FB20AAD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C142-1090-4240-B557-764DAC51C4E0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12EF47-BB93-E0B2-80C5-7053776CB4C4}"/>
              </a:ext>
            </a:extLst>
          </p:cNvPr>
          <p:cNvGrpSpPr/>
          <p:nvPr userDrawn="1"/>
        </p:nvGrpSpPr>
        <p:grpSpPr>
          <a:xfrm>
            <a:off x="11340482" y="220864"/>
            <a:ext cx="625602" cy="792389"/>
            <a:chOff x="2463870" y="4735489"/>
            <a:chExt cx="5279954" cy="1594022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76CDB852-84AA-A336-1C5D-7FC15B4DD3B2}"/>
                </a:ext>
              </a:extLst>
            </p:cNvPr>
            <p:cNvSpPr/>
            <p:nvPr/>
          </p:nvSpPr>
          <p:spPr>
            <a:xfrm>
              <a:off x="2463870" y="4735489"/>
              <a:ext cx="5279954" cy="1594022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  <a:effectLst>
              <a:outerShdw blurRad="391794" dist="127000" dir="2700000" sx="90000" sy="90000" algn="tl" rotWithShape="0">
                <a:schemeClr val="tx2">
                  <a:alpha val="8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E1802A1A-9E6E-F622-E7A0-BCEF6D4A90EE}"/>
                </a:ext>
              </a:extLst>
            </p:cNvPr>
            <p:cNvSpPr/>
            <p:nvPr/>
          </p:nvSpPr>
          <p:spPr>
            <a:xfrm>
              <a:off x="2463870" y="4735489"/>
              <a:ext cx="5279954" cy="159402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317500" dist="127000" dir="13500000" algn="br" rotWithShape="0">
                <a:schemeClr val="bg1">
                  <a:alpha val="8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EB8413A-6CE8-F85C-C440-29333DDF8128}"/>
              </a:ext>
            </a:extLst>
          </p:cNvPr>
          <p:cNvSpPr txBox="1">
            <a:spLocks/>
          </p:cNvSpPr>
          <p:nvPr userDrawn="1"/>
        </p:nvSpPr>
        <p:spPr>
          <a:xfrm>
            <a:off x="9295486" y="434497"/>
            <a:ext cx="2591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TW"/>
            </a:defPPr>
            <a:lvl1pPr marL="0" algn="r" defTabSz="914400" rtl="0" eaLnBrk="1" latinLnBrk="0" hangingPunct="1">
              <a:defRPr sz="32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5AE51A-1A77-446A-BFA5-B8129773F6BC}" type="slidenum">
              <a:rPr lang="en-US" b="1" i="0" smtClean="0">
                <a:solidFill>
                  <a:schemeClr val="bg2">
                    <a:lumMod val="75000"/>
                  </a:schemeClr>
                </a:solidFill>
                <a:latin typeface="Montserrat" pitchFamily="2" charset="77"/>
              </a:rPr>
              <a:pPr/>
              <a:t>‹#›</a:t>
            </a:fld>
            <a:endParaRPr lang="en-US" b="1" i="0" dirty="0">
              <a:solidFill>
                <a:schemeClr val="bg2">
                  <a:lumMod val="75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8712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612EF47-BB93-E0B2-80C5-7053776CB4C4}"/>
              </a:ext>
            </a:extLst>
          </p:cNvPr>
          <p:cNvGrpSpPr/>
          <p:nvPr userDrawn="1"/>
        </p:nvGrpSpPr>
        <p:grpSpPr>
          <a:xfrm>
            <a:off x="11340482" y="220864"/>
            <a:ext cx="625602" cy="792389"/>
            <a:chOff x="2463870" y="4735489"/>
            <a:chExt cx="5279954" cy="1594022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76CDB852-84AA-A336-1C5D-7FC15B4DD3B2}"/>
                </a:ext>
              </a:extLst>
            </p:cNvPr>
            <p:cNvSpPr/>
            <p:nvPr/>
          </p:nvSpPr>
          <p:spPr>
            <a:xfrm>
              <a:off x="2463870" y="4735489"/>
              <a:ext cx="5279954" cy="1594022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  <a:effectLst>
              <a:outerShdw blurRad="391794" dist="127000" dir="2700000" sx="90000" sy="90000" algn="tl" rotWithShape="0">
                <a:schemeClr val="tx2">
                  <a:alpha val="8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E1802A1A-9E6E-F622-E7A0-BCEF6D4A90EE}"/>
                </a:ext>
              </a:extLst>
            </p:cNvPr>
            <p:cNvSpPr/>
            <p:nvPr/>
          </p:nvSpPr>
          <p:spPr>
            <a:xfrm>
              <a:off x="2463870" y="4735489"/>
              <a:ext cx="5279954" cy="159402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317500" dist="127000" dir="13500000" algn="br" rotWithShape="0">
                <a:schemeClr val="bg1">
                  <a:alpha val="8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EB8413A-6CE8-F85C-C440-29333DDF8128}"/>
              </a:ext>
            </a:extLst>
          </p:cNvPr>
          <p:cNvSpPr txBox="1">
            <a:spLocks/>
          </p:cNvSpPr>
          <p:nvPr userDrawn="1"/>
        </p:nvSpPr>
        <p:spPr>
          <a:xfrm>
            <a:off x="9295486" y="434497"/>
            <a:ext cx="2591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TW"/>
            </a:defPPr>
            <a:lvl1pPr marL="0" algn="r" defTabSz="914400" rtl="0" eaLnBrk="1" latinLnBrk="0" hangingPunct="1">
              <a:defRPr sz="32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5AE51A-1A77-446A-BFA5-B8129773F6BC}" type="slidenum">
              <a:rPr lang="en-US" b="1" i="0" smtClean="0">
                <a:solidFill>
                  <a:schemeClr val="bg2">
                    <a:lumMod val="75000"/>
                  </a:schemeClr>
                </a:solidFill>
                <a:latin typeface="Montserrat" pitchFamily="2" charset="77"/>
              </a:rPr>
              <a:pPr/>
              <a:t>‹#›</a:t>
            </a:fld>
            <a:endParaRPr lang="en-US" b="1" i="0" dirty="0">
              <a:solidFill>
                <a:schemeClr val="bg2">
                  <a:lumMod val="75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2020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A426-248F-652C-F47D-220CB0940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882" y="292994"/>
            <a:ext cx="9972072" cy="6481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88B3C-3872-EEE1-9EB8-49152A65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CC13-5140-DE4A-A253-99D3ED107800}" type="datetimeFigureOut">
              <a:rPr lang="en-US" smtClean="0"/>
              <a:t>5/31/24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923D-E35C-8234-0BB3-85CDC7F8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0D60D-9608-A5BA-36CB-1FB20AAD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C142-1090-4240-B557-764DAC51C4E0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CEB892-8F45-7E7A-6C19-55661946F0F8}"/>
              </a:ext>
            </a:extLst>
          </p:cNvPr>
          <p:cNvGrpSpPr/>
          <p:nvPr userDrawn="1"/>
        </p:nvGrpSpPr>
        <p:grpSpPr>
          <a:xfrm>
            <a:off x="11340482" y="220865"/>
            <a:ext cx="625602" cy="792389"/>
            <a:chOff x="2463871" y="4735489"/>
            <a:chExt cx="5279954" cy="159402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201D945-57F9-F1AB-C863-049598C7BE64}"/>
                </a:ext>
              </a:extLst>
            </p:cNvPr>
            <p:cNvSpPr/>
            <p:nvPr/>
          </p:nvSpPr>
          <p:spPr>
            <a:xfrm>
              <a:off x="2463871" y="4735489"/>
              <a:ext cx="5279954" cy="1594022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  <a:effectLst>
              <a:outerShdw blurRad="381000" dist="127000" dir="2700000" algn="tl" rotWithShape="0">
                <a:schemeClr val="bg1">
                  <a:lumMod val="65000"/>
                  <a:alpha val="8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083D683-F1E0-47A3-F6E9-2BC6491BF6BF}"/>
                </a:ext>
              </a:extLst>
            </p:cNvPr>
            <p:cNvSpPr/>
            <p:nvPr/>
          </p:nvSpPr>
          <p:spPr>
            <a:xfrm>
              <a:off x="2463871" y="4735489"/>
              <a:ext cx="5279954" cy="15940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127000" dir="13500000" algn="br" rotWithShape="0">
                <a:schemeClr val="bg1">
                  <a:lumMod val="95000"/>
                  <a:alpha val="8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53A0183-9B63-7871-AA84-988F2AB4358E}"/>
              </a:ext>
            </a:extLst>
          </p:cNvPr>
          <p:cNvSpPr txBox="1">
            <a:spLocks/>
          </p:cNvSpPr>
          <p:nvPr userDrawn="1"/>
        </p:nvSpPr>
        <p:spPr>
          <a:xfrm>
            <a:off x="9295486" y="434497"/>
            <a:ext cx="2591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TW"/>
            </a:defPPr>
            <a:lvl1pPr marL="0" algn="r" defTabSz="914400" rtl="0" eaLnBrk="1" latinLnBrk="0" hangingPunct="1">
              <a:defRPr sz="32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5AE51A-1A77-446A-BFA5-B8129773F6BC}" type="slidenum">
              <a:rPr lang="en-US" b="1" i="0" smtClean="0">
                <a:solidFill>
                  <a:schemeClr val="bg2">
                    <a:lumMod val="75000"/>
                  </a:schemeClr>
                </a:solidFill>
                <a:latin typeface="Montserrat" pitchFamily="2" charset="77"/>
              </a:rPr>
              <a:pPr/>
              <a:t>‹#›</a:t>
            </a:fld>
            <a:endParaRPr lang="en-US" b="1" i="0" dirty="0">
              <a:solidFill>
                <a:schemeClr val="bg2">
                  <a:lumMod val="75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58481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0C119BC-920D-6185-5560-D6E61756FA60}"/>
              </a:ext>
            </a:extLst>
          </p:cNvPr>
          <p:cNvGrpSpPr/>
          <p:nvPr userDrawn="1"/>
        </p:nvGrpSpPr>
        <p:grpSpPr>
          <a:xfrm>
            <a:off x="11226113" y="301926"/>
            <a:ext cx="674603" cy="744868"/>
            <a:chOff x="1506457" y="3258231"/>
            <a:chExt cx="1080000" cy="1080000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EF30D20-CA7F-E4D2-1785-B323E6EAB85E}"/>
                </a:ext>
              </a:extLst>
            </p:cNvPr>
            <p:cNvSpPr/>
            <p:nvPr/>
          </p:nvSpPr>
          <p:spPr>
            <a:xfrm>
              <a:off x="1506457" y="3258231"/>
              <a:ext cx="1080000" cy="1080000"/>
            </a:xfrm>
            <a:prstGeom prst="roundRect">
              <a:avLst/>
            </a:prstGeom>
            <a:solidFill>
              <a:srgbClr val="75758D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317500" dist="152400" dir="13500000" algn="br" rotWithShape="0">
                <a:srgbClr val="75758D">
                  <a:lumMod val="75000"/>
                  <a:alpha val="8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BD71543-B092-0582-91B0-B97E4B6D9CF5}"/>
                </a:ext>
              </a:extLst>
            </p:cNvPr>
            <p:cNvSpPr/>
            <p:nvPr/>
          </p:nvSpPr>
          <p:spPr>
            <a:xfrm>
              <a:off x="1506457" y="3258231"/>
              <a:ext cx="1080000" cy="1080000"/>
            </a:xfrm>
            <a:prstGeom prst="roundRect">
              <a:avLst/>
            </a:prstGeom>
            <a:solidFill>
              <a:srgbClr val="75758D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0" dist="152400" dir="2700000" algn="tl" rotWithShape="0">
                <a:srgbClr val="EAEAEA">
                  <a:lumMod val="1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DBA426-248F-652C-F47D-220CB0940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03603" cy="6481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88B3C-3872-EEE1-9EB8-49152A65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5CC13-5140-DE4A-A253-99D3ED107800}" type="datetimeFigureOut">
              <a:rPr lang="en-US" smtClean="0"/>
              <a:t>5/31/24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923D-E35C-8234-0BB3-85CDC7F8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0D60D-9608-A5BA-36CB-1FB20AAD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C142-1090-4240-B557-764DAC51C4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B26552E-F693-AE45-7F72-2CC08CAF7653}"/>
              </a:ext>
            </a:extLst>
          </p:cNvPr>
          <p:cNvSpPr txBox="1">
            <a:spLocks/>
          </p:cNvSpPr>
          <p:nvPr userDrawn="1"/>
        </p:nvSpPr>
        <p:spPr>
          <a:xfrm>
            <a:off x="9257529" y="491798"/>
            <a:ext cx="2643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TW"/>
            </a:defPPr>
            <a:lvl1pPr marL="0" algn="r" defTabSz="914400" rtl="0" eaLnBrk="1" latinLnBrk="0" hangingPunct="1">
              <a:defRPr sz="32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5AE51A-1A77-446A-BFA5-B8129773F6BC}" type="slidenum">
              <a:rPr lang="en-US" b="1" i="0" smtClean="0">
                <a:solidFill>
                  <a:schemeClr val="tx2">
                    <a:lumMod val="50000"/>
                  </a:schemeClr>
                </a:solidFill>
                <a:latin typeface="Montserrat" pitchFamily="2" charset="77"/>
              </a:rPr>
              <a:pPr/>
              <a:t>‹#›</a:t>
            </a:fld>
            <a:endParaRPr lang="en-US" b="1" i="0" dirty="0">
              <a:solidFill>
                <a:schemeClr val="tx2">
                  <a:lumMod val="50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59137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DA4665-25AF-D39C-169E-9226034B9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A43ED-142E-CD36-79AD-CD42F6163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36822"/>
            <a:ext cx="10515600" cy="5040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3F339-5215-B939-3048-C8C69DC4B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5CC13-5140-DE4A-A253-99D3ED107800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E24F4-A538-6183-923E-ABE990D6C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C352E-1632-7284-CDAA-6A9598080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5C142-1090-4240-B557-764DAC51C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6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Montserra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28059F4-5528-5F2B-DCF2-178D94E2BF83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oundRect">
            <a:avLst>
              <a:gd name="adj" fmla="val 7945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2741746-2CB1-C792-4A2A-39C483FA2CD4}"/>
              </a:ext>
            </a:extLst>
          </p:cNvPr>
          <p:cNvGrpSpPr/>
          <p:nvPr/>
        </p:nvGrpSpPr>
        <p:grpSpPr>
          <a:xfrm>
            <a:off x="3031067" y="2941747"/>
            <a:ext cx="6459019" cy="1080000"/>
            <a:chOff x="2463871" y="4735489"/>
            <a:chExt cx="5279954" cy="1594022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3F5F9A03-729A-6033-A03F-16AAC4E9D070}"/>
                </a:ext>
              </a:extLst>
            </p:cNvPr>
            <p:cNvSpPr/>
            <p:nvPr/>
          </p:nvSpPr>
          <p:spPr>
            <a:xfrm>
              <a:off x="2463871" y="4735489"/>
              <a:ext cx="5279954" cy="1594022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  <a:effectLst>
              <a:outerShdw blurRad="635000" dist="190500" dir="2700000" algn="tl" rotWithShape="0">
                <a:schemeClr val="bg1">
                  <a:lumMod val="50000"/>
                  <a:alpha val="8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DEF4CC2-5392-74A5-58C2-DB6468559B8D}"/>
                </a:ext>
              </a:extLst>
            </p:cNvPr>
            <p:cNvSpPr/>
            <p:nvPr/>
          </p:nvSpPr>
          <p:spPr>
            <a:xfrm>
              <a:off x="2463871" y="4735489"/>
              <a:ext cx="5279954" cy="159402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317500" dist="190500" dir="13500000" algn="br" rotWithShape="0">
                <a:schemeClr val="bg1">
                  <a:lumMod val="95000"/>
                  <a:alpha val="8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59A4F4D5-A827-4A5E-D4B4-89D74DCF060B}"/>
              </a:ext>
            </a:extLst>
          </p:cNvPr>
          <p:cNvSpPr txBox="1">
            <a:spLocks/>
          </p:cNvSpPr>
          <p:nvPr/>
        </p:nvSpPr>
        <p:spPr>
          <a:xfrm>
            <a:off x="3311419" y="2987863"/>
            <a:ext cx="6018848" cy="10800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baseline="0">
                <a:solidFill>
                  <a:schemeClr val="bg2">
                    <a:lumMod val="50000"/>
                  </a:schemeClr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EAEAEA">
                    <a:lumMod val="50000"/>
                  </a:srgbClr>
                </a:solidFill>
                <a:effectLst/>
                <a:uLnTx/>
                <a:uFillTx/>
                <a:latin typeface="Montserrat" pitchFamily="2" charset="77"/>
                <a:ea typeface="PilGi" pitchFamily="2" charset="-127"/>
                <a:cs typeface="+mj-cs"/>
              </a:rPr>
              <a:t>Under maintenance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AE82236-2EAD-E401-ED54-DE05EE877709}"/>
              </a:ext>
            </a:extLst>
          </p:cNvPr>
          <p:cNvSpPr/>
          <p:nvPr/>
        </p:nvSpPr>
        <p:spPr>
          <a:xfrm>
            <a:off x="1630730" y="2990248"/>
            <a:ext cx="1080000" cy="1080000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  <a:effectLst>
            <a:outerShdw blurRad="334079" dist="38100" dir="13500000" sx="109923" sy="109923" algn="b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67DBE54-0394-9CFD-5655-76E7C0F57068}"/>
              </a:ext>
            </a:extLst>
          </p:cNvPr>
          <p:cNvSpPr/>
          <p:nvPr/>
        </p:nvSpPr>
        <p:spPr>
          <a:xfrm>
            <a:off x="1734910" y="3091321"/>
            <a:ext cx="857422" cy="857422"/>
          </a:xfrm>
          <a:prstGeom prst="roundRect">
            <a:avLst/>
          </a:prstGeom>
          <a:gradFill flip="none" rotWithShape="1">
            <a:gsLst>
              <a:gs pos="79000">
                <a:schemeClr val="bg1">
                  <a:lumMod val="95000"/>
                </a:schemeClr>
              </a:gs>
              <a:gs pos="21000">
                <a:schemeClr val="tx2">
                  <a:lumMod val="20000"/>
                  <a:lumOff val="80000"/>
                </a:schemeClr>
              </a:gs>
            </a:gsLst>
            <a:lin ang="1800000" scaled="0"/>
            <a:tileRect/>
          </a:gradFill>
          <a:ln>
            <a:noFill/>
          </a:ln>
          <a:effectLst>
            <a:innerShdw blurRad="254000" dist="190500" dir="13500000">
              <a:schemeClr val="bg1">
                <a:lumMod val="65000"/>
                <a:alpha val="4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EEF713D-0E17-3A34-6BCA-D180FC015D2E}"/>
              </a:ext>
            </a:extLst>
          </p:cNvPr>
          <p:cNvSpPr/>
          <p:nvPr/>
        </p:nvSpPr>
        <p:spPr>
          <a:xfrm>
            <a:off x="1734910" y="3091321"/>
            <a:ext cx="857422" cy="857422"/>
          </a:xfrm>
          <a:prstGeom prst="roundRect">
            <a:avLst/>
          </a:prstGeom>
          <a:gradFill flip="none" rotWithShape="1">
            <a:gsLst>
              <a:gs pos="56000">
                <a:srgbClr val="EDDAD6"/>
              </a:gs>
              <a:gs pos="71000">
                <a:srgbClr val="EBCFC9"/>
              </a:gs>
              <a:gs pos="98000">
                <a:schemeClr val="accent4"/>
              </a:gs>
              <a:gs pos="15000">
                <a:schemeClr val="tx2">
                  <a:lumMod val="20000"/>
                  <a:lumOff val="8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1A05611-5325-3665-15A8-157FBD27FEF6}"/>
              </a:ext>
            </a:extLst>
          </p:cNvPr>
          <p:cNvSpPr>
            <a:spLocks/>
          </p:cNvSpPr>
          <p:nvPr/>
        </p:nvSpPr>
        <p:spPr>
          <a:xfrm>
            <a:off x="1866585" y="-735934"/>
            <a:ext cx="540000" cy="54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381000" dist="106974" dir="2700000" sx="102000" sy="102000" algn="ctr" rotWithShape="0">
              <a:schemeClr val="accent1">
                <a:alpha val="60000"/>
              </a:schemeClr>
            </a:outerShdw>
          </a:effectLst>
          <a:scene3d>
            <a:camera prst="orthographicFront"/>
            <a:lightRig rig="soft" dir="t"/>
          </a:scene3d>
          <a:sp3d prstMaterial="matte">
            <a:bevelT w="254000" h="1079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E1B1F1-1421-3194-009C-6D8986E34606}"/>
              </a:ext>
            </a:extLst>
          </p:cNvPr>
          <p:cNvSpPr/>
          <p:nvPr/>
        </p:nvSpPr>
        <p:spPr>
          <a:xfrm>
            <a:off x="1470212" y="4021747"/>
            <a:ext cx="1401036" cy="2836253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81CBF11-04A1-204E-B87F-D8D5074E7B85}"/>
              </a:ext>
            </a:extLst>
          </p:cNvPr>
          <p:cNvSpPr/>
          <p:nvPr/>
        </p:nvSpPr>
        <p:spPr>
          <a:xfrm>
            <a:off x="1623621" y="2980032"/>
            <a:ext cx="1080000" cy="1080000"/>
          </a:xfrm>
          <a:custGeom>
            <a:avLst/>
            <a:gdLst>
              <a:gd name="connsiteX0" fmla="*/ 254196 w 1080000"/>
              <a:gd name="connsiteY0" fmla="*/ 111289 h 1080000"/>
              <a:gd name="connsiteX1" fmla="*/ 111289 w 1080000"/>
              <a:gd name="connsiteY1" fmla="*/ 254196 h 1080000"/>
              <a:gd name="connsiteX2" fmla="*/ 111289 w 1080000"/>
              <a:gd name="connsiteY2" fmla="*/ 825804 h 1080000"/>
              <a:gd name="connsiteX3" fmla="*/ 254196 w 1080000"/>
              <a:gd name="connsiteY3" fmla="*/ 968711 h 1080000"/>
              <a:gd name="connsiteX4" fmla="*/ 825804 w 1080000"/>
              <a:gd name="connsiteY4" fmla="*/ 968711 h 1080000"/>
              <a:gd name="connsiteX5" fmla="*/ 968711 w 1080000"/>
              <a:gd name="connsiteY5" fmla="*/ 825804 h 1080000"/>
              <a:gd name="connsiteX6" fmla="*/ 968711 w 1080000"/>
              <a:gd name="connsiteY6" fmla="*/ 254196 h 1080000"/>
              <a:gd name="connsiteX7" fmla="*/ 825804 w 1080000"/>
              <a:gd name="connsiteY7" fmla="*/ 111289 h 1080000"/>
              <a:gd name="connsiteX8" fmla="*/ 180004 w 1080000"/>
              <a:gd name="connsiteY8" fmla="*/ 0 h 1080000"/>
              <a:gd name="connsiteX9" fmla="*/ 899996 w 1080000"/>
              <a:gd name="connsiteY9" fmla="*/ 0 h 1080000"/>
              <a:gd name="connsiteX10" fmla="*/ 1080000 w 1080000"/>
              <a:gd name="connsiteY10" fmla="*/ 180004 h 1080000"/>
              <a:gd name="connsiteX11" fmla="*/ 1080000 w 1080000"/>
              <a:gd name="connsiteY11" fmla="*/ 899996 h 1080000"/>
              <a:gd name="connsiteX12" fmla="*/ 899996 w 1080000"/>
              <a:gd name="connsiteY12" fmla="*/ 1080000 h 1080000"/>
              <a:gd name="connsiteX13" fmla="*/ 180004 w 1080000"/>
              <a:gd name="connsiteY13" fmla="*/ 1080000 h 1080000"/>
              <a:gd name="connsiteX14" fmla="*/ 0 w 1080000"/>
              <a:gd name="connsiteY14" fmla="*/ 899996 h 1080000"/>
              <a:gd name="connsiteX15" fmla="*/ 0 w 1080000"/>
              <a:gd name="connsiteY15" fmla="*/ 180004 h 1080000"/>
              <a:gd name="connsiteX16" fmla="*/ 180004 w 1080000"/>
              <a:gd name="connsiteY16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000" h="1080000">
                <a:moveTo>
                  <a:pt x="254196" y="111289"/>
                </a:moveTo>
                <a:cubicBezTo>
                  <a:pt x="175271" y="111289"/>
                  <a:pt x="111289" y="175271"/>
                  <a:pt x="111289" y="254196"/>
                </a:cubicBezTo>
                <a:lnTo>
                  <a:pt x="111289" y="825804"/>
                </a:lnTo>
                <a:cubicBezTo>
                  <a:pt x="111289" y="904729"/>
                  <a:pt x="175271" y="968711"/>
                  <a:pt x="254196" y="968711"/>
                </a:cubicBezTo>
                <a:lnTo>
                  <a:pt x="825804" y="968711"/>
                </a:lnTo>
                <a:cubicBezTo>
                  <a:pt x="904729" y="968711"/>
                  <a:pt x="968711" y="904729"/>
                  <a:pt x="968711" y="825804"/>
                </a:cubicBezTo>
                <a:lnTo>
                  <a:pt x="968711" y="254196"/>
                </a:lnTo>
                <a:cubicBezTo>
                  <a:pt x="968711" y="175271"/>
                  <a:pt x="904729" y="111289"/>
                  <a:pt x="825804" y="111289"/>
                </a:cubicBezTo>
                <a:close/>
                <a:moveTo>
                  <a:pt x="180004" y="0"/>
                </a:moveTo>
                <a:lnTo>
                  <a:pt x="899996" y="0"/>
                </a:lnTo>
                <a:cubicBezTo>
                  <a:pt x="999409" y="0"/>
                  <a:pt x="1080000" y="80591"/>
                  <a:pt x="1080000" y="180004"/>
                </a:cubicBezTo>
                <a:lnTo>
                  <a:pt x="1080000" y="899996"/>
                </a:lnTo>
                <a:cubicBezTo>
                  <a:pt x="1080000" y="999409"/>
                  <a:pt x="999409" y="1080000"/>
                  <a:pt x="899996" y="1080000"/>
                </a:cubicBezTo>
                <a:lnTo>
                  <a:pt x="180004" y="1080000"/>
                </a:lnTo>
                <a:cubicBezTo>
                  <a:pt x="80591" y="1080000"/>
                  <a:pt x="0" y="999409"/>
                  <a:pt x="0" y="899996"/>
                </a:cubicBezTo>
                <a:lnTo>
                  <a:pt x="0" y="180004"/>
                </a:lnTo>
                <a:cubicBezTo>
                  <a:pt x="0" y="80591"/>
                  <a:pt x="80591" y="0"/>
                  <a:pt x="18000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blurRad="269182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918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0.00277 L -4.16667E-7 0.58217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89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" presetID="22" presetClass="entr" presetSubtype="8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5" presetID="64" presetClass="path" presetSubtype="0" accel="50000" fill="hold" grpId="1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4.16667E-7 0.58217 L -4.16667E-7 1.15023 " pathEditMode="relative" rAng="0" ptsTypes="AA">
                                          <p:cBhvr>
                                            <p:cTn id="16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84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10" presetClass="exit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" presetID="10" presetClass="exit" presetSubtype="0" fill="hold" grpId="2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1"/>
          <p:bldP spid="5" grpId="2"/>
          <p:bldP spid="17" grpId="0" animBg="1"/>
          <p:bldP spid="17" grpId="1" animBg="1"/>
          <p:bldP spid="8" grpId="0" animBg="1"/>
          <p:bldP spid="8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0.00277 L -4.16667E-7 0.58217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89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" presetID="22" presetClass="entr" presetSubtype="8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5" presetID="64" presetClass="path" presetSubtype="0" accel="50000" fill="hold" grpId="1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4.16667E-7 0.58217 L -4.16667E-7 1.15023 " pathEditMode="relative" rAng="0" ptsTypes="AA">
                                          <p:cBhvr>
                                            <p:cTn id="16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84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10" presetClass="exit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" presetID="10" presetClass="exit" presetSubtype="0" fill="hold" grpId="2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1"/>
          <p:bldP spid="5" grpId="2"/>
          <p:bldP spid="17" grpId="0" animBg="1"/>
          <p:bldP spid="17" grpId="1" animBg="1"/>
          <p:bldP spid="8" grpId="0" animBg="1"/>
          <p:bldP spid="8" grpId="1" animBg="1"/>
        </p:bldLst>
      </p:timing>
    </mc:Fallback>
  </mc:AlternateContent>
</p:sld>
</file>

<file path=ppt/theme/theme1.xml><?xml version="1.0" encoding="utf-8"?>
<a:theme xmlns:a="http://schemas.openxmlformats.org/drawingml/2006/main" name="Blue-Yellow-Calibri">
  <a:themeElements>
    <a:clrScheme name="Custom 1">
      <a:dk1>
        <a:srgbClr val="202020"/>
      </a:dk1>
      <a:lt1>
        <a:srgbClr val="FFFFFF"/>
      </a:lt1>
      <a:dk2>
        <a:srgbClr val="75758D"/>
      </a:dk2>
      <a:lt2>
        <a:srgbClr val="EAEAEA"/>
      </a:lt2>
      <a:accent1>
        <a:srgbClr val="9437FF"/>
      </a:accent1>
      <a:accent2>
        <a:srgbClr val="7980FF"/>
      </a:accent2>
      <a:accent3>
        <a:srgbClr val="259899"/>
      </a:accent3>
      <a:accent4>
        <a:srgbClr val="FDBE48"/>
      </a:accent4>
      <a:accent5>
        <a:srgbClr val="F67E00"/>
      </a:accent5>
      <a:accent6>
        <a:srgbClr val="D6272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DC553FDF-1583-2B4B-8639-0BB35FF7CEDE}" vid="{9BE832F5-5DAD-254A-8861-AF76F0F086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3315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Montserrat</vt:lpstr>
      <vt:lpstr>Montserrat Black</vt:lpstr>
      <vt:lpstr>Montserrat Medium</vt:lpstr>
      <vt:lpstr>Montserrat SemiBold</vt:lpstr>
      <vt:lpstr>Blue-Yellow-Calibri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Vincent Lim</dc:creator>
  <cp:lastModifiedBy>Vincent Lim</cp:lastModifiedBy>
  <cp:revision>2</cp:revision>
  <dcterms:created xsi:type="dcterms:W3CDTF">2024-05-31T07:04:03Z</dcterms:created>
  <dcterms:modified xsi:type="dcterms:W3CDTF">2024-06-02T14:19:16Z</dcterms:modified>
</cp:coreProperties>
</file>