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11-05-2024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Notes Placeholder 1048673"/>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5/11/2024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5/11/2024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5/11/2024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5/11/2024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5/11/2024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5/11/2024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5/11/2024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5/11/2024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5/11/2024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5/11/2024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5/11/2024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altLang="en-GB" b="1">
                <a:solidFill>
                  <a:srgbClr val="36363D"/>
                </a:solidFill>
                <a:latin typeface="Arial" panose="020B0604020202020204" pitchFamily="34" charset="0"/>
                <a:cs typeface="Arial" panose="020B0604020202020204" pitchFamily="34" charset="0"/>
              </a:rPr>
              <a:t>KEYLOGGER SECURITY </a:t>
            </a:r>
            <a:endParaRPr lang="en-US" b="1">
              <a:solidFill>
                <a:srgbClr val="36363D"/>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637539"/>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avLst/>
          </a:prstGeom>
          <a:noFill/>
          <a:ln>
            <a:noFill/>
            <a:prstDash val="solid"/>
          </a:ln>
        </p:spPr>
        <p:txBody>
          <a:bodyPr wrap="square" lIns="91440" tIns="45720" rIns="91440" bIns="45720" rtlCol="0" anchor="t">
            <a:spAutoFit/>
          </a:bodyPr>
          <a:lstStyle/>
          <a:p>
            <a:r>
              <a:rPr lang="en-US" altLang="en-GB" sz="2000" b="1" dirty="0">
                <a:solidFill>
                  <a:schemeClr val="accent1">
                    <a:lumMod val="75000"/>
                  </a:schemeClr>
                </a:solidFill>
                <a:latin typeface="Arial" pitchFamily="34" charset="0"/>
                <a:cs typeface="Arial" pitchFamily="34" charset="0"/>
              </a:rPr>
              <a:t>PRESENTED BY:</a:t>
            </a:r>
            <a:endParaRPr lang="zh-CN" altLang="en-US" dirty="0"/>
          </a:p>
          <a:p>
            <a:r>
              <a:rPr lang="en-US" altLang="zh-CN" sz="2000" b="1" dirty="0">
                <a:solidFill>
                  <a:srgbClr val="FFFFFF"/>
                </a:solidFill>
                <a:latin typeface="Arial" pitchFamily="34" charset="0"/>
                <a:cs typeface="Arial" pitchFamily="34" charset="0"/>
              </a:rPr>
              <a:t>JAGADEESH M</a:t>
            </a:r>
            <a:endParaRPr lang="zh-CN" altLang="en-US" dirty="0"/>
          </a:p>
          <a:p>
            <a:r>
              <a:rPr lang="en-US" altLang="en-GB" sz="2000" b="1" dirty="0">
                <a:solidFill>
                  <a:srgbClr val="FFFFFF"/>
                </a:solidFill>
                <a:latin typeface="Arial" pitchFamily="34" charset="0"/>
                <a:cs typeface="Arial" pitchFamily="34" charset="0"/>
              </a:rPr>
              <a:t>ST JOSEPH COLLEGE OF ENGINEERING</a:t>
            </a:r>
            <a:endParaRPr lang="zh-CN" altLang="en-US" dirty="0"/>
          </a:p>
          <a:p>
            <a:r>
              <a:rPr lang="en-US" altLang="en-GB" sz="2000" b="1" dirty="0">
                <a:solidFill>
                  <a:srgbClr val="FFFFFF"/>
                </a:solidFill>
                <a:latin typeface="Arial" pitchFamily="34" charset="0"/>
                <a:cs typeface="Arial" pitchFamily="34" charset="0"/>
              </a:rPr>
              <a:t>COMPUTER SCIENCE AND ENGINEERING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7273"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560BC1-3094-4169-9991-B033D41FCB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jagadeesh m</cp:lastModifiedBy>
  <cp:revision>1</cp:revision>
  <dcterms:created xsi:type="dcterms:W3CDTF">2021-05-26T05:50:10Z</dcterms:created>
  <dcterms:modified xsi:type="dcterms:W3CDTF">2024-05-11T09:34:13Z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124560962a284c8da79c2fc64d831d07</vt:lpwstr>
  </property>
</Properties>
</file>