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6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6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6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3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4" name="TextBox 8"/>
          <p:cNvSpPr txBox="1"/>
          <p:nvPr/>
        </p:nvSpPr>
        <p:spPr>
          <a:xfrm>
            <a:off x="898295" y="971253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048725" name="TextBox 12"/>
          <p:cNvSpPr txBox="1"/>
          <p:nvPr/>
        </p:nvSpPr>
        <p:spPr>
          <a:xfrm>
            <a:off x="9330490" y="2613787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4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5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7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145728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1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algn="l" indent="0" marL="0">
              <a:buNone/>
              <a:defRPr cap="all" sz="20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8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39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6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7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9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4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5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457200" eaLnBrk="1" hangingPunct="1" latinLnBrk="0" rtl="0">
        <a:spcBef>
          <a:spcPct val="0"/>
        </a:spcBef>
        <a:buNone/>
        <a:defRPr b="0" sz="420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200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800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600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59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2" name="object 7"/>
          <p:cNvSpPr txBox="1">
            <a:spLocks noGrp="1"/>
          </p:cNvSpPr>
          <p:nvPr>
            <p:ph type="ctrTitle"/>
          </p:nvPr>
        </p:nvSpPr>
        <p:spPr>
          <a:xfrm>
            <a:off x="-304801" y="504190"/>
            <a:ext cx="11887201" cy="1819910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algn="ctr" marL="3213735">
              <a:spcBef>
                <a:spcPts val="130"/>
              </a:spcBef>
            </a:pPr>
            <a:r>
              <a:rPr b="1" dirty="0" sz="60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60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</a:t>
            </a:r>
            <a:r>
              <a:rPr b="1" dirty="0" sz="60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6000" spc="15"/>
          </a:p>
        </p:txBody>
      </p:sp>
      <p:sp>
        <p:nvSpPr>
          <p:cNvPr id="104859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4" name="TextBox 13"/>
          <p:cNvSpPr txBox="1"/>
          <p:nvPr/>
        </p:nvSpPr>
        <p:spPr>
          <a:xfrm>
            <a:off x="1459280" y="3366136"/>
            <a:ext cx="9026507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J</a:t>
            </a:r>
            <a:r>
              <a:rPr dirty="0" sz="2400" lang="en-US" smtClean="0"/>
              <a:t>a</a:t>
            </a:r>
            <a:r>
              <a:rPr dirty="0" sz="2400" lang="en-US" smtClean="0"/>
              <a:t>g</a:t>
            </a:r>
            <a:r>
              <a:rPr dirty="0" sz="2400" lang="en-US" smtClean="0"/>
              <a:t>a</a:t>
            </a:r>
            <a:r>
              <a:rPr dirty="0" sz="2400" lang="en-US" smtClean="0"/>
              <a:t>d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e</a:t>
            </a:r>
            <a:r>
              <a:rPr dirty="0" sz="2400" lang="en-US" smtClean="0"/>
              <a:t>s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 </a:t>
            </a:r>
            <a:r>
              <a:rPr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NO:22131110360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endParaRPr dirty="0" sz="2400" lang="en-US"/>
          </a:p>
          <a:p>
            <a:r>
              <a:rPr sz="2400" lang="en-US"/>
              <a:t>NM </a:t>
            </a:r>
            <a:r>
              <a:rPr sz="2400" lang="en-US" smtClean="0"/>
              <a:t>ID:</a:t>
            </a:r>
            <a:r>
              <a:rPr sz="2400" lang="en-US" smtClean="0"/>
              <a:t>278107BEB4958B5A6354F82BFE0FA3DB</a:t>
            </a:r>
            <a:endParaRPr dirty="0" sz="2400" lang="en-US"/>
          </a:p>
          <a:p>
            <a:r>
              <a:rPr dirty="0" sz="2400" lang="en-US"/>
              <a:t>DEPARTMENT: B.COM (GENERAL).</a:t>
            </a:r>
          </a:p>
          <a:p>
            <a:r>
              <a:rPr dirty="0" sz="2400" lang="en-US"/>
              <a:t>COLLEGE: GOVERNMENT ARTS AND SCIENCE COLLEGE NANDANAM.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5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TextBox 2"/>
          <p:cNvSpPr txBox="1"/>
          <p:nvPr/>
        </p:nvSpPr>
        <p:spPr>
          <a:xfrm>
            <a:off x="1524000" y="1295400"/>
            <a:ext cx="6324600" cy="52349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35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6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63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67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68" name="TextBox 2"/>
          <p:cNvSpPr txBox="1"/>
          <p:nvPr/>
        </p:nvSpPr>
        <p:spPr>
          <a:xfrm>
            <a:off x="2590800" y="5562600"/>
            <a:ext cx="7696200" cy="1348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0" name="TextBox 2"/>
          <p:cNvSpPr txBox="1"/>
          <p:nvPr/>
        </p:nvSpPr>
        <p:spPr>
          <a:xfrm>
            <a:off x="755332" y="1676400"/>
            <a:ext cx="9607868" cy="47015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17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8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2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TextBox 8"/>
          <p:cNvSpPr txBox="1"/>
          <p:nvPr/>
        </p:nvSpPr>
        <p:spPr>
          <a:xfrm>
            <a:off x="1219200" y="2362200"/>
            <a:ext cx="6629400" cy="298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2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2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2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0" name="TextBox 10"/>
          <p:cNvSpPr txBox="1"/>
          <p:nvPr/>
        </p:nvSpPr>
        <p:spPr>
          <a:xfrm>
            <a:off x="990600" y="2133600"/>
            <a:ext cx="7924800" cy="296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35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36" name="TextBox 8"/>
          <p:cNvSpPr txBox="1"/>
          <p:nvPr/>
        </p:nvSpPr>
        <p:spPr>
          <a:xfrm>
            <a:off x="1371600" y="2362200"/>
            <a:ext cx="5324475" cy="2504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3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41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2" name="TextBox 7"/>
          <p:cNvSpPr txBox="1"/>
          <p:nvPr/>
        </p:nvSpPr>
        <p:spPr>
          <a:xfrm>
            <a:off x="3428999" y="2019301"/>
            <a:ext cx="7649463" cy="3952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1025366" y="1524000"/>
            <a:ext cx="9185434" cy="3816429"/>
          </a:xfrm>
        </p:spPr>
        <p:txBody>
          <a:bodyPr>
            <a:normAutofit/>
          </a:bodyPr>
          <a:p>
            <a:r>
              <a:rPr b="0" dirty="0" sz="3200" lang="en-US"/>
              <a:t>4.Pivot table: to </a:t>
            </a:r>
            <a:r>
              <a:rPr b="0" dirty="0" sz="3200" lang="en-US" err="1"/>
              <a:t>summarise</a:t>
            </a:r>
            <a:r>
              <a:rPr b="0" dirty="0" sz="3200" lang="en-US"/>
              <a:t> the data and analysis it.</a:t>
            </a:r>
            <a:br>
              <a:rPr b="0" dirty="0" sz="3200" lang="en-US"/>
            </a:br>
            <a:r>
              <a:rPr b="0" dirty="0" sz="3200" lang="en-US"/>
              <a:t>5.slicers: I have used slicers to easy access the data which we are searching for</a:t>
            </a:r>
            <a:r>
              <a:rPr dirty="0" sz="4400" lang="en-US"/>
              <a:t>.</a:t>
            </a:r>
            <a:br>
              <a:rPr dirty="0" sz="4400" lang="en-US"/>
            </a:br>
            <a:r>
              <a:rPr b="0" dirty="0" sz="3200" lang="en-US"/>
              <a:t>6.pivot charts: to understand the data in a easy manner.</a:t>
            </a:r>
            <a:r>
              <a:rPr dirty="0" sz="4400" lang="en-US"/>
              <a:t/>
            </a:r>
            <a:br>
              <a:rPr dirty="0" sz="4400" lang="en-US"/>
            </a:br>
            <a:endParaRPr dirty="0" sz="44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45" name="TextBox 2"/>
          <p:cNvSpPr txBox="1"/>
          <p:nvPr/>
        </p:nvSpPr>
        <p:spPr>
          <a:xfrm>
            <a:off x="1905000" y="1676400"/>
            <a:ext cx="6629400" cy="4269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5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TextBox 8"/>
          <p:cNvSpPr txBox="1"/>
          <p:nvPr/>
        </p:nvSpPr>
        <p:spPr>
          <a:xfrm>
            <a:off x="2743200" y="2354703"/>
            <a:ext cx="7696200" cy="27076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WIN</cp:lastModifiedBy>
  <dcterms:created xsi:type="dcterms:W3CDTF">2024-03-25T23:07:22Z</dcterms:created>
  <dcterms:modified xsi:type="dcterms:W3CDTF">2024-09-27T06:09:43Z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2c82127ec3f046c1946db86cefa702f9</vt:lpwstr>
  </property>
</Properties>
</file>