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  <p:sldMasterId id="2147483709" r:id="rId2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3" r:id="rId7"/>
    <p:sldId id="268" r:id="rId8"/>
    <p:sldId id="269" r:id="rId9"/>
    <p:sldId id="270" r:id="rId10"/>
    <p:sldId id="271" r:id="rId11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gHTocux73eUUS8qCNXO43N9vI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gadananda dasa" initials="Jd" lastIdx="1" clrIdx="0">
    <p:extLst>
      <p:ext uri="{19B8F6BF-5375-455C-9EA6-DF929625EA0E}">
        <p15:presenceInfo xmlns:p15="http://schemas.microsoft.com/office/powerpoint/2012/main" userId="82fc156a60639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DDDA7-DD29-4597-B161-638A76BC3BD6}" v="9" dt="2020-07-22T15:07:23.811"/>
    <p1510:client id="{82DB12C5-6EEB-4D92-B12C-05AC8833D063}" v="602" dt="2020-07-22T14:26:1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333" autoAdjust="0"/>
  </p:normalViewPr>
  <p:slideViewPr>
    <p:cSldViewPr snapToGrid="0">
      <p:cViewPr>
        <p:scale>
          <a:sx n="92" d="100"/>
          <a:sy n="92" d="100"/>
        </p:scale>
        <p:origin x="834" y="264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ananda dasa" userId="82fc156a60639615" providerId="LiveId" clId="{82DB12C5-6EEB-4D92-B12C-05AC8833D063}"/>
    <pc:docChg chg="undo redo custSel mod addSld delSld modSld sldOrd modMainMaster">
      <pc:chgData name="Jagadananda dasa" userId="82fc156a60639615" providerId="LiveId" clId="{82DB12C5-6EEB-4D92-B12C-05AC8833D063}" dt="2020-07-22T14:24:19.554" v="4697" actId="2696"/>
      <pc:docMkLst>
        <pc:docMk/>
      </pc:docMkLst>
      <pc:sldChg chg="modSp setBg">
        <pc:chgData name="Jagadananda dasa" userId="82fc156a60639615" providerId="LiveId" clId="{82DB12C5-6EEB-4D92-B12C-05AC8833D063}" dt="2020-07-22T11:50:44.418" v="3262"/>
        <pc:sldMkLst>
          <pc:docMk/>
          <pc:sldMk cId="0" sldId="256"/>
        </pc:sldMkLst>
        <pc:spChg chg="mod">
          <ac:chgData name="Jagadananda dasa" userId="82fc156a60639615" providerId="LiveId" clId="{82DB12C5-6EEB-4D92-B12C-05AC8833D063}" dt="2020-07-22T11:08:32.886" v="3064" actId="207"/>
          <ac:spMkLst>
            <pc:docMk/>
            <pc:sldMk cId="0" sldId="256"/>
            <ac:spMk id="41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1:08:37.805" v="3065" actId="20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1:08:41.706" v="3066" actId="207"/>
          <ac:spMkLst>
            <pc:docMk/>
            <pc:sldMk cId="0" sldId="256"/>
            <ac:spMk id="43" creationId="{00000000-0000-0000-0000-000000000000}"/>
          </ac:spMkLst>
        </pc:spChg>
      </pc:sldChg>
      <pc:sldChg chg="modSp">
        <pc:chgData name="Jagadananda dasa" userId="82fc156a60639615" providerId="LiveId" clId="{82DB12C5-6EEB-4D92-B12C-05AC8833D063}" dt="2020-07-22T13:00:48.610" v="3993" actId="1076"/>
        <pc:sldMkLst>
          <pc:docMk/>
          <pc:sldMk cId="0" sldId="257"/>
        </pc:sldMkLst>
        <pc:spChg chg="mod">
          <ac:chgData name="Jagadananda dasa" userId="82fc156a60639615" providerId="LiveId" clId="{82DB12C5-6EEB-4D92-B12C-05AC8833D063}" dt="2020-07-22T13:00:48.610" v="3993" actId="1076"/>
          <ac:spMkLst>
            <pc:docMk/>
            <pc:sldMk cId="0" sldId="257"/>
            <ac:spMk id="48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1:09:50.935" v="3070" actId="1076"/>
          <ac:spMkLst>
            <pc:docMk/>
            <pc:sldMk cId="0" sldId="257"/>
            <ac:spMk id="51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1:09:35.135" v="3069" actId="207"/>
          <ac:spMkLst>
            <pc:docMk/>
            <pc:sldMk cId="0" sldId="257"/>
            <ac:spMk id="5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1T16:22:49.208" v="427" actId="20577"/>
          <ac:spMkLst>
            <pc:docMk/>
            <pc:sldMk cId="0" sldId="257"/>
            <ac:spMk id="56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1T16:23:24.772" v="465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1T16:27:53.974" v="680" actId="20577"/>
          <ac:spMkLst>
            <pc:docMk/>
            <pc:sldMk cId="0" sldId="257"/>
            <ac:spMk id="63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1T16:27:13.261" v="678" actId="113"/>
          <ac:spMkLst>
            <pc:docMk/>
            <pc:sldMk cId="0" sldId="257"/>
            <ac:spMk id="64" creationId="{00000000-0000-0000-0000-000000000000}"/>
          </ac:spMkLst>
        </pc:spChg>
      </pc:sldChg>
      <pc:sldChg chg="addSp delSp modSp mod setBg setClrOvrMap delDesignElem addCm delCm">
        <pc:chgData name="Jagadananda dasa" userId="82fc156a60639615" providerId="LiveId" clId="{82DB12C5-6EEB-4D92-B12C-05AC8833D063}" dt="2020-07-22T13:12:12.919" v="4327" actId="20577"/>
        <pc:sldMkLst>
          <pc:docMk/>
          <pc:sldMk cId="0" sldId="258"/>
        </pc:sldMkLst>
        <pc:spChg chg="add del mod">
          <ac:chgData name="Jagadananda dasa" userId="82fc156a60639615" providerId="LiveId" clId="{82DB12C5-6EEB-4D92-B12C-05AC8833D063}" dt="2020-07-22T12:23:38.608" v="3846" actId="14100"/>
          <ac:spMkLst>
            <pc:docMk/>
            <pc:sldMk cId="0" sldId="258"/>
            <ac:spMk id="2" creationId="{B05C3C59-874F-42C5-9C59-30BB45883A9E}"/>
          </ac:spMkLst>
        </pc:spChg>
        <pc:spChg chg="add del mod">
          <ac:chgData name="Jagadananda dasa" userId="82fc156a60639615" providerId="LiveId" clId="{82DB12C5-6EEB-4D92-B12C-05AC8833D063}" dt="2020-07-22T10:55:23.087" v="2860" actId="478"/>
          <ac:spMkLst>
            <pc:docMk/>
            <pc:sldMk cId="0" sldId="258"/>
            <ac:spMk id="10" creationId="{4EF78022-EA2A-44C2-B057-48AA48544635}"/>
          </ac:spMkLst>
        </pc:spChg>
        <pc:spChg chg="mod">
          <ac:chgData name="Jagadananda dasa" userId="82fc156a60639615" providerId="LiveId" clId="{82DB12C5-6EEB-4D92-B12C-05AC8833D063}" dt="2020-07-22T13:12:12.919" v="4327" actId="20577"/>
          <ac:spMkLst>
            <pc:docMk/>
            <pc:sldMk cId="0" sldId="258"/>
            <ac:spMk id="70" creationId="{00000000-0000-0000-0000-000000000000}"/>
          </ac:spMkLst>
        </pc:spChg>
        <pc:spChg chg="mod ord">
          <ac:chgData name="Jagadananda dasa" userId="82fc156a60639615" providerId="LiveId" clId="{82DB12C5-6EEB-4D92-B12C-05AC8833D063}" dt="2020-07-22T11:02:57.882" v="3045" actId="26606"/>
          <ac:spMkLst>
            <pc:docMk/>
            <pc:sldMk cId="0" sldId="258"/>
            <ac:spMk id="71" creationId="{00000000-0000-0000-0000-000000000000}"/>
          </ac:spMkLst>
        </pc:spChg>
        <pc:spChg chg="del">
          <ac:chgData name="Jagadananda dasa" userId="82fc156a60639615" providerId="LiveId" clId="{82DB12C5-6EEB-4D92-B12C-05AC8833D063}" dt="2020-07-21T16:45:07.899" v="1504" actId="478"/>
          <ac:spMkLst>
            <pc:docMk/>
            <pc:sldMk cId="0" sldId="258"/>
            <ac:spMk id="72" creationId="{00000000-0000-0000-0000-000000000000}"/>
          </ac:spMkLst>
        </pc:spChg>
        <pc:spChg chg="add del">
          <ac:chgData name="Jagadananda dasa" userId="82fc156a60639615" providerId="LiveId" clId="{82DB12C5-6EEB-4D92-B12C-05AC8833D063}" dt="2020-07-22T11:02:57.882" v="3045" actId="26606"/>
          <ac:spMkLst>
            <pc:docMk/>
            <pc:sldMk cId="0" sldId="258"/>
            <ac:spMk id="139" creationId="{133582B0-6831-409C-9D4E-4AE274BC8A49}"/>
          </ac:spMkLst>
        </pc:spChg>
        <pc:spChg chg="add del">
          <ac:chgData name="Jagadananda dasa" userId="82fc156a60639615" providerId="LiveId" clId="{82DB12C5-6EEB-4D92-B12C-05AC8833D063}" dt="2020-07-22T11:02:57.882" v="3045" actId="26606"/>
          <ac:spMkLst>
            <pc:docMk/>
            <pc:sldMk cId="0" sldId="258"/>
            <ac:spMk id="143" creationId="{E212883E-84C3-42AD-B34A-4D249825156D}"/>
          </ac:spMkLst>
        </pc:spChg>
        <pc:spChg chg="add del">
          <ac:chgData name="Jagadananda dasa" userId="82fc156a60639615" providerId="LiveId" clId="{82DB12C5-6EEB-4D92-B12C-05AC8833D063}" dt="2020-07-22T11:02:57.882" v="3045" actId="26606"/>
          <ac:spMkLst>
            <pc:docMk/>
            <pc:sldMk cId="0" sldId="258"/>
            <ac:spMk id="147" creationId="{DC5B7347-E281-4E2C-A95E-6A4A26315607}"/>
          </ac:spMkLst>
        </pc:spChg>
        <pc:graphicFrameChg chg="add del mod">
          <ac:chgData name="Jagadananda dasa" userId="82fc156a60639615" providerId="LiveId" clId="{82DB12C5-6EEB-4D92-B12C-05AC8833D063}" dt="2020-07-21T16:48:33.833" v="1514" actId="478"/>
          <ac:graphicFrameMkLst>
            <pc:docMk/>
            <pc:sldMk cId="0" sldId="258"/>
            <ac:graphicFrameMk id="8" creationId="{93008CE1-FA21-41A3-B1BD-7D9913723645}"/>
          </ac:graphicFrameMkLst>
        </pc:graphicFrameChg>
        <pc:graphicFrameChg chg="add">
          <ac:chgData name="Jagadananda dasa" userId="82fc156a60639615" providerId="LiveId" clId="{82DB12C5-6EEB-4D92-B12C-05AC8833D063}" dt="2020-07-21T16:48:03.881" v="1511"/>
          <ac:graphicFrameMkLst>
            <pc:docMk/>
            <pc:sldMk cId="0" sldId="258"/>
            <ac:graphicFrameMk id="9" creationId="{93008CE1-FA21-41A3-B1BD-7D9913723645}"/>
          </ac:graphicFrameMkLst>
        </pc:graphicFrameChg>
        <pc:graphicFrameChg chg="add del mod">
          <ac:chgData name="Jagadananda dasa" userId="82fc156a60639615" providerId="LiveId" clId="{82DB12C5-6EEB-4D92-B12C-05AC8833D063}" dt="2020-07-22T05:55:18.449" v="2751" actId="478"/>
          <ac:graphicFrameMkLst>
            <pc:docMk/>
            <pc:sldMk cId="0" sldId="258"/>
            <ac:graphicFrameMk id="11" creationId="{93008CE1-FA21-41A3-B1BD-7D9913723645}"/>
          </ac:graphicFrameMkLst>
        </pc:graphicFrameChg>
        <pc:graphicFrameChg chg="del">
          <ac:chgData name="Jagadananda dasa" userId="82fc156a60639615" providerId="LiveId" clId="{82DB12C5-6EEB-4D92-B12C-05AC8833D063}" dt="2020-07-21T16:44:56.638" v="1501" actId="478"/>
          <ac:graphicFrameMkLst>
            <pc:docMk/>
            <pc:sldMk cId="0" sldId="258"/>
            <ac:graphicFrameMk id="16" creationId="{43F15946-8980-4460-8E25-C82CD22B1C1A}"/>
          </ac:graphicFrameMkLst>
        </pc:graphicFrameChg>
        <pc:picChg chg="add del mod">
          <ac:chgData name="Jagadananda dasa" userId="82fc156a60639615" providerId="LiveId" clId="{82DB12C5-6EEB-4D92-B12C-05AC8833D063}" dt="2020-07-22T10:54:37.276" v="2856" actId="478"/>
          <ac:picMkLst>
            <pc:docMk/>
            <pc:sldMk cId="0" sldId="258"/>
            <ac:picMk id="4098" creationId="{951D0EC1-0596-4F17-8DC5-FE6EF299196E}"/>
          </ac:picMkLst>
        </pc:picChg>
        <pc:picChg chg="add del mod">
          <ac:chgData name="Jagadananda dasa" userId="82fc156a60639615" providerId="LiveId" clId="{82DB12C5-6EEB-4D92-B12C-05AC8833D063}" dt="2020-07-22T10:54:37.276" v="2856" actId="478"/>
          <ac:picMkLst>
            <pc:docMk/>
            <pc:sldMk cId="0" sldId="258"/>
            <ac:picMk id="4100" creationId="{906A86C2-B583-4B67-991E-7ABB768228D0}"/>
          </ac:picMkLst>
        </pc:picChg>
        <pc:picChg chg="add mod">
          <ac:chgData name="Jagadananda dasa" userId="82fc156a60639615" providerId="LiveId" clId="{82DB12C5-6EEB-4D92-B12C-05AC8833D063}" dt="2020-07-22T11:02:57.882" v="3045" actId="26606"/>
          <ac:picMkLst>
            <pc:docMk/>
            <pc:sldMk cId="0" sldId="258"/>
            <ac:picMk id="4102" creationId="{BEC9EBDC-2919-40BD-B850-CAC0262827A5}"/>
          </ac:picMkLst>
        </pc:picChg>
        <pc:cxnChg chg="del ord">
          <ac:chgData name="Jagadananda dasa" userId="82fc156a60639615" providerId="LiveId" clId="{82DB12C5-6EEB-4D92-B12C-05AC8833D063}" dt="2020-07-22T12:07:29.768" v="3770" actId="478"/>
          <ac:cxnSpMkLst>
            <pc:docMk/>
            <pc:sldMk cId="0" sldId="258"/>
            <ac:cxnSpMk id="80" creationId="{00000000-0000-0000-0000-000000000000}"/>
          </ac:cxnSpMkLst>
        </pc:cxnChg>
        <pc:cxnChg chg="add del">
          <ac:chgData name="Jagadananda dasa" userId="82fc156a60639615" providerId="LiveId" clId="{82DB12C5-6EEB-4D92-B12C-05AC8833D063}" dt="2020-07-22T11:02:57.882" v="3045" actId="26606"/>
          <ac:cxnSpMkLst>
            <pc:docMk/>
            <pc:sldMk cId="0" sldId="258"/>
            <ac:cxnSpMk id="141" creationId="{1EB1EC85-96A8-462C-A267-95A4B9459446}"/>
          </ac:cxnSpMkLst>
        </pc:cxnChg>
        <pc:cxnChg chg="add del">
          <ac:chgData name="Jagadananda dasa" userId="82fc156a60639615" providerId="LiveId" clId="{82DB12C5-6EEB-4D92-B12C-05AC8833D063}" dt="2020-07-22T11:02:57.882" v="3045" actId="26606"/>
          <ac:cxnSpMkLst>
            <pc:docMk/>
            <pc:sldMk cId="0" sldId="258"/>
            <ac:cxnSpMk id="145" creationId="{25A28D78-0305-4DA2-A78C-EF9ADD366310}"/>
          </ac:cxnSpMkLst>
        </pc:cxnChg>
      </pc:sldChg>
      <pc:sldChg chg="modSp ord">
        <pc:chgData name="Jagadananda dasa" userId="82fc156a60639615" providerId="LiveId" clId="{82DB12C5-6EEB-4D92-B12C-05AC8833D063}" dt="2020-07-22T13:04:57.771" v="4107" actId="20577"/>
        <pc:sldMkLst>
          <pc:docMk/>
          <pc:sldMk cId="0" sldId="259"/>
        </pc:sldMkLst>
        <pc:spChg chg="mod">
          <ac:chgData name="Jagadananda dasa" userId="82fc156a60639615" providerId="LiveId" clId="{82DB12C5-6EEB-4D92-B12C-05AC8833D063}" dt="2020-07-22T13:03:43.316" v="3996" actId="14100"/>
          <ac:spMkLst>
            <pc:docMk/>
            <pc:sldMk cId="0" sldId="259"/>
            <ac:spMk id="88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1T16:33:47.406" v="1169" actId="20577"/>
          <ac:spMkLst>
            <pc:docMk/>
            <pc:sldMk cId="0" sldId="259"/>
            <ac:spMk id="90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3:04:57.771" v="4107" actId="20577"/>
          <ac:spMkLst>
            <pc:docMk/>
            <pc:sldMk cId="0" sldId="259"/>
            <ac:spMk id="97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1:11:06.909" v="3072" actId="207"/>
          <ac:spMkLst>
            <pc:docMk/>
            <pc:sldMk cId="0" sldId="259"/>
            <ac:spMk id="98" creationId="{00000000-0000-0000-0000-000000000000}"/>
          </ac:spMkLst>
        </pc:spChg>
      </pc:sldChg>
      <pc:sldChg chg="addSp delSp modSp del mod ord">
        <pc:chgData name="Jagadananda dasa" userId="82fc156a60639615" providerId="LiveId" clId="{82DB12C5-6EEB-4D92-B12C-05AC8833D063}" dt="2020-07-22T12:39:15.279" v="3870" actId="2696"/>
        <pc:sldMkLst>
          <pc:docMk/>
          <pc:sldMk cId="0" sldId="260"/>
        </pc:sldMkLst>
        <pc:spChg chg="mod">
          <ac:chgData name="Jagadananda dasa" userId="82fc156a60639615" providerId="LiveId" clId="{82DB12C5-6EEB-4D92-B12C-05AC8833D063}" dt="2020-07-22T04:18:00.018" v="2597" actId="20577"/>
          <ac:spMkLst>
            <pc:docMk/>
            <pc:sldMk cId="0" sldId="260"/>
            <ac:spMk id="103" creationId="{00000000-0000-0000-0000-000000000000}"/>
          </ac:spMkLst>
        </pc:spChg>
        <pc:graphicFrameChg chg="add del mod">
          <ac:chgData name="Jagadananda dasa" userId="82fc156a60639615" providerId="LiveId" clId="{82DB12C5-6EEB-4D92-B12C-05AC8833D063}" dt="2020-07-22T05:49:27.924" v="2740" actId="478"/>
          <ac:graphicFrameMkLst>
            <pc:docMk/>
            <pc:sldMk cId="0" sldId="260"/>
            <ac:graphicFrameMk id="6" creationId="{0AD75EA6-0AE5-4739-9FE6-D402DEADF3E0}"/>
          </ac:graphicFrameMkLst>
        </pc:graphicFrameChg>
        <pc:graphicFrameChg chg="del">
          <ac:chgData name="Jagadananda dasa" userId="82fc156a60639615" providerId="LiveId" clId="{82DB12C5-6EEB-4D92-B12C-05AC8833D063}" dt="2020-07-21T17:14:40.541" v="2263" actId="478"/>
          <ac:graphicFrameMkLst>
            <pc:docMk/>
            <pc:sldMk cId="0" sldId="260"/>
            <ac:graphicFrameMk id="9" creationId="{9F96D310-3C5A-43C8-ACFA-1F1F9EEEC1F0}"/>
          </ac:graphicFrameMkLst>
        </pc:graphicFrameChg>
        <pc:graphicFrameChg chg="del">
          <ac:chgData name="Jagadananda dasa" userId="82fc156a60639615" providerId="LiveId" clId="{82DB12C5-6EEB-4D92-B12C-05AC8833D063}" dt="2020-07-21T17:15:18.734" v="2266" actId="478"/>
          <ac:graphicFrameMkLst>
            <pc:docMk/>
            <pc:sldMk cId="0" sldId="260"/>
            <ac:graphicFrameMk id="11" creationId="{763F4268-AE67-4B7F-89AE-5F643F2472E5}"/>
          </ac:graphicFrameMkLst>
        </pc:graphicFrameChg>
        <pc:picChg chg="add mod">
          <ac:chgData name="Jagadananda dasa" userId="82fc156a60639615" providerId="LiveId" clId="{82DB12C5-6EEB-4D92-B12C-05AC8833D063}" dt="2020-07-22T05:48:23.142" v="2736" actId="1076"/>
          <ac:picMkLst>
            <pc:docMk/>
            <pc:sldMk cId="0" sldId="260"/>
            <ac:picMk id="4098" creationId="{B7CAFD31-1D1D-4BBA-B6D2-AED572C5DAC2}"/>
          </ac:picMkLst>
        </pc:picChg>
        <pc:picChg chg="add mod">
          <ac:chgData name="Jagadananda dasa" userId="82fc156a60639615" providerId="LiveId" clId="{82DB12C5-6EEB-4D92-B12C-05AC8833D063}" dt="2020-07-22T05:49:33.688" v="2741" actId="1076"/>
          <ac:picMkLst>
            <pc:docMk/>
            <pc:sldMk cId="0" sldId="260"/>
            <ac:picMk id="4100" creationId="{7FA8B685-522E-4587-B16F-897561AD04DE}"/>
          </ac:picMkLst>
        </pc:picChg>
      </pc:sldChg>
      <pc:sldChg chg="addSp delSp modSp mod ord">
        <pc:chgData name="Jagadananda dasa" userId="82fc156a60639615" providerId="LiveId" clId="{82DB12C5-6EEB-4D92-B12C-05AC8833D063}" dt="2020-07-22T13:10:05.122" v="4285"/>
        <pc:sldMkLst>
          <pc:docMk/>
          <pc:sldMk cId="0" sldId="261"/>
        </pc:sldMkLst>
        <pc:spChg chg="del mod">
          <ac:chgData name="Jagadananda dasa" userId="82fc156a60639615" providerId="LiveId" clId="{82DB12C5-6EEB-4D92-B12C-05AC8833D063}" dt="2020-07-22T04:46:37.565" v="2620" actId="478"/>
          <ac:spMkLst>
            <pc:docMk/>
            <pc:sldMk cId="0" sldId="261"/>
            <ac:spMk id="2" creationId="{355C46A5-1342-4128-AFF3-5B65252CE9EC}"/>
          </ac:spMkLst>
        </pc:spChg>
        <pc:spChg chg="mod">
          <ac:chgData name="Jagadananda dasa" userId="82fc156a60639615" providerId="LiveId" clId="{82DB12C5-6EEB-4D92-B12C-05AC8833D063}" dt="2020-07-22T13:09:32.712" v="4284" actId="20577"/>
          <ac:spMkLst>
            <pc:docMk/>
            <pc:sldMk cId="0" sldId="261"/>
            <ac:spMk id="11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3:10:05.122" v="4285"/>
          <ac:spMkLst>
            <pc:docMk/>
            <pc:sldMk cId="0" sldId="261"/>
            <ac:spMk id="119" creationId="{00000000-0000-0000-0000-000000000000}"/>
          </ac:spMkLst>
        </pc:spChg>
        <pc:graphicFrameChg chg="add del mod">
          <ac:chgData name="Jagadananda dasa" userId="82fc156a60639615" providerId="LiveId" clId="{82DB12C5-6EEB-4D92-B12C-05AC8833D063}" dt="2020-07-22T05:58:06.695" v="2770" actId="478"/>
          <ac:graphicFrameMkLst>
            <pc:docMk/>
            <pc:sldMk cId="0" sldId="261"/>
            <ac:graphicFrameMk id="7" creationId="{8FCB2175-E679-4773-8FA2-CB22459C9EE8}"/>
          </ac:graphicFrameMkLst>
        </pc:graphicFrameChg>
        <pc:graphicFrameChg chg="del">
          <ac:chgData name="Jagadananda dasa" userId="82fc156a60639615" providerId="LiveId" clId="{82DB12C5-6EEB-4D92-B12C-05AC8833D063}" dt="2020-07-22T04:44:02.316" v="2598" actId="478"/>
          <ac:graphicFrameMkLst>
            <pc:docMk/>
            <pc:sldMk cId="0" sldId="261"/>
            <ac:graphicFrameMk id="8" creationId="{6A9BD082-5A96-4B40-BD76-19E62C21CFA4}"/>
          </ac:graphicFrameMkLst>
        </pc:graphicFrameChg>
        <pc:graphicFrameChg chg="add mod">
          <ac:chgData name="Jagadananda dasa" userId="82fc156a60639615" providerId="LiveId" clId="{82DB12C5-6EEB-4D92-B12C-05AC8833D063}" dt="2020-07-22T11:39:32.809" v="3174"/>
          <ac:graphicFrameMkLst>
            <pc:docMk/>
            <pc:sldMk cId="0" sldId="261"/>
            <ac:graphicFrameMk id="9" creationId="{73840881-53BF-448D-8EE0-E255F6A6B4F5}"/>
          </ac:graphicFrameMkLst>
        </pc:graphicFrameChg>
        <pc:graphicFrameChg chg="add del">
          <ac:chgData name="Jagadananda dasa" userId="82fc156a60639615" providerId="LiveId" clId="{82DB12C5-6EEB-4D92-B12C-05AC8833D063}" dt="2020-07-22T05:10:35.497" v="2669" actId="478"/>
          <ac:graphicFrameMkLst>
            <pc:docMk/>
            <pc:sldMk cId="0" sldId="261"/>
            <ac:graphicFrameMk id="10" creationId="{6C85C74F-F18B-49C5-BF1E-05B6F73FDC7A}"/>
          </ac:graphicFrameMkLst>
        </pc:graphicFrameChg>
        <pc:graphicFrameChg chg="add del mod">
          <ac:chgData name="Jagadananda dasa" userId="82fc156a60639615" providerId="LiveId" clId="{82DB12C5-6EEB-4D92-B12C-05AC8833D063}" dt="2020-07-22T11:39:23.937" v="3171" actId="478"/>
          <ac:graphicFrameMkLst>
            <pc:docMk/>
            <pc:sldMk cId="0" sldId="261"/>
            <ac:graphicFrameMk id="11" creationId="{6C85C74F-F18B-49C5-BF1E-05B6F73FDC7A}"/>
          </ac:graphicFrameMkLst>
        </pc:graphicFrameChg>
      </pc:sldChg>
      <pc:sldChg chg="modSp del">
        <pc:chgData name="Jagadananda dasa" userId="82fc156a60639615" providerId="LiveId" clId="{82DB12C5-6EEB-4D92-B12C-05AC8833D063}" dt="2020-07-22T14:24:19.554" v="4697" actId="2696"/>
        <pc:sldMkLst>
          <pc:docMk/>
          <pc:sldMk cId="2191821333" sldId="262"/>
        </pc:sldMkLst>
        <pc:spChg chg="mod">
          <ac:chgData name="Jagadananda dasa" userId="82fc156a60639615" providerId="LiveId" clId="{82DB12C5-6EEB-4D92-B12C-05AC8833D063}" dt="2020-07-22T13:16:12.982" v="4346" actId="207"/>
          <ac:spMkLst>
            <pc:docMk/>
            <pc:sldMk cId="2191821333" sldId="262"/>
            <ac:spMk id="70" creationId="{00000000-0000-0000-0000-000000000000}"/>
          </ac:spMkLst>
        </pc:spChg>
      </pc:sldChg>
      <pc:sldChg chg="addSp delSp modSp add mod ord">
        <pc:chgData name="Jagadananda dasa" userId="82fc156a60639615" providerId="LiveId" clId="{82DB12C5-6EEB-4D92-B12C-05AC8833D063}" dt="2020-07-22T13:07:46.581" v="4250" actId="1076"/>
        <pc:sldMkLst>
          <pc:docMk/>
          <pc:sldMk cId="361060253" sldId="263"/>
        </pc:sldMkLst>
        <pc:spChg chg="mod">
          <ac:chgData name="Jagadananda dasa" userId="82fc156a60639615" providerId="LiveId" clId="{82DB12C5-6EEB-4D92-B12C-05AC8833D063}" dt="2020-07-22T13:05:58.531" v="4144" actId="20577"/>
          <ac:spMkLst>
            <pc:docMk/>
            <pc:sldMk cId="361060253" sldId="263"/>
            <ac:spMk id="11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3:07:46.581" v="4250" actId="1076"/>
          <ac:spMkLst>
            <pc:docMk/>
            <pc:sldMk cId="361060253" sldId="263"/>
            <ac:spMk id="119" creationId="{00000000-0000-0000-0000-000000000000}"/>
          </ac:spMkLst>
        </pc:spChg>
        <pc:graphicFrameChg chg="mod">
          <ac:chgData name="Jagadananda dasa" userId="82fc156a60639615" providerId="LiveId" clId="{82DB12C5-6EEB-4D92-B12C-05AC8833D063}" dt="2020-07-22T11:29:58.687" v="3132" actId="6549"/>
          <ac:graphicFrameMkLst>
            <pc:docMk/>
            <pc:sldMk cId="361060253" sldId="263"/>
            <ac:graphicFrameMk id="7" creationId="{8FCB2175-E679-4773-8FA2-CB22459C9EE8}"/>
          </ac:graphicFrameMkLst>
        </pc:graphicFrameChg>
        <pc:graphicFrameChg chg="del">
          <ac:chgData name="Jagadananda dasa" userId="82fc156a60639615" providerId="LiveId" clId="{82DB12C5-6EEB-4D92-B12C-05AC8833D063}" dt="2020-07-22T05:56:58.528" v="2759" actId="478"/>
          <ac:graphicFrameMkLst>
            <pc:docMk/>
            <pc:sldMk cId="361060253" sldId="263"/>
            <ac:graphicFrameMk id="9" creationId="{73840881-53BF-448D-8EE0-E255F6A6B4F5}"/>
          </ac:graphicFrameMkLst>
        </pc:graphicFrameChg>
        <pc:graphicFrameChg chg="add del">
          <ac:chgData name="Jagadananda dasa" userId="82fc156a60639615" providerId="LiveId" clId="{82DB12C5-6EEB-4D92-B12C-05AC8833D063}" dt="2020-07-22T05:57:32.093" v="2763" actId="478"/>
          <ac:graphicFrameMkLst>
            <pc:docMk/>
            <pc:sldMk cId="361060253" sldId="263"/>
            <ac:graphicFrameMk id="11" creationId="{6C85C74F-F18B-49C5-BF1E-05B6F73FDC7A}"/>
          </ac:graphicFrameMkLst>
        </pc:graphicFrameChg>
      </pc:sldChg>
      <pc:sldChg chg="addSp delSp modSp add del">
        <pc:chgData name="Jagadananda dasa" userId="82fc156a60639615" providerId="LiveId" clId="{82DB12C5-6EEB-4D92-B12C-05AC8833D063}" dt="2020-07-22T12:39:18.346" v="3871" actId="2696"/>
        <pc:sldMkLst>
          <pc:docMk/>
          <pc:sldMk cId="100532111" sldId="264"/>
        </pc:sldMkLst>
        <pc:picChg chg="add mod">
          <ac:chgData name="Jagadananda dasa" userId="82fc156a60639615" providerId="LiveId" clId="{82DB12C5-6EEB-4D92-B12C-05AC8833D063}" dt="2020-07-22T06:09:27.878" v="2850" actId="1076"/>
          <ac:picMkLst>
            <pc:docMk/>
            <pc:sldMk cId="100532111" sldId="264"/>
            <ac:picMk id="6" creationId="{7FA8B685-522E-4587-B16F-897561AD04DE}"/>
          </ac:picMkLst>
        </pc:picChg>
        <pc:picChg chg="mod">
          <ac:chgData name="Jagadananda dasa" userId="82fc156a60639615" providerId="LiveId" clId="{82DB12C5-6EEB-4D92-B12C-05AC8833D063}" dt="2020-07-22T06:09:31.630" v="2851" actId="14100"/>
          <ac:picMkLst>
            <pc:docMk/>
            <pc:sldMk cId="100532111" sldId="264"/>
            <ac:picMk id="4098" creationId="{B7CAFD31-1D1D-4BBA-B6D2-AED572C5DAC2}"/>
          </ac:picMkLst>
        </pc:picChg>
        <pc:picChg chg="del">
          <ac:chgData name="Jagadananda dasa" userId="82fc156a60639615" providerId="LiveId" clId="{82DB12C5-6EEB-4D92-B12C-05AC8833D063}" dt="2020-07-22T06:09:09.227" v="2845" actId="478"/>
          <ac:picMkLst>
            <pc:docMk/>
            <pc:sldMk cId="100532111" sldId="264"/>
            <ac:picMk id="4100" creationId="{7FA8B685-522E-4587-B16F-897561AD04DE}"/>
          </ac:picMkLst>
        </pc:picChg>
      </pc:sldChg>
      <pc:sldChg chg="addSp delSp modSp add setBg">
        <pc:chgData name="Jagadananda dasa" userId="82fc156a60639615" providerId="LiveId" clId="{82DB12C5-6EEB-4D92-B12C-05AC8833D063}" dt="2020-07-22T13:13:04.431" v="4332" actId="20577"/>
        <pc:sldMkLst>
          <pc:docMk/>
          <pc:sldMk cId="473132263" sldId="265"/>
        </pc:sldMkLst>
        <pc:spChg chg="del mod">
          <ac:chgData name="Jagadananda dasa" userId="82fc156a60639615" providerId="LiveId" clId="{82DB12C5-6EEB-4D92-B12C-05AC8833D063}" dt="2020-07-22T12:16:41.598" v="3798" actId="478"/>
          <ac:spMkLst>
            <pc:docMk/>
            <pc:sldMk cId="473132263" sldId="265"/>
            <ac:spMk id="2" creationId="{B05C3C59-874F-42C5-9C59-30BB45883A9E}"/>
          </ac:spMkLst>
        </pc:spChg>
        <pc:spChg chg="add mod">
          <ac:chgData name="Jagadananda dasa" userId="82fc156a60639615" providerId="LiveId" clId="{82DB12C5-6EEB-4D92-B12C-05AC8833D063}" dt="2020-07-22T12:23:18.849" v="3844" actId="14100"/>
          <ac:spMkLst>
            <pc:docMk/>
            <pc:sldMk cId="473132263" sldId="265"/>
            <ac:spMk id="8" creationId="{FA1B3C1F-004F-42D8-9E62-E525554B6155}"/>
          </ac:spMkLst>
        </pc:spChg>
        <pc:spChg chg="mod">
          <ac:chgData name="Jagadananda dasa" userId="82fc156a60639615" providerId="LiveId" clId="{82DB12C5-6EEB-4D92-B12C-05AC8833D063}" dt="2020-07-22T13:13:04.431" v="4332" actId="20577"/>
          <ac:spMkLst>
            <pc:docMk/>
            <pc:sldMk cId="473132263" sldId="265"/>
            <ac:spMk id="70" creationId="{00000000-0000-0000-0000-000000000000}"/>
          </ac:spMkLst>
        </pc:spChg>
        <pc:picChg chg="del">
          <ac:chgData name="Jagadananda dasa" userId="82fc156a60639615" providerId="LiveId" clId="{82DB12C5-6EEB-4D92-B12C-05AC8833D063}" dt="2020-07-22T11:42:59.371" v="3182" actId="478"/>
          <ac:picMkLst>
            <pc:docMk/>
            <pc:sldMk cId="473132263" sldId="265"/>
            <ac:picMk id="4102" creationId="{BEC9EBDC-2919-40BD-B850-CAC0262827A5}"/>
          </ac:picMkLst>
        </pc:picChg>
        <pc:picChg chg="add mod">
          <ac:chgData name="Jagadananda dasa" userId="82fc156a60639615" providerId="LiveId" clId="{82DB12C5-6EEB-4D92-B12C-05AC8833D063}" dt="2020-07-22T11:45:42.978" v="3194" actId="14100"/>
          <ac:picMkLst>
            <pc:docMk/>
            <pc:sldMk cId="473132263" sldId="265"/>
            <ac:picMk id="6146" creationId="{753DCE4E-E7D7-4E9E-9995-889CAF1DCE41}"/>
          </ac:picMkLst>
        </pc:picChg>
        <pc:cxnChg chg="del">
          <ac:chgData name="Jagadananda dasa" userId="82fc156a60639615" providerId="LiveId" clId="{82DB12C5-6EEB-4D92-B12C-05AC8833D063}" dt="2020-07-22T12:18:33.365" v="3839" actId="478"/>
          <ac:cxnSpMkLst>
            <pc:docMk/>
            <pc:sldMk cId="473132263" sldId="265"/>
            <ac:cxnSpMk id="80" creationId="{00000000-0000-0000-0000-000000000000}"/>
          </ac:cxnSpMkLst>
        </pc:cxnChg>
      </pc:sldChg>
      <pc:sldChg chg="addSp delSp modSp add setBg">
        <pc:chgData name="Jagadananda dasa" userId="82fc156a60639615" providerId="LiveId" clId="{82DB12C5-6EEB-4D92-B12C-05AC8833D063}" dt="2020-07-22T13:15:08.549" v="4345" actId="20577"/>
        <pc:sldMkLst>
          <pc:docMk/>
          <pc:sldMk cId="3738785860" sldId="266"/>
        </pc:sldMkLst>
        <pc:spChg chg="del mod">
          <ac:chgData name="Jagadananda dasa" userId="82fc156a60639615" providerId="LiveId" clId="{82DB12C5-6EEB-4D92-B12C-05AC8833D063}" dt="2020-07-22T12:25:19.141" v="3848" actId="478"/>
          <ac:spMkLst>
            <pc:docMk/>
            <pc:sldMk cId="3738785860" sldId="266"/>
            <ac:spMk id="2" creationId="{B05C3C59-874F-42C5-9C59-30BB45883A9E}"/>
          </ac:spMkLst>
        </pc:spChg>
        <pc:spChg chg="add mod">
          <ac:chgData name="Jagadananda dasa" userId="82fc156a60639615" providerId="LiveId" clId="{82DB12C5-6EEB-4D92-B12C-05AC8833D063}" dt="2020-07-22T12:28:41.120" v="3865" actId="20577"/>
          <ac:spMkLst>
            <pc:docMk/>
            <pc:sldMk cId="3738785860" sldId="266"/>
            <ac:spMk id="8" creationId="{720AA091-116E-4CB7-8F1A-EC09B0BF1724}"/>
          </ac:spMkLst>
        </pc:spChg>
        <pc:spChg chg="mod">
          <ac:chgData name="Jagadananda dasa" userId="82fc156a60639615" providerId="LiveId" clId="{82DB12C5-6EEB-4D92-B12C-05AC8833D063}" dt="2020-07-22T13:15:08.549" v="4345" actId="20577"/>
          <ac:spMkLst>
            <pc:docMk/>
            <pc:sldMk cId="3738785860" sldId="266"/>
            <ac:spMk id="70" creationId="{00000000-0000-0000-0000-000000000000}"/>
          </ac:spMkLst>
        </pc:spChg>
        <pc:picChg chg="del">
          <ac:chgData name="Jagadananda dasa" userId="82fc156a60639615" providerId="LiveId" clId="{82DB12C5-6EEB-4D92-B12C-05AC8833D063}" dt="2020-07-22T11:44:21.536" v="3190" actId="478"/>
          <ac:picMkLst>
            <pc:docMk/>
            <pc:sldMk cId="3738785860" sldId="266"/>
            <ac:picMk id="4102" creationId="{BEC9EBDC-2919-40BD-B850-CAC0262827A5}"/>
          </ac:picMkLst>
        </pc:picChg>
        <pc:picChg chg="add mod">
          <ac:chgData name="Jagadananda dasa" userId="82fc156a60639615" providerId="LiveId" clId="{82DB12C5-6EEB-4D92-B12C-05AC8833D063}" dt="2020-07-22T12:38:30.153" v="3866" actId="14100"/>
          <ac:picMkLst>
            <pc:docMk/>
            <pc:sldMk cId="3738785860" sldId="266"/>
            <ac:picMk id="5122" creationId="{9EA3EEAD-66D9-4B85-ADE0-C98BB758D66F}"/>
          </ac:picMkLst>
        </pc:picChg>
        <pc:cxnChg chg="del">
          <ac:chgData name="Jagadananda dasa" userId="82fc156a60639615" providerId="LiveId" clId="{82DB12C5-6EEB-4D92-B12C-05AC8833D063}" dt="2020-07-22T12:26:10.221" v="3851" actId="478"/>
          <ac:cxnSpMkLst>
            <pc:docMk/>
            <pc:sldMk cId="3738785860" sldId="266"/>
            <ac:cxnSpMk id="80" creationId="{00000000-0000-0000-0000-000000000000}"/>
          </ac:cxnSpMkLst>
        </pc:cxnChg>
      </pc:sldChg>
      <pc:sldChg chg="delSp modSp add">
        <pc:chgData name="Jagadananda dasa" userId="82fc156a60639615" providerId="LiveId" clId="{82DB12C5-6EEB-4D92-B12C-05AC8833D063}" dt="2020-07-22T13:10:36.544" v="4288" actId="6549"/>
        <pc:sldMkLst>
          <pc:docMk/>
          <pc:sldMk cId="2641890196" sldId="267"/>
        </pc:sldMkLst>
        <pc:spChg chg="mod">
          <ac:chgData name="Jagadananda dasa" userId="82fc156a60639615" providerId="LiveId" clId="{82DB12C5-6EEB-4D92-B12C-05AC8833D063}" dt="2020-07-22T13:10:36.544" v="4288" actId="6549"/>
          <ac:spMkLst>
            <pc:docMk/>
            <pc:sldMk cId="2641890196" sldId="267"/>
            <ac:spMk id="11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3:10:17.451" v="4286"/>
          <ac:spMkLst>
            <pc:docMk/>
            <pc:sldMk cId="2641890196" sldId="267"/>
            <ac:spMk id="119" creationId="{00000000-0000-0000-0000-000000000000}"/>
          </ac:spMkLst>
        </pc:spChg>
        <pc:graphicFrameChg chg="del">
          <ac:chgData name="Jagadananda dasa" userId="82fc156a60639615" providerId="LiveId" clId="{82DB12C5-6EEB-4D92-B12C-05AC8833D063}" dt="2020-07-22T11:39:49.768" v="3177" actId="478"/>
          <ac:graphicFrameMkLst>
            <pc:docMk/>
            <pc:sldMk cId="2641890196" sldId="267"/>
            <ac:graphicFrameMk id="9" creationId="{73840881-53BF-448D-8EE0-E255F6A6B4F5}"/>
          </ac:graphicFrameMkLst>
        </pc:graphicFrameChg>
        <pc:graphicFrameChg chg="mod">
          <ac:chgData name="Jagadananda dasa" userId="82fc156a60639615" providerId="LiveId" clId="{82DB12C5-6EEB-4D92-B12C-05AC8833D063}" dt="2020-07-22T11:39:54.969" v="3178" actId="14100"/>
          <ac:graphicFrameMkLst>
            <pc:docMk/>
            <pc:sldMk cId="2641890196" sldId="267"/>
            <ac:graphicFrameMk id="11" creationId="{6C85C74F-F18B-49C5-BF1E-05B6F73FDC7A}"/>
          </ac:graphicFrameMkLst>
        </pc:graphicFrameChg>
      </pc:sldChg>
      <pc:sldChg chg="addSp delSp modSp add ord">
        <pc:chgData name="Jagadananda dasa" userId="82fc156a60639615" providerId="LiveId" clId="{82DB12C5-6EEB-4D92-B12C-05AC8833D063}" dt="2020-07-22T14:23:54.931" v="4695"/>
        <pc:sldMkLst>
          <pc:docMk/>
          <pc:sldMk cId="251452693" sldId="268"/>
        </pc:sldMkLst>
        <pc:spChg chg="mod">
          <ac:chgData name="Jagadananda dasa" userId="82fc156a60639615" providerId="LiveId" clId="{82DB12C5-6EEB-4D92-B12C-05AC8833D063}" dt="2020-07-22T14:15:52.873" v="4650" actId="20577"/>
          <ac:spMkLst>
            <pc:docMk/>
            <pc:sldMk cId="251452693" sldId="268"/>
            <ac:spMk id="11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4:17:34.324" v="4692" actId="20577"/>
          <ac:spMkLst>
            <pc:docMk/>
            <pc:sldMk cId="251452693" sldId="268"/>
            <ac:spMk id="119" creationId="{00000000-0000-0000-0000-000000000000}"/>
          </ac:spMkLst>
        </pc:spChg>
        <pc:graphicFrameChg chg="del">
          <ac:chgData name="Jagadananda dasa" userId="82fc156a60639615" providerId="LiveId" clId="{82DB12C5-6EEB-4D92-B12C-05AC8833D063}" dt="2020-07-22T12:40:44.638" v="3872" actId="478"/>
          <ac:graphicFrameMkLst>
            <pc:docMk/>
            <pc:sldMk cId="251452693" sldId="268"/>
            <ac:graphicFrameMk id="11" creationId="{6C85C74F-F18B-49C5-BF1E-05B6F73FDC7A}"/>
          </ac:graphicFrameMkLst>
        </pc:graphicFrameChg>
        <pc:picChg chg="add mod">
          <ac:chgData name="Jagadananda dasa" userId="82fc156a60639615" providerId="LiveId" clId="{82DB12C5-6EEB-4D92-B12C-05AC8833D063}" dt="2020-07-22T12:52:25.739" v="3952" actId="1076"/>
          <ac:picMkLst>
            <pc:docMk/>
            <pc:sldMk cId="251452693" sldId="268"/>
            <ac:picMk id="9218" creationId="{F4E73521-A9EC-4135-B836-7D6CFDE55BC4}"/>
          </ac:picMkLst>
        </pc:picChg>
        <pc:picChg chg="add mod">
          <ac:chgData name="Jagadananda dasa" userId="82fc156a60639615" providerId="LiveId" clId="{82DB12C5-6EEB-4D92-B12C-05AC8833D063}" dt="2020-07-22T12:52:28.142" v="3953" actId="1076"/>
          <ac:picMkLst>
            <pc:docMk/>
            <pc:sldMk cId="251452693" sldId="268"/>
            <ac:picMk id="9220" creationId="{21A7BD9C-EDE3-4435-BC21-D8416146E984}"/>
          </ac:picMkLst>
        </pc:picChg>
      </pc:sldChg>
      <pc:sldChg chg="add del">
        <pc:chgData name="Jagadananda dasa" userId="82fc156a60639615" providerId="LiveId" clId="{82DB12C5-6EEB-4D92-B12C-05AC8833D063}" dt="2020-07-22T12:48:51.336" v="3930" actId="2696"/>
        <pc:sldMkLst>
          <pc:docMk/>
          <pc:sldMk cId="159952470" sldId="269"/>
        </pc:sldMkLst>
      </pc:sldChg>
      <pc:sldChg chg="add del">
        <pc:chgData name="Jagadananda dasa" userId="82fc156a60639615" providerId="LiveId" clId="{82DB12C5-6EEB-4D92-B12C-05AC8833D063}" dt="2020-07-22T12:48:53.624" v="3931" actId="2696"/>
        <pc:sldMkLst>
          <pc:docMk/>
          <pc:sldMk cId="1054159353" sldId="270"/>
        </pc:sldMkLst>
      </pc:sldChg>
      <pc:sldChg chg="addSp delSp modSp add ord">
        <pc:chgData name="Jagadananda dasa" userId="82fc156a60639615" providerId="LiveId" clId="{82DB12C5-6EEB-4D92-B12C-05AC8833D063}" dt="2020-07-22T14:24:06.025" v="4696"/>
        <pc:sldMkLst>
          <pc:docMk/>
          <pc:sldMk cId="2857279110" sldId="271"/>
        </pc:sldMkLst>
        <pc:spChg chg="add del mod">
          <ac:chgData name="Jagadananda dasa" userId="82fc156a60639615" providerId="LiveId" clId="{82DB12C5-6EEB-4D92-B12C-05AC8833D063}" dt="2020-07-22T14:12:58.765" v="4573"/>
          <ac:spMkLst>
            <pc:docMk/>
            <pc:sldMk cId="2857279110" sldId="271"/>
            <ac:spMk id="3" creationId="{07FD7605-00CF-4955-A72B-3F60F694CFCE}"/>
          </ac:spMkLst>
        </pc:spChg>
        <pc:spChg chg="add del">
          <ac:chgData name="Jagadananda dasa" userId="82fc156a60639615" providerId="LiveId" clId="{82DB12C5-6EEB-4D92-B12C-05AC8833D063}" dt="2020-07-22T14:12:35.929" v="4569"/>
          <ac:spMkLst>
            <pc:docMk/>
            <pc:sldMk cId="2857279110" sldId="271"/>
            <ac:spMk id="9" creationId="{C1D3F553-7927-461E-B993-5EA8C58FF6CE}"/>
          </ac:spMkLst>
        </pc:spChg>
        <pc:spChg chg="add mod">
          <ac:chgData name="Jagadananda dasa" userId="82fc156a60639615" providerId="LiveId" clId="{82DB12C5-6EEB-4D92-B12C-05AC8833D063}" dt="2020-07-22T14:13:28.764" v="4596" actId="20577"/>
          <ac:spMkLst>
            <pc:docMk/>
            <pc:sldMk cId="2857279110" sldId="271"/>
            <ac:spMk id="12" creationId="{B322281F-162B-469C-B03C-9AE96137D1B1}"/>
          </ac:spMkLst>
        </pc:spChg>
        <pc:spChg chg="del mod">
          <ac:chgData name="Jagadananda dasa" userId="82fc156a60639615" providerId="LiveId" clId="{82DB12C5-6EEB-4D92-B12C-05AC8833D063}" dt="2020-07-22T14:12:51.799" v="4572" actId="478"/>
          <ac:spMkLst>
            <pc:docMk/>
            <pc:sldMk cId="2857279110" sldId="271"/>
            <ac:spMk id="11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4:17:12.349" v="4674" actId="20577"/>
          <ac:spMkLst>
            <pc:docMk/>
            <pc:sldMk cId="2857279110" sldId="271"/>
            <ac:spMk id="119" creationId="{00000000-0000-0000-0000-000000000000}"/>
          </ac:spMkLst>
        </pc:spChg>
        <pc:picChg chg="del">
          <ac:chgData name="Jagadananda dasa" userId="82fc156a60639615" providerId="LiveId" clId="{82DB12C5-6EEB-4D92-B12C-05AC8833D063}" dt="2020-07-22T12:49:35.279" v="3932" actId="478"/>
          <ac:picMkLst>
            <pc:docMk/>
            <pc:sldMk cId="2857279110" sldId="271"/>
            <ac:picMk id="9218" creationId="{F4E73521-A9EC-4135-B836-7D6CFDE55BC4}"/>
          </ac:picMkLst>
        </pc:picChg>
        <pc:picChg chg="del">
          <ac:chgData name="Jagadananda dasa" userId="82fc156a60639615" providerId="LiveId" clId="{82DB12C5-6EEB-4D92-B12C-05AC8833D063}" dt="2020-07-22T12:50:23.044" v="3941" actId="478"/>
          <ac:picMkLst>
            <pc:docMk/>
            <pc:sldMk cId="2857279110" sldId="271"/>
            <ac:picMk id="9220" creationId="{21A7BD9C-EDE3-4435-BC21-D8416146E984}"/>
          </ac:picMkLst>
        </pc:picChg>
        <pc:picChg chg="add del mod">
          <ac:chgData name="Jagadananda dasa" userId="82fc156a60639615" providerId="LiveId" clId="{82DB12C5-6EEB-4D92-B12C-05AC8833D063}" dt="2020-07-22T14:12:32.201" v="4567" actId="478"/>
          <ac:picMkLst>
            <pc:docMk/>
            <pc:sldMk cId="2857279110" sldId="271"/>
            <ac:picMk id="11266" creationId="{66066A19-27CF-4549-A9E8-0502088B7510}"/>
          </ac:picMkLst>
        </pc:picChg>
        <pc:picChg chg="add mod">
          <ac:chgData name="Jagadananda dasa" userId="82fc156a60639615" providerId="LiveId" clId="{82DB12C5-6EEB-4D92-B12C-05AC8833D063}" dt="2020-07-22T12:52:44.431" v="3954" actId="14100"/>
          <ac:picMkLst>
            <pc:docMk/>
            <pc:sldMk cId="2857279110" sldId="271"/>
            <ac:picMk id="11268" creationId="{D14A1FAB-1672-4D02-ACCA-AADFAF607055}"/>
          </ac:picMkLst>
        </pc:picChg>
      </pc:sldChg>
      <pc:sldChg chg="addSp delSp modSp add">
        <pc:chgData name="Jagadananda dasa" userId="82fc156a60639615" providerId="LiveId" clId="{82DB12C5-6EEB-4D92-B12C-05AC8833D063}" dt="2020-07-22T14:17:24.752" v="4683" actId="20577"/>
        <pc:sldMkLst>
          <pc:docMk/>
          <pc:sldMk cId="2423514342" sldId="272"/>
        </pc:sldMkLst>
        <pc:spChg chg="add del mod">
          <ac:chgData name="Jagadananda dasa" userId="82fc156a60639615" providerId="LiveId" clId="{82DB12C5-6EEB-4D92-B12C-05AC8833D063}" dt="2020-07-22T14:14:45.012" v="4603" actId="478"/>
          <ac:spMkLst>
            <pc:docMk/>
            <pc:sldMk cId="2423514342" sldId="272"/>
            <ac:spMk id="3" creationId="{3CF7C34B-4390-4CC9-B6DE-4BE813B2DD39}"/>
          </ac:spMkLst>
        </pc:spChg>
        <pc:spChg chg="add del mod">
          <ac:chgData name="Jagadananda dasa" userId="82fc156a60639615" providerId="LiveId" clId="{82DB12C5-6EEB-4D92-B12C-05AC8833D063}" dt="2020-07-22T14:14:54.008" v="4606" actId="478"/>
          <ac:spMkLst>
            <pc:docMk/>
            <pc:sldMk cId="2423514342" sldId="272"/>
            <ac:spMk id="5" creationId="{FD81C7C4-1908-4099-B68E-F17DA18DC9AD}"/>
          </ac:spMkLst>
        </pc:spChg>
        <pc:spChg chg="add del">
          <ac:chgData name="Jagadananda dasa" userId="82fc156a60639615" providerId="LiveId" clId="{82DB12C5-6EEB-4D92-B12C-05AC8833D063}" dt="2020-07-22T14:14:45.972" v="4604"/>
          <ac:spMkLst>
            <pc:docMk/>
            <pc:sldMk cId="2423514342" sldId="272"/>
            <ac:spMk id="9" creationId="{3F4A50D3-B612-4C08-BA93-EFE2012C15A5}"/>
          </ac:spMkLst>
        </pc:spChg>
        <pc:spChg chg="add mod">
          <ac:chgData name="Jagadananda dasa" userId="82fc156a60639615" providerId="LiveId" clId="{82DB12C5-6EEB-4D92-B12C-05AC8833D063}" dt="2020-07-22T14:15:30.126" v="4645" actId="14100"/>
          <ac:spMkLst>
            <pc:docMk/>
            <pc:sldMk cId="2423514342" sldId="272"/>
            <ac:spMk id="14" creationId="{12EA32E1-881D-4E64-8567-CD00CCC31CA5}"/>
          </ac:spMkLst>
        </pc:spChg>
        <pc:spChg chg="add del">
          <ac:chgData name="Jagadananda dasa" userId="82fc156a60639615" providerId="LiveId" clId="{82DB12C5-6EEB-4D92-B12C-05AC8833D063}" dt="2020-07-22T14:14:49.695" v="4605" actId="478"/>
          <ac:spMkLst>
            <pc:docMk/>
            <pc:sldMk cId="2423514342" sldId="272"/>
            <ac:spMk id="114" creationId="{00000000-0000-0000-0000-000000000000}"/>
          </ac:spMkLst>
        </pc:spChg>
        <pc:spChg chg="mod">
          <ac:chgData name="Jagadananda dasa" userId="82fc156a60639615" providerId="LiveId" clId="{82DB12C5-6EEB-4D92-B12C-05AC8833D063}" dt="2020-07-22T14:17:24.752" v="4683" actId="20577"/>
          <ac:spMkLst>
            <pc:docMk/>
            <pc:sldMk cId="2423514342" sldId="272"/>
            <ac:spMk id="119" creationId="{00000000-0000-0000-0000-000000000000}"/>
          </ac:spMkLst>
        </pc:spChg>
        <pc:picChg chg="del">
          <ac:chgData name="Jagadananda dasa" userId="82fc156a60639615" providerId="LiveId" clId="{82DB12C5-6EEB-4D92-B12C-05AC8833D063}" dt="2020-07-22T12:53:47.526" v="3956" actId="478"/>
          <ac:picMkLst>
            <pc:docMk/>
            <pc:sldMk cId="2423514342" sldId="272"/>
            <ac:picMk id="9218" creationId="{F4E73521-A9EC-4135-B836-7D6CFDE55BC4}"/>
          </ac:picMkLst>
        </pc:picChg>
        <pc:picChg chg="del">
          <ac:chgData name="Jagadananda dasa" userId="82fc156a60639615" providerId="LiveId" clId="{82DB12C5-6EEB-4D92-B12C-05AC8833D063}" dt="2020-07-22T12:54:49.701" v="3965" actId="478"/>
          <ac:picMkLst>
            <pc:docMk/>
            <pc:sldMk cId="2423514342" sldId="272"/>
            <ac:picMk id="9220" creationId="{21A7BD9C-EDE3-4435-BC21-D8416146E984}"/>
          </ac:picMkLst>
        </pc:picChg>
        <pc:picChg chg="add mod">
          <ac:chgData name="Jagadananda dasa" userId="82fc156a60639615" providerId="LiveId" clId="{82DB12C5-6EEB-4D92-B12C-05AC8833D063}" dt="2020-07-22T12:54:54.222" v="3966" actId="1076"/>
          <ac:picMkLst>
            <pc:docMk/>
            <pc:sldMk cId="2423514342" sldId="272"/>
            <ac:picMk id="10242" creationId="{1A3D7E4B-DD93-4D91-9662-C5EE2AE983A9}"/>
          </ac:picMkLst>
        </pc:picChg>
        <pc:picChg chg="add mod">
          <ac:chgData name="Jagadananda dasa" userId="82fc156a60639615" providerId="LiveId" clId="{82DB12C5-6EEB-4D92-B12C-05AC8833D063}" dt="2020-07-22T12:57:11.522" v="3977" actId="1076"/>
          <ac:picMkLst>
            <pc:docMk/>
            <pc:sldMk cId="2423514342" sldId="272"/>
            <ac:picMk id="10244" creationId="{E17D9076-8D0A-46DA-A074-755B1214715C}"/>
          </ac:picMkLst>
        </pc:picChg>
      </pc:sldChg>
      <pc:sldMasterChg chg="setBg modSldLayout">
        <pc:chgData name="Jagadananda dasa" userId="82fc156a60639615" providerId="LiveId" clId="{82DB12C5-6EEB-4D92-B12C-05AC8833D063}" dt="2020-07-22T11:50:44.418" v="3262"/>
        <pc:sldMasterMkLst>
          <pc:docMk/>
          <pc:sldMasterMk cId="0" sldId="2147483651"/>
        </pc:sldMasterMkLst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0" sldId="2147483651"/>
            <pc:sldLayoutMk cId="0" sldId="2147483652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0" sldId="2147483651"/>
            <pc:sldLayoutMk cId="0" sldId="2147483653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0" sldId="2147483651"/>
            <pc:sldLayoutMk cId="0" sldId="2147483654"/>
          </pc:sldLayoutMkLst>
        </pc:sldLayoutChg>
      </pc:sldMasterChg>
      <pc:sldMasterChg chg="modSldLayout">
        <pc:chgData name="Jagadananda dasa" userId="82fc156a60639615" providerId="LiveId" clId="{82DB12C5-6EEB-4D92-B12C-05AC8833D063}" dt="2020-07-22T11:00:56.035" v="3040"/>
        <pc:sldMasterMkLst>
          <pc:docMk/>
          <pc:sldMasterMk cId="743013224" sldId="2147483655"/>
        </pc:sldMasterMkLst>
        <pc:sldLayoutChg chg="delSp">
          <pc:chgData name="Jagadananda dasa" userId="82fc156a60639615" providerId="LiveId" clId="{82DB12C5-6EEB-4D92-B12C-05AC8833D063}" dt="2020-07-22T11:00:56.035" v="3040"/>
          <pc:sldLayoutMkLst>
            <pc:docMk/>
            <pc:sldMasterMk cId="743013224" sldId="2147483655"/>
            <pc:sldLayoutMk cId="528335308" sldId="2147483673"/>
          </pc:sldLayoutMkLst>
          <pc:spChg chg="del">
            <ac:chgData name="Jagadananda dasa" userId="82fc156a60639615" providerId="LiveId" clId="{82DB12C5-6EEB-4D92-B12C-05AC8833D063}" dt="2020-07-22T11:00:56.035" v="3040"/>
            <ac:spMkLst>
              <pc:docMk/>
              <pc:sldMasterMk cId="743013224" sldId="2147483655"/>
              <pc:sldLayoutMk cId="528335308" sldId="2147483673"/>
              <ac:spMk id="14" creationId="{00000000-0000-0000-0000-000000000000}"/>
            </ac:spMkLst>
          </pc:spChg>
          <pc:spChg chg="del">
            <ac:chgData name="Jagadananda dasa" userId="82fc156a60639615" providerId="LiveId" clId="{82DB12C5-6EEB-4D92-B12C-05AC8833D063}" dt="2020-07-22T11:00:56.035" v="3040"/>
            <ac:spMkLst>
              <pc:docMk/>
              <pc:sldMasterMk cId="743013224" sldId="2147483655"/>
              <pc:sldLayoutMk cId="528335308" sldId="2147483673"/>
              <ac:spMk id="18" creationId="{00000000-0000-0000-0000-000000000000}"/>
            </ac:spMkLst>
          </pc:spChg>
          <pc:graphicFrameChg chg="del">
            <ac:chgData name="Jagadananda dasa" userId="82fc156a60639615" providerId="LiveId" clId="{82DB12C5-6EEB-4D92-B12C-05AC8833D063}" dt="2020-07-22T11:00:56.035" v="3040"/>
            <ac:graphicFrameMkLst>
              <pc:docMk/>
              <pc:sldMasterMk cId="743013224" sldId="2147483655"/>
              <pc:sldLayoutMk cId="528335308" sldId="2147483673"/>
              <ac:graphicFrameMk id="15" creationId="{00000000-0000-0000-0000-000000000000}"/>
            </ac:graphicFrameMkLst>
          </pc:graphicFrameChg>
          <pc:picChg chg="del">
            <ac:chgData name="Jagadananda dasa" userId="82fc156a60639615" providerId="LiveId" clId="{82DB12C5-6EEB-4D92-B12C-05AC8833D063}" dt="2020-07-22T11:00:56.035" v="3040"/>
            <ac:picMkLst>
              <pc:docMk/>
              <pc:sldMasterMk cId="743013224" sldId="2147483655"/>
              <pc:sldLayoutMk cId="528335308" sldId="2147483673"/>
              <ac:picMk id="19" creationId="{00000000-0000-0000-0000-000000000000}"/>
            </ac:picMkLst>
          </pc:picChg>
        </pc:sldLayoutChg>
        <pc:sldLayoutChg chg="delSp">
          <pc:chgData name="Jagadananda dasa" userId="82fc156a60639615" providerId="LiveId" clId="{82DB12C5-6EEB-4D92-B12C-05AC8833D063}" dt="2020-07-22T11:00:56.035" v="3040"/>
          <pc:sldLayoutMkLst>
            <pc:docMk/>
            <pc:sldMasterMk cId="743013224" sldId="2147483655"/>
            <pc:sldLayoutMk cId="2831480275" sldId="2147483674"/>
          </pc:sldLayoutMkLst>
          <pc:graphicFrameChg chg="del">
            <ac:chgData name="Jagadananda dasa" userId="82fc156a60639615" providerId="LiveId" clId="{82DB12C5-6EEB-4D92-B12C-05AC8833D063}" dt="2020-07-22T11:00:56.035" v="3040"/>
            <ac:graphicFrameMkLst>
              <pc:docMk/>
              <pc:sldMasterMk cId="743013224" sldId="2147483655"/>
              <pc:sldLayoutMk cId="2831480275" sldId="2147483674"/>
              <ac:graphicFrameMk id="21" creationId="{00000000-0000-0000-0000-000000000000}"/>
            </ac:graphicFrameMkLst>
          </pc:graphicFrameChg>
          <pc:cxnChg chg="del">
            <ac:chgData name="Jagadananda dasa" userId="82fc156a60639615" providerId="LiveId" clId="{82DB12C5-6EEB-4D92-B12C-05AC8833D063}" dt="2020-07-22T11:00:56.035" v="3040"/>
            <ac:cxnSpMkLst>
              <pc:docMk/>
              <pc:sldMasterMk cId="743013224" sldId="2147483655"/>
              <pc:sldLayoutMk cId="2831480275" sldId="2147483674"/>
              <ac:cxnSpMk id="23" creationId="{00000000-0000-0000-0000-000000000000}"/>
            </ac:cxnSpMkLst>
          </pc:cxnChg>
        </pc:sldLayoutChg>
      </pc:sldMasterChg>
      <pc:sldMasterChg chg="setBg modSldLayout">
        <pc:chgData name="Jagadananda dasa" userId="82fc156a60639615" providerId="LiveId" clId="{82DB12C5-6EEB-4D92-B12C-05AC8833D063}" dt="2020-07-22T11:50:44.418" v="3262"/>
        <pc:sldMasterMkLst>
          <pc:docMk/>
          <pc:sldMasterMk cId="697071035" sldId="2147483709"/>
        </pc:sldMasterMkLst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769625995" sldId="2147483710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2440774665" sldId="2147483711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945738656" sldId="2147483712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2186157232" sldId="2147483713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513848897" sldId="2147483714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956343967" sldId="2147483715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868920650" sldId="2147483716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2955941576" sldId="2147483717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907923872" sldId="2147483718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705479415" sldId="2147483719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103329166" sldId="2147483720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266378249" sldId="2147483721"/>
          </pc:sldLayoutMkLst>
        </pc:sldLayoutChg>
        <pc:sldLayoutChg chg="setBg">
          <pc:chgData name="Jagadananda dasa" userId="82fc156a60639615" providerId="LiveId" clId="{82DB12C5-6EEB-4D92-B12C-05AC8833D063}" dt="2020-07-22T11:50:44.418" v="3262"/>
          <pc:sldLayoutMkLst>
            <pc:docMk/>
            <pc:sldMasterMk cId="697071035" sldId="2147483709"/>
            <pc:sldLayoutMk cId="3248240218" sldId="2147483722"/>
          </pc:sldLayoutMkLst>
        </pc:sldLayoutChg>
      </pc:sldMasterChg>
    </pc:docChg>
  </pc:docChgLst>
  <pc:docChgLst>
    <pc:chgData name="Jagadananda dasa" userId="82fc156a60639615" providerId="LiveId" clId="{2AEDDDA7-DD29-4597-B161-638A76BC3BD6}"/>
    <pc:docChg chg="custSel addSld delSld modSld">
      <pc:chgData name="Jagadananda dasa" userId="82fc156a60639615" providerId="LiveId" clId="{2AEDDDA7-DD29-4597-B161-638A76BC3BD6}" dt="2020-07-22T15:12:18.428" v="1061" actId="20577"/>
      <pc:docMkLst>
        <pc:docMk/>
      </pc:docMkLst>
      <pc:sldChg chg="modSp">
        <pc:chgData name="Jagadananda dasa" userId="82fc156a60639615" providerId="LiveId" clId="{2AEDDDA7-DD29-4597-B161-638A76BC3BD6}" dt="2020-07-22T14:28:59.044" v="9" actId="14100"/>
        <pc:sldMkLst>
          <pc:docMk/>
          <pc:sldMk cId="0" sldId="256"/>
        </pc:sldMkLst>
        <pc:spChg chg="mod">
          <ac:chgData name="Jagadananda dasa" userId="82fc156a60639615" providerId="LiveId" clId="{2AEDDDA7-DD29-4597-B161-638A76BC3BD6}" dt="2020-07-22T14:28:59.044" v="9" actId="14100"/>
          <ac:spMkLst>
            <pc:docMk/>
            <pc:sldMk cId="0" sldId="256"/>
            <ac:spMk id="41" creationId="{00000000-0000-0000-0000-000000000000}"/>
          </ac:spMkLst>
        </pc:spChg>
      </pc:sldChg>
      <pc:sldChg chg="modSp">
        <pc:chgData name="Jagadananda dasa" userId="82fc156a60639615" providerId="LiveId" clId="{2AEDDDA7-DD29-4597-B161-638A76BC3BD6}" dt="2020-07-22T14:31:18.120" v="177" actId="33524"/>
        <pc:sldMkLst>
          <pc:docMk/>
          <pc:sldMk cId="0" sldId="257"/>
        </pc:sldMkLst>
        <pc:spChg chg="mod">
          <ac:chgData name="Jagadananda dasa" userId="82fc156a60639615" providerId="LiveId" clId="{2AEDDDA7-DD29-4597-B161-638A76BC3BD6}" dt="2020-07-22T14:31:18.120" v="177" actId="33524"/>
          <ac:spMkLst>
            <pc:docMk/>
            <pc:sldMk cId="0" sldId="257"/>
            <ac:spMk id="48" creationId="{00000000-0000-0000-0000-000000000000}"/>
          </ac:spMkLst>
        </pc:spChg>
      </pc:sldChg>
      <pc:sldChg chg="modSp">
        <pc:chgData name="Jagadananda dasa" userId="82fc156a60639615" providerId="LiveId" clId="{2AEDDDA7-DD29-4597-B161-638A76BC3BD6}" dt="2020-07-22T14:32:03.672" v="179" actId="6549"/>
        <pc:sldMkLst>
          <pc:docMk/>
          <pc:sldMk cId="0" sldId="259"/>
        </pc:sldMkLst>
        <pc:spChg chg="mod">
          <ac:chgData name="Jagadananda dasa" userId="82fc156a60639615" providerId="LiveId" clId="{2AEDDDA7-DD29-4597-B161-638A76BC3BD6}" dt="2020-07-22T14:31:58.138" v="178" actId="6549"/>
          <ac:spMkLst>
            <pc:docMk/>
            <pc:sldMk cId="0" sldId="259"/>
            <ac:spMk id="97" creationId="{00000000-0000-0000-0000-000000000000}"/>
          </ac:spMkLst>
        </pc:spChg>
        <pc:spChg chg="mod">
          <ac:chgData name="Jagadananda dasa" userId="82fc156a60639615" providerId="LiveId" clId="{2AEDDDA7-DD29-4597-B161-638A76BC3BD6}" dt="2020-07-22T14:32:03.672" v="179" actId="6549"/>
          <ac:spMkLst>
            <pc:docMk/>
            <pc:sldMk cId="0" sldId="259"/>
            <ac:spMk id="98" creationId="{00000000-0000-0000-0000-000000000000}"/>
          </ac:spMkLst>
        </pc:spChg>
      </pc:sldChg>
      <pc:sldChg chg="del">
        <pc:chgData name="Jagadananda dasa" userId="82fc156a60639615" providerId="LiveId" clId="{2AEDDDA7-DD29-4597-B161-638A76BC3BD6}" dt="2020-07-22T14:36:07.199" v="182" actId="2696"/>
        <pc:sldMkLst>
          <pc:docMk/>
          <pc:sldMk cId="0" sldId="261"/>
        </pc:sldMkLst>
      </pc:sldChg>
      <pc:sldChg chg="del">
        <pc:chgData name="Jagadananda dasa" userId="82fc156a60639615" providerId="LiveId" clId="{2AEDDDA7-DD29-4597-B161-638A76BC3BD6}" dt="2020-07-22T14:36:02.386" v="181" actId="2696"/>
        <pc:sldMkLst>
          <pc:docMk/>
          <pc:sldMk cId="473132263" sldId="265"/>
        </pc:sldMkLst>
      </pc:sldChg>
      <pc:sldChg chg="del">
        <pc:chgData name="Jagadananda dasa" userId="82fc156a60639615" providerId="LiveId" clId="{2AEDDDA7-DD29-4597-B161-638A76BC3BD6}" dt="2020-07-22T14:36:17.502" v="184" actId="2696"/>
        <pc:sldMkLst>
          <pc:docMk/>
          <pc:sldMk cId="3738785860" sldId="266"/>
        </pc:sldMkLst>
      </pc:sldChg>
      <pc:sldChg chg="del">
        <pc:chgData name="Jagadananda dasa" userId="82fc156a60639615" providerId="LiveId" clId="{2AEDDDA7-DD29-4597-B161-638A76BC3BD6}" dt="2020-07-22T14:36:21.161" v="185" actId="2696"/>
        <pc:sldMkLst>
          <pc:docMk/>
          <pc:sldMk cId="2641890196" sldId="267"/>
        </pc:sldMkLst>
      </pc:sldChg>
      <pc:sldChg chg="modSp">
        <pc:chgData name="Jagadananda dasa" userId="82fc156a60639615" providerId="LiveId" clId="{2AEDDDA7-DD29-4597-B161-638A76BC3BD6}" dt="2020-07-22T14:34:52.179" v="180" actId="1076"/>
        <pc:sldMkLst>
          <pc:docMk/>
          <pc:sldMk cId="251452693" sldId="268"/>
        </pc:sldMkLst>
        <pc:spChg chg="mod">
          <ac:chgData name="Jagadananda dasa" userId="82fc156a60639615" providerId="LiveId" clId="{2AEDDDA7-DD29-4597-B161-638A76BC3BD6}" dt="2020-07-22T14:34:52.179" v="180" actId="1076"/>
          <ac:spMkLst>
            <pc:docMk/>
            <pc:sldMk cId="251452693" sldId="268"/>
            <ac:spMk id="114" creationId="{00000000-0000-0000-0000-000000000000}"/>
          </ac:spMkLst>
        </pc:spChg>
      </pc:sldChg>
      <pc:sldChg chg="addSp delSp modSp add">
        <pc:chgData name="Jagadananda dasa" userId="82fc156a60639615" providerId="LiveId" clId="{2AEDDDA7-DD29-4597-B161-638A76BC3BD6}" dt="2020-07-22T15:10:36.100" v="1058" actId="20577"/>
        <pc:sldMkLst>
          <pc:docMk/>
          <pc:sldMk cId="2743042518" sldId="269"/>
        </pc:sldMkLst>
        <pc:spChg chg="add mod">
          <ac:chgData name="Jagadananda dasa" userId="82fc156a60639615" providerId="LiveId" clId="{2AEDDDA7-DD29-4597-B161-638A76BC3BD6}" dt="2020-07-22T15:10:36.100" v="1058" actId="20577"/>
          <ac:spMkLst>
            <pc:docMk/>
            <pc:sldMk cId="2743042518" sldId="269"/>
            <ac:spMk id="10" creationId="{F33AC448-3246-416E-B531-84126FE1C350}"/>
          </ac:spMkLst>
        </pc:spChg>
        <pc:spChg chg="mod">
          <ac:chgData name="Jagadananda dasa" userId="82fc156a60639615" providerId="LiveId" clId="{2AEDDDA7-DD29-4597-B161-638A76BC3BD6}" dt="2020-07-22T15:02:08.162" v="503" actId="20577"/>
          <ac:spMkLst>
            <pc:docMk/>
            <pc:sldMk cId="2743042518" sldId="269"/>
            <ac:spMk id="114" creationId="{00000000-0000-0000-0000-000000000000}"/>
          </ac:spMkLst>
        </pc:spChg>
        <pc:spChg chg="del mod">
          <ac:chgData name="Jagadananda dasa" userId="82fc156a60639615" providerId="LiveId" clId="{2AEDDDA7-DD29-4597-B161-638A76BC3BD6}" dt="2020-07-22T14:51:24.440" v="197" actId="478"/>
          <ac:spMkLst>
            <pc:docMk/>
            <pc:sldMk cId="2743042518" sldId="269"/>
            <ac:spMk id="119" creationId="{00000000-0000-0000-0000-000000000000}"/>
          </ac:spMkLst>
        </pc:spChg>
        <pc:picChg chg="add del mod">
          <ac:chgData name="Jagadananda dasa" userId="82fc156a60639615" providerId="LiveId" clId="{2AEDDDA7-DD29-4597-B161-638A76BC3BD6}" dt="2020-07-22T14:50:49.120" v="192" actId="478"/>
          <ac:picMkLst>
            <pc:docMk/>
            <pc:sldMk cId="2743042518" sldId="269"/>
            <ac:picMk id="2" creationId="{123DB8FE-B2B1-43DE-B36E-ABC4D17C4413}"/>
          </ac:picMkLst>
        </pc:picChg>
        <pc:picChg chg="add mod">
          <ac:chgData name="Jagadananda dasa" userId="82fc156a60639615" providerId="LiveId" clId="{2AEDDDA7-DD29-4597-B161-638A76BC3BD6}" dt="2020-07-22T14:51:04.761" v="195" actId="962"/>
          <ac:picMkLst>
            <pc:docMk/>
            <pc:sldMk cId="2743042518" sldId="269"/>
            <ac:picMk id="4" creationId="{89B73399-2009-4B17-8F72-49AA590BECC1}"/>
          </ac:picMkLst>
        </pc:picChg>
        <pc:picChg chg="del">
          <ac:chgData name="Jagadananda dasa" userId="82fc156a60639615" providerId="LiveId" clId="{2AEDDDA7-DD29-4597-B161-638A76BC3BD6}" dt="2020-07-22T14:44:41.712" v="188" actId="478"/>
          <ac:picMkLst>
            <pc:docMk/>
            <pc:sldMk cId="2743042518" sldId="269"/>
            <ac:picMk id="9218" creationId="{F4E73521-A9EC-4135-B836-7D6CFDE55BC4}"/>
          </ac:picMkLst>
        </pc:picChg>
        <pc:picChg chg="del">
          <ac:chgData name="Jagadananda dasa" userId="82fc156a60639615" providerId="LiveId" clId="{2AEDDDA7-DD29-4597-B161-638A76BC3BD6}" dt="2020-07-22T14:44:43.705" v="189" actId="478"/>
          <ac:picMkLst>
            <pc:docMk/>
            <pc:sldMk cId="2743042518" sldId="269"/>
            <ac:picMk id="9220" creationId="{21A7BD9C-EDE3-4435-BC21-D8416146E984}"/>
          </ac:picMkLst>
        </pc:picChg>
      </pc:sldChg>
      <pc:sldChg chg="addSp delSp modSp add">
        <pc:chgData name="Jagadananda dasa" userId="82fc156a60639615" providerId="LiveId" clId="{2AEDDDA7-DD29-4597-B161-638A76BC3BD6}" dt="2020-07-22T15:12:18.428" v="1061" actId="20577"/>
        <pc:sldMkLst>
          <pc:docMk/>
          <pc:sldMk cId="1954434604" sldId="270"/>
        </pc:sldMkLst>
        <pc:spChg chg="mod">
          <ac:chgData name="Jagadananda dasa" userId="82fc156a60639615" providerId="LiveId" clId="{2AEDDDA7-DD29-4597-B161-638A76BC3BD6}" dt="2020-07-22T15:12:18.428" v="1061" actId="20577"/>
          <ac:spMkLst>
            <pc:docMk/>
            <pc:sldMk cId="1954434604" sldId="270"/>
            <ac:spMk id="114" creationId="{00000000-0000-0000-0000-000000000000}"/>
          </ac:spMkLst>
        </pc:spChg>
        <pc:picChg chg="add mod">
          <ac:chgData name="Jagadananda dasa" userId="82fc156a60639615" providerId="LiveId" clId="{2AEDDDA7-DD29-4597-B161-638A76BC3BD6}" dt="2020-07-22T15:11:37.481" v="1059" actId="1076"/>
          <ac:picMkLst>
            <pc:docMk/>
            <pc:sldMk cId="1954434604" sldId="270"/>
            <ac:picMk id="3" creationId="{8FEC9635-3453-4D83-A336-A1E61AAA525F}"/>
          </ac:picMkLst>
        </pc:picChg>
        <pc:picChg chg="del">
          <ac:chgData name="Jagadananda dasa" userId="82fc156a60639615" providerId="LiveId" clId="{2AEDDDA7-DD29-4597-B161-638A76BC3BD6}" dt="2020-07-22T14:51:46.454" v="199" actId="478"/>
          <ac:picMkLst>
            <pc:docMk/>
            <pc:sldMk cId="1954434604" sldId="270"/>
            <ac:picMk id="4" creationId="{89B73399-2009-4B17-8F72-49AA590BECC1}"/>
          </ac:picMkLst>
        </pc:picChg>
      </pc:sldChg>
      <pc:sldChg chg="addSp delSp modSp add">
        <pc:chgData name="Jagadananda dasa" userId="82fc156a60639615" providerId="LiveId" clId="{2AEDDDA7-DD29-4597-B161-638A76BC3BD6}" dt="2020-07-22T15:05:35.274" v="885" actId="20577"/>
        <pc:sldMkLst>
          <pc:docMk/>
          <pc:sldMk cId="2475624790" sldId="271"/>
        </pc:sldMkLst>
        <pc:spChg chg="mod">
          <ac:chgData name="Jagadananda dasa" userId="82fc156a60639615" providerId="LiveId" clId="{2AEDDDA7-DD29-4597-B161-638A76BC3BD6}" dt="2020-07-22T15:05:35.274" v="885" actId="20577"/>
          <ac:spMkLst>
            <pc:docMk/>
            <pc:sldMk cId="2475624790" sldId="271"/>
            <ac:spMk id="114" creationId="{00000000-0000-0000-0000-000000000000}"/>
          </ac:spMkLst>
        </pc:spChg>
        <pc:picChg chg="del">
          <ac:chgData name="Jagadananda dasa" userId="82fc156a60639615" providerId="LiveId" clId="{2AEDDDA7-DD29-4597-B161-638A76BC3BD6}" dt="2020-07-22T14:55:12.692" v="205" actId="478"/>
          <ac:picMkLst>
            <pc:docMk/>
            <pc:sldMk cId="2475624790" sldId="271"/>
            <ac:picMk id="3" creationId="{8FEC9635-3453-4D83-A336-A1E61AAA525F}"/>
          </ac:picMkLst>
        </pc:picChg>
        <pc:picChg chg="add mod">
          <ac:chgData name="Jagadananda dasa" userId="82fc156a60639615" providerId="LiveId" clId="{2AEDDDA7-DD29-4597-B161-638A76BC3BD6}" dt="2020-07-22T14:57:48.853" v="209" actId="1076"/>
          <ac:picMkLst>
            <pc:docMk/>
            <pc:sldMk cId="2475624790" sldId="271"/>
            <ac:picMk id="4" creationId="{EC5C1F33-7955-45A4-930E-E14241E09A02}"/>
          </ac:picMkLst>
        </pc:picChg>
      </pc:sldChg>
      <pc:sldChg chg="del">
        <pc:chgData name="Jagadananda dasa" userId="82fc156a60639615" providerId="LiveId" clId="{2AEDDDA7-DD29-4597-B161-638A76BC3BD6}" dt="2020-07-22T14:36:11.329" v="183" actId="2696"/>
        <pc:sldMkLst>
          <pc:docMk/>
          <pc:sldMk cId="2857279110" sldId="271"/>
        </pc:sldMkLst>
      </pc:sldChg>
      <pc:sldChg chg="del">
        <pc:chgData name="Jagadananda dasa" userId="82fc156a60639615" providerId="LiveId" clId="{2AEDDDA7-DD29-4597-B161-638A76BC3BD6}" dt="2020-07-22T14:36:24.904" v="186" actId="2696"/>
        <pc:sldMkLst>
          <pc:docMk/>
          <pc:sldMk cId="2423514342" sldId="272"/>
        </pc:sldMkLst>
      </pc:sldChg>
    </pc:docChg>
  </pc:docChgLst>
  <pc:docChgLst>
    <pc:chgData name="Jagadananda dasa" userId="82fc156a60639615" providerId="LiveId" clId="{2D8A168F-5805-418A-8AA0-702B427A1F2B}"/>
    <pc:docChg chg="undo custSel addSld delSld modSld sldOrd">
      <pc:chgData name="Jagadananda dasa" userId="82fc156a60639615" providerId="LiveId" clId="{2D8A168F-5805-418A-8AA0-702B427A1F2B}" dt="2020-05-21T08:44:38.256" v="7254" actId="2696"/>
      <pc:docMkLst>
        <pc:docMk/>
      </pc:docMkLst>
      <pc:sldChg chg="modSp">
        <pc:chgData name="Jagadananda dasa" userId="82fc156a60639615" providerId="LiveId" clId="{2D8A168F-5805-418A-8AA0-702B427A1F2B}" dt="2020-05-20T08:11:25.543" v="6865" actId="20577"/>
        <pc:sldMkLst>
          <pc:docMk/>
          <pc:sldMk cId="0" sldId="256"/>
        </pc:sldMkLst>
        <pc:spChg chg="mod">
          <ac:chgData name="Jagadananda dasa" userId="82fc156a60639615" providerId="LiveId" clId="{2D8A168F-5805-418A-8AA0-702B427A1F2B}" dt="2020-05-20T08:11:18.137" v="6846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8:11:25.543" v="6865" actId="20577"/>
          <ac:spMkLst>
            <pc:docMk/>
            <pc:sldMk cId="0" sldId="256"/>
            <ac:spMk id="43" creationId="{00000000-0000-0000-0000-000000000000}"/>
          </ac:spMkLst>
        </pc:spChg>
      </pc:sldChg>
      <pc:sldChg chg="modSp modNotesTx">
        <pc:chgData name="Jagadananda dasa" userId="82fc156a60639615" providerId="LiveId" clId="{2D8A168F-5805-418A-8AA0-702B427A1F2B}" dt="2020-05-20T12:51:45.391" v="7225" actId="113"/>
        <pc:sldMkLst>
          <pc:docMk/>
          <pc:sldMk cId="0" sldId="257"/>
        </pc:sldMkLst>
        <pc:spChg chg="mod">
          <ac:chgData name="Jagadananda dasa" userId="82fc156a60639615" providerId="LiveId" clId="{2D8A168F-5805-418A-8AA0-702B427A1F2B}" dt="2020-05-20T08:30:34.807" v="7220" actId="6549"/>
          <ac:spMkLst>
            <pc:docMk/>
            <pc:sldMk cId="0" sldId="257"/>
            <ac:spMk id="48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4:31:28.899" v="2000" actId="6549"/>
          <ac:spMkLst>
            <pc:docMk/>
            <pc:sldMk cId="0" sldId="257"/>
            <ac:spMk id="51" creationId="{00000000-0000-0000-0000-000000000000}"/>
          </ac:spMkLst>
        </pc:spChg>
        <pc:spChg chg="mod">
          <ac:chgData name="Jagadananda dasa" userId="82fc156a60639615" providerId="LiveId" clId="{2D8A168F-5805-418A-8AA0-702B427A1F2B}" dt="2020-05-19T09:27:34.188" v="1386" actId="20577"/>
          <ac:spMkLst>
            <pc:docMk/>
            <pc:sldMk cId="0" sldId="257"/>
            <ac:spMk id="54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4:35:51.551" v="2315" actId="20577"/>
          <ac:spMkLst>
            <pc:docMk/>
            <pc:sldMk cId="0" sldId="257"/>
            <ac:spMk id="56" creationId="{00000000-0000-0000-0000-000000000000}"/>
          </ac:spMkLst>
        </pc:spChg>
        <pc:spChg chg="mod">
          <ac:chgData name="Jagadananda dasa" userId="82fc156a60639615" providerId="LiveId" clId="{2D8A168F-5805-418A-8AA0-702B427A1F2B}" dt="2020-05-19T09:29:28.442" v="1400" actId="1076"/>
          <ac:spMkLst>
            <pc:docMk/>
            <pc:sldMk cId="0" sldId="257"/>
            <ac:spMk id="58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4:36:29.603" v="2399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4:37:12.840" v="2430" actId="20577"/>
          <ac:spMkLst>
            <pc:docMk/>
            <pc:sldMk cId="0" sldId="257"/>
            <ac:spMk id="63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12:51:45.391" v="7225" actId="113"/>
          <ac:spMkLst>
            <pc:docMk/>
            <pc:sldMk cId="0" sldId="257"/>
            <ac:spMk id="64" creationId="{00000000-0000-0000-0000-000000000000}"/>
          </ac:spMkLst>
        </pc:spChg>
        <pc:grpChg chg="mod">
          <ac:chgData name="Jagadananda dasa" userId="82fc156a60639615" providerId="LiveId" clId="{2D8A168F-5805-418A-8AA0-702B427A1F2B}" dt="2020-05-19T09:53:37.892" v="1667"/>
          <ac:grpSpMkLst>
            <pc:docMk/>
            <pc:sldMk cId="0" sldId="257"/>
            <ac:grpSpMk id="49" creationId="{00000000-0000-0000-0000-000000000000}"/>
          </ac:grpSpMkLst>
        </pc:grpChg>
      </pc:sldChg>
      <pc:sldChg chg="addSp delSp modSp mod modNotesTx">
        <pc:chgData name="Jagadananda dasa" userId="82fc156a60639615" providerId="LiveId" clId="{2D8A168F-5805-418A-8AA0-702B427A1F2B}" dt="2020-05-20T13:00:03.526" v="7230" actId="1076"/>
        <pc:sldMkLst>
          <pc:docMk/>
          <pc:sldMk cId="0" sldId="258"/>
        </pc:sldMkLst>
        <pc:spChg chg="add del mod">
          <ac:chgData name="Jagadananda dasa" userId="82fc156a60639615" providerId="LiveId" clId="{2D8A168F-5805-418A-8AA0-702B427A1F2B}" dt="2020-05-20T07:58:32.667" v="6463" actId="478"/>
          <ac:spMkLst>
            <pc:docMk/>
            <pc:sldMk cId="0" sldId="258"/>
            <ac:spMk id="3" creationId="{B0915AE3-CBCE-421E-8CBC-1198D2AA2844}"/>
          </ac:spMkLst>
        </pc:spChg>
        <pc:spChg chg="add mod">
          <ac:chgData name="Jagadananda dasa" userId="82fc156a60639615" providerId="LiveId" clId="{2D8A168F-5805-418A-8AA0-702B427A1F2B}" dt="2020-05-20T13:00:03.526" v="7230" actId="1076"/>
          <ac:spMkLst>
            <pc:docMk/>
            <pc:sldMk cId="0" sldId="258"/>
            <ac:spMk id="10" creationId="{4EF78022-EA2A-44C2-B057-48AA48544635}"/>
          </ac:spMkLst>
        </pc:spChg>
        <pc:spChg chg="add del mod">
          <ac:chgData name="Jagadananda dasa" userId="82fc156a60639615" providerId="LiveId" clId="{2D8A168F-5805-418A-8AA0-702B427A1F2B}" dt="2020-05-20T07:59:56.471" v="6532" actId="6549"/>
          <ac:spMkLst>
            <pc:docMk/>
            <pc:sldMk cId="0" sldId="258"/>
            <ac:spMk id="70" creationId="{00000000-0000-0000-0000-000000000000}"/>
          </ac:spMkLst>
        </pc:spChg>
        <pc:spChg chg="del mod">
          <ac:chgData name="Jagadananda dasa" userId="82fc156a60639615" providerId="LiveId" clId="{2D8A168F-5805-418A-8AA0-702B427A1F2B}" dt="2020-05-20T12:59:58.169" v="7229" actId="478"/>
          <ac:spMkLst>
            <pc:docMk/>
            <pc:sldMk cId="0" sldId="258"/>
            <ac:spMk id="73" creationId="{00000000-0000-0000-0000-000000000000}"/>
          </ac:spMkLst>
        </pc:spChg>
        <pc:spChg chg="del mod">
          <ac:chgData name="Jagadananda dasa" userId="82fc156a60639615" providerId="LiveId" clId="{2D8A168F-5805-418A-8AA0-702B427A1F2B}" dt="2020-05-19T09:13:27.735" v="943" actId="478"/>
          <ac:spMkLst>
            <pc:docMk/>
            <pc:sldMk cId="0" sldId="258"/>
            <ac:spMk id="74" creationId="{00000000-0000-0000-0000-000000000000}"/>
          </ac:spMkLst>
        </pc:spChg>
        <pc:spChg chg="del">
          <ac:chgData name="Jagadananda dasa" userId="82fc156a60639615" providerId="LiveId" clId="{2D8A168F-5805-418A-8AA0-702B427A1F2B}" dt="2020-05-19T09:13:29.495" v="944" actId="478"/>
          <ac:spMkLst>
            <pc:docMk/>
            <pc:sldMk cId="0" sldId="258"/>
            <ac:spMk id="75" creationId="{00000000-0000-0000-0000-000000000000}"/>
          </ac:spMkLst>
        </pc:spChg>
        <pc:spChg chg="del mod">
          <ac:chgData name="Jagadananda dasa" userId="82fc156a60639615" providerId="LiveId" clId="{2D8A168F-5805-418A-8AA0-702B427A1F2B}" dt="2020-05-19T09:14:07.392" v="954" actId="478"/>
          <ac:spMkLst>
            <pc:docMk/>
            <pc:sldMk cId="0" sldId="258"/>
            <ac:spMk id="76" creationId="{00000000-0000-0000-0000-000000000000}"/>
          </ac:spMkLst>
        </pc:spChg>
        <pc:spChg chg="del mod">
          <ac:chgData name="Jagadananda dasa" userId="82fc156a60639615" providerId="LiveId" clId="{2D8A168F-5805-418A-8AA0-702B427A1F2B}" dt="2020-05-19T09:14:12.209" v="956" actId="478"/>
          <ac:spMkLst>
            <pc:docMk/>
            <pc:sldMk cId="0" sldId="258"/>
            <ac:spMk id="77" creationId="{00000000-0000-0000-0000-000000000000}"/>
          </ac:spMkLst>
        </pc:spChg>
        <pc:spChg chg="del">
          <ac:chgData name="Jagadananda dasa" userId="82fc156a60639615" providerId="LiveId" clId="{2D8A168F-5805-418A-8AA0-702B427A1F2B}" dt="2020-05-19T09:14:23.234" v="959" actId="478"/>
          <ac:spMkLst>
            <pc:docMk/>
            <pc:sldMk cId="0" sldId="258"/>
            <ac:spMk id="78" creationId="{00000000-0000-0000-0000-000000000000}"/>
          </ac:spMkLst>
        </pc:spChg>
        <pc:spChg chg="del">
          <ac:chgData name="Jagadananda dasa" userId="82fc156a60639615" providerId="LiveId" clId="{2D8A168F-5805-418A-8AA0-702B427A1F2B}" dt="2020-05-19T09:14:26.593" v="960" actId="478"/>
          <ac:spMkLst>
            <pc:docMk/>
            <pc:sldMk cId="0" sldId="258"/>
            <ac:spMk id="79" creationId="{00000000-0000-0000-0000-000000000000}"/>
          </ac:spMkLst>
        </pc:spChg>
        <pc:graphicFrameChg chg="add mod">
          <ac:chgData name="Jagadananda dasa" userId="82fc156a60639615" providerId="LiveId" clId="{2D8A168F-5805-418A-8AA0-702B427A1F2B}" dt="2020-05-19T09:48:47.561" v="1435" actId="1076"/>
          <ac:graphicFrameMkLst>
            <pc:docMk/>
            <pc:sldMk cId="0" sldId="258"/>
            <ac:graphicFrameMk id="16" creationId="{43F15946-8980-4460-8E25-C82CD22B1C1A}"/>
          </ac:graphicFrameMkLst>
        </pc:graphicFrameChg>
        <pc:graphicFrameChg chg="del mod">
          <ac:chgData name="Jagadananda dasa" userId="82fc156a60639615" providerId="LiveId" clId="{2D8A168F-5805-418A-8AA0-702B427A1F2B}" dt="2020-05-19T09:12:33.290" v="939" actId="478"/>
          <ac:graphicFrameMkLst>
            <pc:docMk/>
            <pc:sldMk cId="0" sldId="258"/>
            <ac:graphicFrameMk id="83" creationId="{00000000-0000-0000-0000-000000000000}"/>
          </ac:graphicFrameMkLst>
        </pc:graphicFrameChg>
        <pc:cxnChg chg="mod">
          <ac:chgData name="Jagadananda dasa" userId="82fc156a60639615" providerId="LiveId" clId="{2D8A168F-5805-418A-8AA0-702B427A1F2B}" dt="2020-05-19T09:14:12.209" v="956" actId="478"/>
          <ac:cxnSpMkLst>
            <pc:docMk/>
            <pc:sldMk cId="0" sldId="258"/>
            <ac:cxnSpMk id="80" creationId="{00000000-0000-0000-0000-000000000000}"/>
          </ac:cxnSpMkLst>
        </pc:cxnChg>
        <pc:cxnChg chg="del mod">
          <ac:chgData name="Jagadananda dasa" userId="82fc156a60639615" providerId="LiveId" clId="{2D8A168F-5805-418A-8AA0-702B427A1F2B}" dt="2020-05-19T09:14:19.052" v="958" actId="478"/>
          <ac:cxnSpMkLst>
            <pc:docMk/>
            <pc:sldMk cId="0" sldId="258"/>
            <ac:cxnSpMk id="81" creationId="{00000000-0000-0000-0000-000000000000}"/>
          </ac:cxnSpMkLst>
        </pc:cxnChg>
        <pc:cxnChg chg="del mod">
          <ac:chgData name="Jagadananda dasa" userId="82fc156a60639615" providerId="LiveId" clId="{2D8A168F-5805-418A-8AA0-702B427A1F2B}" dt="2020-05-19T09:14:15.309" v="957" actId="478"/>
          <ac:cxnSpMkLst>
            <pc:docMk/>
            <pc:sldMk cId="0" sldId="258"/>
            <ac:cxnSpMk id="82" creationId="{00000000-0000-0000-0000-000000000000}"/>
          </ac:cxnSpMkLst>
        </pc:cxnChg>
      </pc:sldChg>
      <pc:sldChg chg="modSp ord">
        <pc:chgData name="Jagadananda dasa" userId="82fc156a60639615" providerId="LiveId" clId="{2D8A168F-5805-418A-8AA0-702B427A1F2B}" dt="2020-05-20T08:16:49.654" v="6874" actId="255"/>
        <pc:sldMkLst>
          <pc:docMk/>
          <pc:sldMk cId="0" sldId="259"/>
        </pc:sldMkLst>
        <pc:spChg chg="mod">
          <ac:chgData name="Jagadananda dasa" userId="82fc156a60639615" providerId="LiveId" clId="{2D8A168F-5805-418A-8AA0-702B427A1F2B}" dt="2020-05-20T08:16:49.654" v="6874" actId="255"/>
          <ac:spMkLst>
            <pc:docMk/>
            <pc:sldMk cId="0" sldId="259"/>
            <ac:spMk id="88" creationId="{00000000-0000-0000-0000-000000000000}"/>
          </ac:spMkLst>
        </pc:spChg>
        <pc:spChg chg="mod">
          <ac:chgData name="Jagadananda dasa" userId="82fc156a60639615" providerId="LiveId" clId="{2D8A168F-5805-418A-8AA0-702B427A1F2B}" dt="2020-05-19T10:02:59.850" v="1922" actId="6549"/>
          <ac:spMkLst>
            <pc:docMk/>
            <pc:sldMk cId="0" sldId="259"/>
            <ac:spMk id="90" creationId="{00000000-0000-0000-0000-000000000000}"/>
          </ac:spMkLst>
        </pc:spChg>
        <pc:spChg chg="mod">
          <ac:chgData name="Jagadananda dasa" userId="82fc156a60639615" providerId="LiveId" clId="{2D8A168F-5805-418A-8AA0-702B427A1F2B}" dt="2020-05-19T10:04:11.228" v="1971" actId="20577"/>
          <ac:spMkLst>
            <pc:docMk/>
            <pc:sldMk cId="0" sldId="259"/>
            <ac:spMk id="97" creationId="{00000000-0000-0000-0000-000000000000}"/>
          </ac:spMkLst>
        </pc:spChg>
        <pc:spChg chg="mod">
          <ac:chgData name="Jagadananda dasa" userId="82fc156a60639615" providerId="LiveId" clId="{2D8A168F-5805-418A-8AA0-702B427A1F2B}" dt="2020-05-19T10:04:24.104" v="1999" actId="20577"/>
          <ac:spMkLst>
            <pc:docMk/>
            <pc:sldMk cId="0" sldId="259"/>
            <ac:spMk id="98" creationId="{00000000-0000-0000-0000-000000000000}"/>
          </ac:spMkLst>
        </pc:spChg>
      </pc:sldChg>
      <pc:sldChg chg="delSp modSp modNotesTx">
        <pc:chgData name="Jagadananda dasa" userId="82fc156a60639615" providerId="LiveId" clId="{2D8A168F-5805-418A-8AA0-702B427A1F2B}" dt="2020-05-20T08:21:07.440" v="6878" actId="14100"/>
        <pc:sldMkLst>
          <pc:docMk/>
          <pc:sldMk cId="0" sldId="260"/>
        </pc:sldMkLst>
        <pc:spChg chg="mod">
          <ac:chgData name="Jagadananda dasa" userId="82fc156a60639615" providerId="LiveId" clId="{2D8A168F-5805-418A-8AA0-702B427A1F2B}" dt="2020-05-20T07:31:35.606" v="4944" actId="20577"/>
          <ac:spMkLst>
            <pc:docMk/>
            <pc:sldMk cId="0" sldId="260"/>
            <ac:spMk id="103" creationId="{00000000-0000-0000-0000-000000000000}"/>
          </ac:spMkLst>
        </pc:spChg>
        <pc:spChg chg="del">
          <ac:chgData name="Jagadananda dasa" userId="82fc156a60639615" providerId="LiveId" clId="{2D8A168F-5805-418A-8AA0-702B427A1F2B}" dt="2020-05-20T08:09:29.309" v="6829" actId="478"/>
          <ac:spMkLst>
            <pc:docMk/>
            <pc:sldMk cId="0" sldId="260"/>
            <ac:spMk id="106" creationId="{00000000-0000-0000-0000-000000000000}"/>
          </ac:spMkLst>
        </pc:spChg>
        <pc:spChg chg="del">
          <ac:chgData name="Jagadananda dasa" userId="82fc156a60639615" providerId="LiveId" clId="{2D8A168F-5805-418A-8AA0-702B427A1F2B}" dt="2020-05-20T08:09:33.770" v="6830" actId="478"/>
          <ac:spMkLst>
            <pc:docMk/>
            <pc:sldMk cId="0" sldId="260"/>
            <ac:spMk id="107" creationId="{00000000-0000-0000-0000-000000000000}"/>
          </ac:spMkLst>
        </pc:spChg>
        <pc:spChg chg="del">
          <ac:chgData name="Jagadananda dasa" userId="82fc156a60639615" providerId="LiveId" clId="{2D8A168F-5805-418A-8AA0-702B427A1F2B}" dt="2020-05-20T08:09:37.584" v="6831" actId="478"/>
          <ac:spMkLst>
            <pc:docMk/>
            <pc:sldMk cId="0" sldId="260"/>
            <ac:spMk id="109" creationId="{00000000-0000-0000-0000-000000000000}"/>
          </ac:spMkLst>
        </pc:spChg>
        <pc:graphicFrameChg chg="mod modGraphic">
          <ac:chgData name="Jagadananda dasa" userId="82fc156a60639615" providerId="LiveId" clId="{2D8A168F-5805-418A-8AA0-702B427A1F2B}" dt="2020-05-20T08:20:32.186" v="6875" actId="14100"/>
          <ac:graphicFrameMkLst>
            <pc:docMk/>
            <pc:sldMk cId="0" sldId="260"/>
            <ac:graphicFrameMk id="9" creationId="{9F96D310-3C5A-43C8-ACFA-1F1F9EEEC1F0}"/>
          </ac:graphicFrameMkLst>
        </pc:graphicFrameChg>
        <pc:graphicFrameChg chg="mod modGraphic">
          <ac:chgData name="Jagadananda dasa" userId="82fc156a60639615" providerId="LiveId" clId="{2D8A168F-5805-418A-8AA0-702B427A1F2B}" dt="2020-05-20T08:21:07.440" v="6878" actId="14100"/>
          <ac:graphicFrameMkLst>
            <pc:docMk/>
            <pc:sldMk cId="0" sldId="260"/>
            <ac:graphicFrameMk id="11" creationId="{763F4268-AE67-4B7F-89AE-5F643F2472E5}"/>
          </ac:graphicFrameMkLst>
        </pc:graphicFrameChg>
      </pc:sldChg>
      <pc:sldChg chg="addSp delSp modSp mod modNotesTx">
        <pc:chgData name="Jagadananda dasa" userId="82fc156a60639615" providerId="LiveId" clId="{2D8A168F-5805-418A-8AA0-702B427A1F2B}" dt="2020-05-20T08:07:05.518" v="6812" actId="20577"/>
        <pc:sldMkLst>
          <pc:docMk/>
          <pc:sldMk cId="0" sldId="261"/>
        </pc:sldMkLst>
        <pc:spChg chg="add mod">
          <ac:chgData name="Jagadananda dasa" userId="82fc156a60639615" providerId="LiveId" clId="{2D8A168F-5805-418A-8AA0-702B427A1F2B}" dt="2020-05-20T05:20:18.696" v="2550" actId="20577"/>
          <ac:spMkLst>
            <pc:docMk/>
            <pc:sldMk cId="0" sldId="261"/>
            <ac:spMk id="2" creationId="{355C46A5-1342-4128-AFF3-5B65252CE9EC}"/>
          </ac:spMkLst>
        </pc:spChg>
        <pc:spChg chg="mod">
          <ac:chgData name="Jagadananda dasa" userId="82fc156a60639615" providerId="LiveId" clId="{2D8A168F-5805-418A-8AA0-702B427A1F2B}" dt="2020-05-20T07:36:31.794" v="5242" actId="20577"/>
          <ac:spMkLst>
            <pc:docMk/>
            <pc:sldMk cId="0" sldId="261"/>
            <ac:spMk id="114" creationId="{00000000-0000-0000-0000-000000000000}"/>
          </ac:spMkLst>
        </pc:spChg>
        <pc:spChg chg="del mod">
          <ac:chgData name="Jagadananda dasa" userId="82fc156a60639615" providerId="LiveId" clId="{2D8A168F-5805-418A-8AA0-702B427A1F2B}" dt="2020-05-19T05:43:39.204" v="328" actId="478"/>
          <ac:spMkLst>
            <pc:docMk/>
            <pc:sldMk cId="0" sldId="261"/>
            <ac:spMk id="116" creationId="{00000000-0000-0000-0000-000000000000}"/>
          </ac:spMkLst>
        </pc:spChg>
        <pc:spChg chg="del mod">
          <ac:chgData name="Jagadananda dasa" userId="82fc156a60639615" providerId="LiveId" clId="{2D8A168F-5805-418A-8AA0-702B427A1F2B}" dt="2020-05-20T06:20:15.450" v="3476" actId="478"/>
          <ac:spMkLst>
            <pc:docMk/>
            <pc:sldMk cId="0" sldId="261"/>
            <ac:spMk id="117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7:48:35.701" v="5932" actId="1076"/>
          <ac:spMkLst>
            <pc:docMk/>
            <pc:sldMk cId="0" sldId="261"/>
            <ac:spMk id="119" creationId="{00000000-0000-0000-0000-000000000000}"/>
          </ac:spMkLst>
        </pc:spChg>
        <pc:graphicFrameChg chg="add">
          <ac:chgData name="Jagadananda dasa" userId="82fc156a60639615" providerId="LiveId" clId="{2D8A168F-5805-418A-8AA0-702B427A1F2B}" dt="2020-05-20T05:13:40.425" v="2432"/>
          <ac:graphicFrameMkLst>
            <pc:docMk/>
            <pc:sldMk cId="0" sldId="261"/>
            <ac:graphicFrameMk id="7" creationId="{6A9BD082-5A96-4B40-BD76-19E62C21CFA4}"/>
          </ac:graphicFrameMkLst>
        </pc:graphicFrameChg>
        <pc:graphicFrameChg chg="add mod">
          <ac:chgData name="Jagadananda dasa" userId="82fc156a60639615" providerId="LiveId" clId="{2D8A168F-5805-418A-8AA0-702B427A1F2B}" dt="2020-05-20T05:20:00.710" v="2548" actId="1076"/>
          <ac:graphicFrameMkLst>
            <pc:docMk/>
            <pc:sldMk cId="0" sldId="261"/>
            <ac:graphicFrameMk id="8" creationId="{6A9BD082-5A96-4B40-BD76-19E62C21CFA4}"/>
          </ac:graphicFrameMkLst>
        </pc:graphicFrameChg>
        <pc:graphicFrameChg chg="add del mod">
          <ac:chgData name="Jagadananda dasa" userId="82fc156a60639615" providerId="LiveId" clId="{2D8A168F-5805-418A-8AA0-702B427A1F2B}" dt="2020-05-19T05:40:40.101" v="319" actId="478"/>
          <ac:graphicFrameMkLst>
            <pc:docMk/>
            <pc:sldMk cId="0" sldId="261"/>
            <ac:graphicFrameMk id="10" creationId="{5D85949E-8D27-4248-AB34-C8379D98FD77}"/>
          </ac:graphicFrameMkLst>
        </pc:graphicFrameChg>
        <pc:graphicFrameChg chg="add del">
          <ac:chgData name="Jagadananda dasa" userId="82fc156a60639615" providerId="LiveId" clId="{2D8A168F-5805-418A-8AA0-702B427A1F2B}" dt="2020-05-19T05:30:35.903" v="314" actId="478"/>
          <ac:graphicFrameMkLst>
            <pc:docMk/>
            <pc:sldMk cId="0" sldId="261"/>
            <ac:graphicFrameMk id="11" creationId="{5D85949E-8D27-4248-AB34-C8379D98FD77}"/>
          </ac:graphicFrameMkLst>
        </pc:graphicFrameChg>
        <pc:graphicFrameChg chg="add del mod">
          <ac:chgData name="Jagadananda dasa" userId="82fc156a60639615" providerId="LiveId" clId="{2D8A168F-5805-418A-8AA0-702B427A1F2B}" dt="2020-05-20T05:14:07.698" v="2436" actId="478"/>
          <ac:graphicFrameMkLst>
            <pc:docMk/>
            <pc:sldMk cId="0" sldId="261"/>
            <ac:graphicFrameMk id="12" creationId="{5D85949E-8D27-4248-AB34-C8379D98FD77}"/>
          </ac:graphicFrameMkLst>
        </pc:graphicFrameChg>
        <pc:picChg chg="del mod">
          <ac:chgData name="Jagadananda dasa" userId="82fc156a60639615" providerId="LiveId" clId="{2D8A168F-5805-418A-8AA0-702B427A1F2B}" dt="2020-05-19T05:29:18.579" v="308" actId="478"/>
          <ac:picMkLst>
            <pc:docMk/>
            <pc:sldMk cId="0" sldId="261"/>
            <ac:picMk id="120" creationId="{00000000-0000-0000-0000-000000000000}"/>
          </ac:picMkLst>
        </pc:picChg>
        <pc:picChg chg="del">
          <ac:chgData name="Jagadananda dasa" userId="82fc156a60639615" providerId="LiveId" clId="{2D8A168F-5805-418A-8AA0-702B427A1F2B}" dt="2020-05-19T05:30:40.023" v="315" actId="478"/>
          <ac:picMkLst>
            <pc:docMk/>
            <pc:sldMk cId="0" sldId="261"/>
            <ac:picMk id="121" creationId="{00000000-0000-0000-0000-000000000000}"/>
          </ac:picMkLst>
        </pc:picChg>
        <pc:cxnChg chg="del">
          <ac:chgData name="Jagadananda dasa" userId="82fc156a60639615" providerId="LiveId" clId="{2D8A168F-5805-418A-8AA0-702B427A1F2B}" dt="2020-05-19T05:43:44.044" v="329" actId="478"/>
          <ac:cxnSpMkLst>
            <pc:docMk/>
            <pc:sldMk cId="0" sldId="261"/>
            <ac:cxnSpMk id="118" creationId="{00000000-0000-0000-0000-000000000000}"/>
          </ac:cxnSpMkLst>
        </pc:cxnChg>
      </pc:sldChg>
      <pc:sldChg chg="modSp add del">
        <pc:chgData name="Jagadananda dasa" userId="82fc156a60639615" providerId="LiveId" clId="{2D8A168F-5805-418A-8AA0-702B427A1F2B}" dt="2020-05-20T07:16:28.270" v="4632" actId="2696"/>
        <pc:sldMkLst>
          <pc:docMk/>
          <pc:sldMk cId="1188677981" sldId="262"/>
        </pc:sldMkLst>
        <pc:spChg chg="mod">
          <ac:chgData name="Jagadananda dasa" userId="82fc156a60639615" providerId="LiveId" clId="{2D8A168F-5805-418A-8AA0-702B427A1F2B}" dt="2020-05-20T06:54:49.093" v="3680" actId="20577"/>
          <ac:spMkLst>
            <pc:docMk/>
            <pc:sldMk cId="1188677981" sldId="262"/>
            <ac:spMk id="2" creationId="{AA9E2F5F-08D4-42DE-94BA-71275438D55A}"/>
          </ac:spMkLst>
        </pc:spChg>
      </pc:sldChg>
      <pc:sldChg chg="modSp add ord modNotesTx">
        <pc:chgData name="Jagadananda dasa" userId="82fc156a60639615" providerId="LiveId" clId="{2D8A168F-5805-418A-8AA0-702B427A1F2B}" dt="2020-05-20T08:06:40.950" v="6793" actId="20577"/>
        <pc:sldMkLst>
          <pc:docMk/>
          <pc:sldMk cId="2191821333" sldId="262"/>
        </pc:sldMkLst>
        <pc:spChg chg="mod">
          <ac:chgData name="Jagadananda dasa" userId="82fc156a60639615" providerId="LiveId" clId="{2D8A168F-5805-418A-8AA0-702B427A1F2B}" dt="2020-05-20T07:40:42.241" v="5469" actId="20577"/>
          <ac:spMkLst>
            <pc:docMk/>
            <pc:sldMk cId="2191821333" sldId="262"/>
            <ac:spMk id="70" creationId="{00000000-0000-0000-0000-000000000000}"/>
          </ac:spMkLst>
        </pc:spChg>
        <pc:spChg chg="mod">
          <ac:chgData name="Jagadananda dasa" userId="82fc156a60639615" providerId="LiveId" clId="{2D8A168F-5805-418A-8AA0-702B427A1F2B}" dt="2020-05-20T07:53:11.489" v="6394" actId="113"/>
          <ac:spMkLst>
            <pc:docMk/>
            <pc:sldMk cId="2191821333" sldId="262"/>
            <ac:spMk id="73" creationId="{00000000-0000-0000-0000-000000000000}"/>
          </ac:spMkLst>
        </pc:spChg>
        <pc:graphicFrameChg chg="mod">
          <ac:chgData name="Jagadananda dasa" userId="82fc156a60639615" providerId="LiveId" clId="{2D8A168F-5805-418A-8AA0-702B427A1F2B}" dt="2020-05-20T07:41:26.277" v="5477" actId="20577"/>
          <ac:graphicFrameMkLst>
            <pc:docMk/>
            <pc:sldMk cId="2191821333" sldId="262"/>
            <ac:graphicFrameMk id="16" creationId="{43F15946-8980-4460-8E25-C82CD22B1C1A}"/>
          </ac:graphicFrameMkLst>
        </pc:graphicFrameChg>
      </pc:sldChg>
      <pc:sldChg chg="modSp add del">
        <pc:chgData name="Jagadananda dasa" userId="82fc156a60639615" providerId="LiveId" clId="{2D8A168F-5805-418A-8AA0-702B427A1F2B}" dt="2020-05-19T09:22:07.368" v="1131" actId="2696"/>
        <pc:sldMkLst>
          <pc:docMk/>
          <pc:sldMk cId="2349085687" sldId="262"/>
        </pc:sldMkLst>
        <pc:spChg chg="mod">
          <ac:chgData name="Jagadananda dasa" userId="82fc156a60639615" providerId="LiveId" clId="{2D8A168F-5805-418A-8AA0-702B427A1F2B}" dt="2020-05-19T05:16:12.556" v="296"/>
          <ac:spMkLst>
            <pc:docMk/>
            <pc:sldMk cId="2349085687" sldId="262"/>
            <ac:spMk id="2" creationId="{EA1A98E0-2B76-4D80-951C-CBF774899F40}"/>
          </ac:spMkLst>
        </pc:spChg>
      </pc:sldChg>
      <pc:sldChg chg="addSp delSp modSp add del">
        <pc:chgData name="Jagadananda dasa" userId="82fc156a60639615" providerId="LiveId" clId="{2D8A168F-5805-418A-8AA0-702B427A1F2B}" dt="2020-05-21T08:44:38.256" v="7254" actId="2696"/>
        <pc:sldMkLst>
          <pc:docMk/>
          <pc:sldMk cId="40558027" sldId="263"/>
        </pc:sldMkLst>
        <pc:spChg chg="del">
          <ac:chgData name="Jagadananda dasa" userId="82fc156a60639615" providerId="LiveId" clId="{2D8A168F-5805-418A-8AA0-702B427A1F2B}" dt="2020-05-20T13:01:17.351" v="7232"/>
          <ac:spMkLst>
            <pc:docMk/>
            <pc:sldMk cId="40558027" sldId="263"/>
            <ac:spMk id="2" creationId="{C30EA13D-A02A-45B4-AA2E-886D53A34DF2}"/>
          </ac:spMkLst>
        </pc:spChg>
        <pc:spChg chg="add">
          <ac:chgData name="Jagadananda dasa" userId="82fc156a60639615" providerId="LiveId" clId="{2D8A168F-5805-418A-8AA0-702B427A1F2B}" dt="2020-05-20T13:01:17.351" v="7232"/>
          <ac:spMkLst>
            <pc:docMk/>
            <pc:sldMk cId="40558027" sldId="263"/>
            <ac:spMk id="3" creationId="{6830099A-7920-4EA6-B1AC-3836BDD22A18}"/>
          </ac:spMkLst>
        </pc:spChg>
        <pc:spChg chg="add mod">
          <ac:chgData name="Jagadananda dasa" userId="82fc156a60639615" providerId="LiveId" clId="{2D8A168F-5805-418A-8AA0-702B427A1F2B}" dt="2020-05-20T13:03:43.994" v="7242" actId="113"/>
          <ac:spMkLst>
            <pc:docMk/>
            <pc:sldMk cId="40558027" sldId="263"/>
            <ac:spMk id="4" creationId="{AEC3B8BD-74AF-46CC-8624-132DB9009EA3}"/>
          </ac:spMkLst>
        </pc:spChg>
        <pc:spChg chg="add mod">
          <ac:chgData name="Jagadananda dasa" userId="82fc156a60639615" providerId="LiveId" clId="{2D8A168F-5805-418A-8AA0-702B427A1F2B}" dt="2020-05-20T13:06:33.660" v="7253" actId="207"/>
          <ac:spMkLst>
            <pc:docMk/>
            <pc:sldMk cId="40558027" sldId="263"/>
            <ac:spMk id="5" creationId="{DF80C317-5711-4D42-A250-1E3DDC388AA4}"/>
          </ac:spMkLst>
        </pc:spChg>
        <pc:spChg chg="add mod">
          <ac:chgData name="Jagadananda dasa" userId="82fc156a60639615" providerId="LiveId" clId="{2D8A168F-5805-418A-8AA0-702B427A1F2B}" dt="2020-05-20T13:04:00.366" v="7245" actId="255"/>
          <ac:spMkLst>
            <pc:docMk/>
            <pc:sldMk cId="40558027" sldId="263"/>
            <ac:spMk id="6" creationId="{3B81C793-204E-4C51-9E42-6A932B4BD60F}"/>
          </ac:spMkLst>
        </pc:spChg>
        <pc:spChg chg="add mod">
          <ac:chgData name="Jagadananda dasa" userId="82fc156a60639615" providerId="LiveId" clId="{2D8A168F-5805-418A-8AA0-702B427A1F2B}" dt="2020-05-20T13:04:32.593" v="7247" actId="1076"/>
          <ac:spMkLst>
            <pc:docMk/>
            <pc:sldMk cId="40558027" sldId="263"/>
            <ac:spMk id="7" creationId="{05D383DA-149C-42B6-AF0F-607E911FAAD0}"/>
          </ac:spMkLst>
        </pc:spChg>
        <pc:spChg chg="add mod">
          <ac:chgData name="Jagadananda dasa" userId="82fc156a60639615" providerId="LiveId" clId="{2D8A168F-5805-418A-8AA0-702B427A1F2B}" dt="2020-05-20T13:05:42.819" v="7250" actId="255"/>
          <ac:spMkLst>
            <pc:docMk/>
            <pc:sldMk cId="40558027" sldId="263"/>
            <ac:spMk id="8" creationId="{0A5D7452-FBE3-46EA-AFD8-53FA42092C5C}"/>
          </ac:spMkLst>
        </pc:spChg>
      </pc:sldChg>
      <pc:sldChg chg="add del modNotesTx">
        <pc:chgData name="Jagadananda dasa" userId="82fc156a60639615" providerId="LiveId" clId="{2D8A168F-5805-418A-8AA0-702B427A1F2B}" dt="2020-05-20T08:13:42.776" v="6867" actId="2696"/>
        <pc:sldMkLst>
          <pc:docMk/>
          <pc:sldMk cId="3399386116" sldId="263"/>
        </pc:sldMkLst>
      </pc:sldChg>
      <pc:sldChg chg="addSp delSp modSp add del mod">
        <pc:chgData name="Jagadananda dasa" userId="82fc156a60639615" providerId="LiveId" clId="{2D8A168F-5805-418A-8AA0-702B427A1F2B}" dt="2020-05-20T05:34:22.377" v="3059" actId="2696"/>
        <pc:sldMkLst>
          <pc:docMk/>
          <pc:sldMk cId="4178806907" sldId="263"/>
        </pc:sldMkLst>
        <pc:graphicFrameChg chg="del modGraphic">
          <ac:chgData name="Jagadananda dasa" userId="82fc156a60639615" providerId="LiveId" clId="{2D8A168F-5805-418A-8AA0-702B427A1F2B}" dt="2020-05-19T05:25:28.813" v="303" actId="478"/>
          <ac:graphicFrameMkLst>
            <pc:docMk/>
            <pc:sldMk cId="4178806907" sldId="263"/>
            <ac:graphicFrameMk id="9" creationId="{9F96D310-3C5A-43C8-ACFA-1F1F9EEEC1F0}"/>
          </ac:graphicFrameMkLst>
        </pc:graphicFrameChg>
        <pc:graphicFrameChg chg="add del mod">
          <ac:chgData name="Jagadananda dasa" userId="82fc156a60639615" providerId="LiveId" clId="{2D8A168F-5805-418A-8AA0-702B427A1F2B}" dt="2020-05-20T05:20:49.844" v="2551" actId="478"/>
          <ac:graphicFrameMkLst>
            <pc:docMk/>
            <pc:sldMk cId="4178806907" sldId="263"/>
            <ac:graphicFrameMk id="10" creationId="{E9110A96-F6CA-475D-9590-E3C9C410F8A3}"/>
          </ac:graphicFrameMkLst>
        </pc:graphicFrameChg>
        <pc:graphicFrameChg chg="del">
          <ac:chgData name="Jagadananda dasa" userId="82fc156a60639615" providerId="LiveId" clId="{2D8A168F-5805-418A-8AA0-702B427A1F2B}" dt="2020-05-19T05:25:32.124" v="304" actId="478"/>
          <ac:graphicFrameMkLst>
            <pc:docMk/>
            <pc:sldMk cId="4178806907" sldId="263"/>
            <ac:graphicFrameMk id="11" creationId="{763F4268-AE67-4B7F-89AE-5F643F2472E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Top 10</a:t>
            </a:r>
            <a:r>
              <a:rPr lang="en-IN" baseline="0" dirty="0"/>
              <a:t> </a:t>
            </a:r>
            <a:r>
              <a:rPr lang="en-IN" dirty="0"/>
              <a:t>Correlation Coefficients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Correlation_Coeff!$B$1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innerShdw blurRad="88900" dist="25400" dir="10800000">
                <a:srgbClr val="000000">
                  <a:alpha val="25000"/>
                </a:srgbClr>
              </a:innerShdw>
              <a:outerShdw blurRad="25400" dist="25400" dir="5400000" algn="ctr" rotWithShape="0">
                <a:srgbClr val="FFFFFF">
                  <a:alpha val="1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2B8C965-3638-40E4-AC62-16F90033695B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F7E-42B8-8D48-37D29EA06F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107A1E-0EF5-42CF-A052-417E2544797E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F7E-42B8-8D48-37D29EA06F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BB3A83-A0C2-40EA-965D-1D4D73573496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7E-42B8-8D48-37D29EA06FF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5208F1-5DAB-4B07-A808-5B7967893B2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F7E-42B8-8D48-37D29EA06FF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EC5218A-84B0-4031-9C7C-0529B707EB6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F7E-42B8-8D48-37D29EA06FF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9952DBA-C0B8-4189-B8B2-EC3B0046EDD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F7E-42B8-8D48-37D29EA06FF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F72F53E-C16D-4E33-85D6-B95E67BFBA1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F7E-42B8-8D48-37D29EA06FF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2A0FF73-94EA-401B-B5B8-171A6FFD283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F7E-42B8-8D48-37D29EA06FF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0B3F89F-BE75-461D-AF1D-A8E1C69E86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F7E-42B8-8D48-37D29EA06FF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C5A668B-3F5C-41CC-9722-3FC572A26D7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F7E-42B8-8D48-37D29EA06FF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6E4D981-CA3B-4212-B2FE-D2FA25BB407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F7E-42B8-8D48-37D29EA06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Correlation_Coeff!$A$2:$A$19</c:f>
              <c:strCache>
                <c:ptCount val="11"/>
                <c:pt idx="0">
                  <c:v>price</c:v>
                </c:pt>
                <c:pt idx="1">
                  <c:v>sqft_living</c:v>
                </c:pt>
                <c:pt idx="2">
                  <c:v>grade</c:v>
                </c:pt>
                <c:pt idx="3">
                  <c:v>sqft_above</c:v>
                </c:pt>
                <c:pt idx="4">
                  <c:v>sqft_living15</c:v>
                </c:pt>
                <c:pt idx="5">
                  <c:v>bathrooms</c:v>
                </c:pt>
                <c:pt idx="6">
                  <c:v>view</c:v>
                </c:pt>
                <c:pt idx="7">
                  <c:v>sqft_basement</c:v>
                </c:pt>
                <c:pt idx="8">
                  <c:v>bedrooms</c:v>
                </c:pt>
                <c:pt idx="9">
                  <c:v>lat</c:v>
                </c:pt>
                <c:pt idx="10">
                  <c:v>waterfront</c:v>
                </c:pt>
              </c:strCache>
            </c:strRef>
          </c:cat>
          <c:val>
            <c:numRef>
              <c:f>Correlation_Coeff!$B$2:$B$19</c:f>
              <c:numCache>
                <c:formatCode>0.0000</c:formatCode>
                <c:ptCount val="11"/>
                <c:pt idx="0" formatCode="General">
                  <c:v>1</c:v>
                </c:pt>
                <c:pt idx="1">
                  <c:v>0.70204372123252823</c:v>
                </c:pt>
                <c:pt idx="2">
                  <c:v>0.6674627402178378</c:v>
                </c:pt>
                <c:pt idx="3">
                  <c:v>0.60556550672544218</c:v>
                </c:pt>
                <c:pt idx="4">
                  <c:v>0.58537400631715253</c:v>
                </c:pt>
                <c:pt idx="5">
                  <c:v>0.52513407274558643</c:v>
                </c:pt>
                <c:pt idx="6">
                  <c:v>0.39734647437892612</c:v>
                </c:pt>
                <c:pt idx="7">
                  <c:v>0.32383735813767639</c:v>
                </c:pt>
                <c:pt idx="8">
                  <c:v>0.30833836868808512</c:v>
                </c:pt>
                <c:pt idx="9">
                  <c:v>0.30691876974615395</c:v>
                </c:pt>
                <c:pt idx="10">
                  <c:v>0.26633051052225765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7-4FD7-A7DE-8295DDD9E8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4951840"/>
        <c:axId val="1090677888"/>
      </c:barChart>
      <c:catAx>
        <c:axId val="103495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677888"/>
        <c:crosses val="autoZero"/>
        <c:auto val="1"/>
        <c:lblAlgn val="ctr"/>
        <c:lblOffset val="100"/>
        <c:noMultiLvlLbl val="0"/>
      </c:catAx>
      <c:valAx>
        <c:axId val="109067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95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Summary</a:t>
            </a:r>
            <a:endParaRPr dirty="0"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Supporting slide #2 - Inferential Statistics Analysis</a:t>
            </a: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8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Supporting slide #2 - Inferential Statistics Analysis</a:t>
            </a: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82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Supporting slide #2 - Inferential Statistics Analysis</a:t>
            </a: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2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Supporting slide #2 - Inferential Statistics Analysis</a:t>
            </a: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1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Supporting slide #2 - Inferential Statistics Analysis</a:t>
            </a: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87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20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544421"/>
            <a:ext cx="2821600" cy="188277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2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611" y="552916"/>
            <a:ext cx="4592737" cy="5510712"/>
          </a:xfrm>
        </p:spPr>
        <p:txBody>
          <a:bodyPr/>
          <a:lstStyle>
            <a:lvl1pPr>
              <a:lnSpc>
                <a:spcPct val="112000"/>
              </a:lnSpc>
              <a:defRPr sz="1960"/>
            </a:lvl1pPr>
            <a:lvl2pPr>
              <a:lnSpc>
                <a:spcPct val="112000"/>
              </a:lnSpc>
              <a:defRPr sz="1764"/>
            </a:lvl2pPr>
            <a:lvl3pPr>
              <a:lnSpc>
                <a:spcPct val="112000"/>
              </a:lnSpc>
              <a:defRPr sz="1568"/>
            </a:lvl3pPr>
            <a:lvl4pPr>
              <a:lnSpc>
                <a:spcPct val="112000"/>
              </a:lnSpc>
              <a:defRPr sz="1372"/>
            </a:lvl4pPr>
            <a:lvl5pPr>
              <a:lnSpc>
                <a:spcPct val="112000"/>
              </a:lnSpc>
              <a:defRPr sz="1372"/>
            </a:lvl5pPr>
            <a:lvl6pPr>
              <a:defRPr sz="1372"/>
            </a:lvl6pPr>
            <a:lvl7pPr>
              <a:defRPr sz="1372"/>
            </a:lvl7pPr>
            <a:lvl8pPr>
              <a:defRPr sz="1372"/>
            </a:lvl8pPr>
            <a:lvl9pPr>
              <a:defRPr sz="13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2569326"/>
            <a:ext cx="2821600" cy="317504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176"/>
              </a:spcBef>
              <a:buNone/>
              <a:defRPr sz="1372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5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1" y="546169"/>
            <a:ext cx="2824978" cy="188103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29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4620" y="1"/>
            <a:ext cx="4536728" cy="6721474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1" y="2569325"/>
            <a:ext cx="2824978" cy="317253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176"/>
              </a:spcBef>
              <a:buNone/>
              <a:defRPr sz="1372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38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8612" y="627338"/>
            <a:ext cx="4592736" cy="54729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794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561596" y="5273467"/>
            <a:ext cx="399842" cy="80284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421" y="630132"/>
            <a:ext cx="1798367" cy="458497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99" y="630134"/>
            <a:ext cx="5197133" cy="45849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4268" y="5809139"/>
            <a:ext cx="2804019" cy="357856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4268" y="6190216"/>
            <a:ext cx="2804019" cy="357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596" y="5495961"/>
            <a:ext cx="399841" cy="35785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076309"/>
            <a:ext cx="754137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076309"/>
            <a:ext cx="754137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291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37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24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561596" y="1165530"/>
            <a:ext cx="399842" cy="80284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380" y="1120534"/>
            <a:ext cx="5170440" cy="4183981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684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380" y="5427681"/>
            <a:ext cx="5170440" cy="692293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764" b="0" i="1" baseline="0">
                <a:solidFill>
                  <a:schemeClr val="tx2"/>
                </a:solidFill>
              </a:defRPr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380" y="6188737"/>
            <a:ext cx="1173559" cy="357856"/>
          </a:xfrm>
        </p:spPr>
        <p:txBody>
          <a:bodyPr/>
          <a:lstStyle>
            <a:lvl1pPr algn="l">
              <a:defRPr sz="882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5514" y="6188737"/>
            <a:ext cx="3765305" cy="357856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596" y="1388024"/>
            <a:ext cx="399841" cy="357856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803" y="1232270"/>
            <a:ext cx="0" cy="5489205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8803" y="1232270"/>
            <a:ext cx="0" cy="548920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2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74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561596" y="1366002"/>
            <a:ext cx="399842" cy="80284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591" y="2520527"/>
            <a:ext cx="6098258" cy="3220734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684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591" y="1366002"/>
            <a:ext cx="6175270" cy="802843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764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300" y="6188737"/>
            <a:ext cx="1173559" cy="357856"/>
          </a:xfrm>
        </p:spPr>
        <p:txBody>
          <a:bodyPr/>
          <a:lstStyle>
            <a:lvl1pPr>
              <a:defRPr sz="882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591" y="6188737"/>
            <a:ext cx="4763136" cy="357856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596" y="1588496"/>
            <a:ext cx="399841" cy="35785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" y="6055176"/>
            <a:ext cx="752984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" y="6055176"/>
            <a:ext cx="752984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3865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8611" y="529865"/>
            <a:ext cx="4592737" cy="2439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8611" y="3638562"/>
            <a:ext cx="4592737" cy="243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572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546680"/>
            <a:ext cx="2816132" cy="48573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611" y="546956"/>
            <a:ext cx="4597218" cy="89503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352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8611" y="1495742"/>
            <a:ext cx="4597218" cy="1716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8611" y="3627155"/>
            <a:ext cx="4597218" cy="895568"/>
          </a:xfrm>
        </p:spPr>
        <p:txBody>
          <a:bodyPr anchor="b">
            <a:normAutofit/>
          </a:bodyPr>
          <a:lstStyle>
            <a:lvl1pPr marL="0" indent="0">
              <a:buNone/>
              <a:defRPr sz="2352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8611" y="4576476"/>
            <a:ext cx="4597218" cy="1717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88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4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2000"/>
                <a:lumOff val="8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7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2000"/>
                <a:lumOff val="8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561596" y="5273467"/>
            <a:ext cx="399842" cy="80284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90" y="548536"/>
            <a:ext cx="2818021" cy="485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612" y="557737"/>
            <a:ext cx="4592736" cy="554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0091" y="5812010"/>
            <a:ext cx="2804019" cy="3578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35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91" y="6188737"/>
            <a:ext cx="2804019" cy="3578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78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596" y="5495961"/>
            <a:ext cx="399841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8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076309"/>
            <a:ext cx="330453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076309"/>
            <a:ext cx="330453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r" defTabSz="672084" rtl="0" eaLnBrk="1" latinLnBrk="0" hangingPunct="1">
        <a:lnSpc>
          <a:spcPct val="90000"/>
        </a:lnSpc>
        <a:spcBef>
          <a:spcPct val="0"/>
        </a:spcBef>
        <a:buNone/>
        <a:defRPr sz="3724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7795" indent="-277795" algn="l" defTabSz="672084" rtl="0" eaLnBrk="1" latinLnBrk="0" hangingPunct="1">
        <a:lnSpc>
          <a:spcPct val="112000"/>
        </a:lnSpc>
        <a:spcBef>
          <a:spcPts val="882"/>
        </a:spcBef>
        <a:buFont typeface="Arial" panose="020B0604020202020204" pitchFamily="34" charset="0"/>
        <a:buChar char="•"/>
        <a:defRPr sz="196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72084" indent="-277795" algn="l" defTabSz="672084" rtl="0" eaLnBrk="1" latinLnBrk="0" hangingPunct="1">
        <a:lnSpc>
          <a:spcPct val="112000"/>
        </a:lnSpc>
        <a:spcBef>
          <a:spcPts val="882"/>
        </a:spcBef>
        <a:buFont typeface="Corbel" panose="020B0503020204020204" pitchFamily="34" charset="0"/>
        <a:buChar char="–"/>
        <a:defRPr sz="1764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20140" indent="-277795" algn="l" defTabSz="672084" rtl="0" eaLnBrk="1" latinLnBrk="0" hangingPunct="1">
        <a:lnSpc>
          <a:spcPct val="112000"/>
        </a:lnSpc>
        <a:spcBef>
          <a:spcPts val="882"/>
        </a:spcBef>
        <a:buFont typeface="Arial" panose="020B0604020202020204" pitchFamily="34" charset="0"/>
        <a:buChar char="•"/>
        <a:defRPr sz="1568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68196" indent="-277795" algn="l" defTabSz="672084" rtl="0" eaLnBrk="1" latinLnBrk="0" hangingPunct="1">
        <a:lnSpc>
          <a:spcPct val="112000"/>
        </a:lnSpc>
        <a:spcBef>
          <a:spcPts val="882"/>
        </a:spcBef>
        <a:buFont typeface="Corbel" panose="020B0503020204020204" pitchFamily="34" charset="0"/>
        <a:buChar char="–"/>
        <a:defRPr sz="1372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16252" indent="-277795" algn="l" defTabSz="672084" rtl="0" eaLnBrk="1" latinLnBrk="0" hangingPunct="1">
        <a:lnSpc>
          <a:spcPct val="112000"/>
        </a:lnSpc>
        <a:spcBef>
          <a:spcPts val="882"/>
        </a:spcBef>
        <a:buFont typeface="Arial" panose="020B0604020202020204" pitchFamily="34" charset="0"/>
        <a:buChar char="•"/>
        <a:defRPr sz="1372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464308" indent="-277795" algn="l" defTabSz="672084" rtl="0" eaLnBrk="1" latinLnBrk="0" hangingPunct="1">
        <a:lnSpc>
          <a:spcPct val="112000"/>
        </a:lnSpc>
        <a:spcBef>
          <a:spcPts val="956"/>
        </a:spcBef>
        <a:buFont typeface="Corbel" panose="020B0503020204020204" pitchFamily="34" charset="0"/>
        <a:buChar char="–"/>
        <a:defRPr sz="137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12364" indent="-277795" algn="l" defTabSz="672084" rtl="0" eaLnBrk="1" latinLnBrk="0" hangingPunct="1">
        <a:lnSpc>
          <a:spcPct val="112000"/>
        </a:lnSpc>
        <a:spcBef>
          <a:spcPts val="956"/>
        </a:spcBef>
        <a:buFont typeface="Arial" panose="020B0604020202020204" pitchFamily="34" charset="0"/>
        <a:buChar char="•"/>
        <a:defRPr sz="1372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360420" indent="-277795" algn="l" defTabSz="672084" rtl="0" eaLnBrk="1" latinLnBrk="0" hangingPunct="1">
        <a:lnSpc>
          <a:spcPct val="112000"/>
        </a:lnSpc>
        <a:spcBef>
          <a:spcPts val="956"/>
        </a:spcBef>
        <a:buFont typeface="Corbel" panose="020B0503020204020204" pitchFamily="34" charset="0"/>
        <a:buChar char="–"/>
        <a:defRPr sz="137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08476" indent="-208346" algn="l" defTabSz="672084" rtl="0" eaLnBrk="1" latinLnBrk="0" hangingPunct="1">
        <a:lnSpc>
          <a:spcPct val="112000"/>
        </a:lnSpc>
        <a:spcBef>
          <a:spcPts val="956"/>
        </a:spcBef>
        <a:buFont typeface="Arial" panose="020B0604020202020204" pitchFamily="34" charset="0"/>
        <a:buChar char="•"/>
        <a:defRPr sz="1029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846867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bg1"/>
                </a:solidFill>
              </a:rPr>
              <a:t>Capstone 2 Real Estate Price Predictor  – Non Technical Presentation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bg1"/>
                </a:solidFill>
                <a:sym typeface="Arial"/>
              </a:rPr>
              <a:t>Date: July 20, 2020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bg1"/>
                </a:solidFill>
                <a:sym typeface="Arial"/>
              </a:rPr>
              <a:t>Presenter: Jagat Jonnalagedda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55635" y="309533"/>
            <a:ext cx="863495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0" dirty="0">
                <a:solidFill>
                  <a:schemeClr val="bg1"/>
                </a:solidFill>
              </a:rPr>
              <a:t>Design a Multi Variate Linear Regression Model  (MLR) Real Estate House Price Predictor which will accurately predict house prices (within acceptable statistical standards) 80-90% accuracy. By designing an MLR, undervalued properties can be identified, and investment strategies can be developed to increase the ROI by at least 10% 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49" name="Google Shape;49;p3"/>
          <p:cNvGrpSpPr/>
          <p:nvPr/>
        </p:nvGrpSpPr>
        <p:grpSpPr>
          <a:xfrm>
            <a:off x="695481" y="1384768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26440" y="1947175"/>
              <a:ext cx="3528392" cy="46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Identify the key variables that are correlated  with house price. 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63061" y="1812660"/>
              <a:ext cx="3528392" cy="832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Through Statistical Analysis such as Box Plots, Scatter Plots, Histograms, Bar Plots and Correlation Matrix identify key variables correlated to  the house price</a:t>
              </a:r>
              <a:endParaRPr dirty="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873978" y="3175260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957296" y="3541317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 Linear Regression equation to identify a model for the house price prediction and the variables related to it.</a:t>
            </a:r>
            <a:endParaRPr sz="1176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3950" y="307845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456128" y="3154974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47915" y="3530169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model can be used for the house price predictive analytics. </a:t>
            </a:r>
            <a:endParaRPr dirty="0"/>
          </a:p>
        </p:txBody>
      </p:sp>
      <p:sp>
        <p:nvSpPr>
          <p:cNvPr id="60" name="Google Shape;60;p3"/>
          <p:cNvSpPr/>
          <p:nvPr/>
        </p:nvSpPr>
        <p:spPr>
          <a:xfrm>
            <a:off x="890961" y="4849573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933" y="474182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1" y="4849573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88787" y="5396610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Potential ROI by investing in properties that the MLR identifies as being undervalued, </a:t>
            </a:r>
            <a:r>
              <a:rPr lang="en-AU" sz="1176" b="1" dirty="0" err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i.e</a:t>
            </a: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predicted value is larger than its historical sale price</a:t>
            </a: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4570937" y="5239002"/>
            <a:ext cx="345794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100" b="1" dirty="0"/>
              <a:t>By designing an accurate Real Estate House Price Predictor, undervalued properties can be identified, and investment strategies can be developed to increase the ROI by at least 10%.</a:t>
            </a:r>
            <a:endParaRPr sz="1100" b="1" dirty="0">
              <a:latin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82468" y="318356"/>
            <a:ext cx="860751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Identify the key variables correlated with the house price and fashion a linear regression equation to model the house price. This MLR then can be used to accurately predict house prices within acceptable industry and statistical standards (80%-90%)</a:t>
            </a:r>
            <a:br>
              <a:rPr lang="en-AU" sz="1600" dirty="0">
                <a:solidFill>
                  <a:schemeClr val="bg1"/>
                </a:solidFill>
              </a:rPr>
            </a:br>
            <a:endParaRPr sz="1600" dirty="0">
              <a:solidFill>
                <a:schemeClr val="bg1"/>
              </a:solidFill>
            </a:endParaRPr>
          </a:p>
        </p:txBody>
      </p:sp>
      <p:cxnSp>
        <p:nvCxnSpPr>
          <p:cNvPr id="89" name="Google Shape;89;p4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2779646" y="1713518"/>
            <a:ext cx="3590619" cy="1647219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Create a Multi Variate Linear Regression Model to </a:t>
            </a:r>
            <a:r>
              <a:rPr lang="en-AU" sz="1800" b="1" dirty="0">
                <a:solidFill>
                  <a:srgbClr val="002060"/>
                </a:solidFill>
              </a:rPr>
              <a:t>predict the house price </a:t>
            </a:r>
            <a:endParaRPr dirty="0"/>
          </a:p>
        </p:txBody>
      </p:sp>
      <p:sp>
        <p:nvSpPr>
          <p:cNvPr id="91" name="Google Shape;91;p4"/>
          <p:cNvSpPr/>
          <p:nvPr/>
        </p:nvSpPr>
        <p:spPr>
          <a:xfrm>
            <a:off x="431217" y="4290069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3385133" y="3772869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4939604" y="4288917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5465485" y="37717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3385133" y="3771717"/>
            <a:ext cx="20351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0" idx="2"/>
          </p:cNvCxnSpPr>
          <p:nvPr/>
        </p:nvCxnSpPr>
        <p:spPr>
          <a:xfrm>
            <a:off x="4574956" y="3360737"/>
            <a:ext cx="0" cy="41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787763" y="4379742"/>
            <a:ext cx="3084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Descriptive Statistics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Boxplots, Scatter Plots, Histogram Plots, Bar Plots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5192551" y="4420050"/>
            <a:ext cx="30847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bg1"/>
                </a:solidFill>
                <a:sym typeface="Arial"/>
              </a:rPr>
              <a:t>Inferential Statistics : Correlation Matrix, Strongest Correlation Bar Plots, Linear Regression Equation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0" y="220750"/>
            <a:ext cx="8618537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Using descriptive statistics on the entire data frame, we identiﬁed the key variables that correlated strongly with house price, paving the way for the development of a multivariate equation capable of accurately predicting the house price. 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539451" y="6485919"/>
            <a:ext cx="24529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Statistical Records</a:t>
            </a:r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EC9EBDC-2919-40BD-B850-CAC02628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0" y="1158896"/>
            <a:ext cx="5009430" cy="500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C3C59-874F-42C5-9C59-30BB45883A9E}"/>
              </a:ext>
            </a:extLst>
          </p:cNvPr>
          <p:cNvSpPr txBox="1"/>
          <p:nvPr/>
        </p:nvSpPr>
        <p:spPr>
          <a:xfrm>
            <a:off x="5295381" y="1871960"/>
            <a:ext cx="34946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Key Insights: </a:t>
            </a:r>
          </a:p>
          <a:p>
            <a:r>
              <a:rPr lang="en-US" sz="1800" dirty="0">
                <a:solidFill>
                  <a:schemeClr val="bg1"/>
                </a:solidFill>
              </a:rPr>
              <a:t>From the Visual on the left, we can infer that </a:t>
            </a:r>
            <a:r>
              <a:rPr lang="en-US" sz="1800" dirty="0" err="1">
                <a:solidFill>
                  <a:schemeClr val="bg1"/>
                </a:solidFill>
              </a:rPr>
              <a:t>sqft_living</a:t>
            </a:r>
            <a:r>
              <a:rPr lang="en-US" sz="1800" dirty="0">
                <a:solidFill>
                  <a:schemeClr val="bg1"/>
                </a:solidFill>
              </a:rPr>
              <a:t> (1), sqft_living15 (2), </a:t>
            </a:r>
            <a:r>
              <a:rPr lang="en-US" sz="1800" dirty="0" err="1">
                <a:solidFill>
                  <a:schemeClr val="bg1"/>
                </a:solidFill>
              </a:rPr>
              <a:t>sqft_above</a:t>
            </a:r>
            <a:r>
              <a:rPr lang="en-US" sz="1800" dirty="0">
                <a:solidFill>
                  <a:schemeClr val="bg1"/>
                </a:solidFill>
              </a:rPr>
              <a:t> (5), bedrooms (7), bathrooms (8), view(11), condition (12) and grade (13) are correlated with price.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0" y="268138"/>
            <a:ext cx="86185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sz="1400" dirty="0">
                <a:solidFill>
                  <a:schemeClr val="bg1"/>
                </a:solidFill>
              </a:rPr>
              <a:t>Further analysis of the full dataset using inferential statistics yielded these variables, the same ones found in Descriptive Statistics above thus corroborating our findings in descriptive statistical analysis.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6"/>
          <p:cNvSpPr txBox="1"/>
          <p:nvPr/>
        </p:nvSpPr>
        <p:spPr>
          <a:xfrm>
            <a:off x="479726" y="4852938"/>
            <a:ext cx="77975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1" dirty="0">
                <a:solidFill>
                  <a:schemeClr val="bg1"/>
                </a:solidFill>
              </a:rPr>
              <a:t>Key Insight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bg1"/>
                </a:solidFill>
              </a:rPr>
              <a:t>Through Descriptive and Inferential Statistical analysis, a highly accurate predictive linear regression model can be arrived at for the full data frame.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bg1"/>
                </a:solidFill>
              </a:rPr>
              <a:t>This predictive model can accurately predict the house price.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CB2175-E679-4773-8FA2-CB22459C9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955640"/>
              </p:ext>
            </p:extLst>
          </p:nvPr>
        </p:nvGraphicFramePr>
        <p:xfrm>
          <a:off x="718457" y="1110343"/>
          <a:ext cx="7674429" cy="3690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06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265687" y="127059"/>
            <a:ext cx="86185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Using the OLS Regression Model create a regression equation that models the House Price (Y-Variable) against all our independent variables for the full dataframe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6"/>
          <p:cNvSpPr txBox="1"/>
          <p:nvPr/>
        </p:nvSpPr>
        <p:spPr>
          <a:xfrm>
            <a:off x="393215" y="5507860"/>
            <a:ext cx="8175007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1" dirty="0">
                <a:solidFill>
                  <a:schemeClr val="bg1"/>
                </a:solidFill>
              </a:rPr>
              <a:t>Key Insight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bg1"/>
                </a:solidFill>
              </a:rPr>
              <a:t>When we use all of the independent variables, the R2 value is .900, with a first level filter, the R2 value is .887 and with the strongest six only, the R2 is .854. So, I select the mid level filter which accounts for an optimum number of independent variables which are not strongly cross-correlated either.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4E73521-A9EC-4135-B836-7D6CFDE5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1486"/>
            <a:ext cx="8618536" cy="21686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1A7BD9C-EDE3-4435-BC21-D8416146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035597"/>
            <a:ext cx="8618536" cy="25248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514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265687" y="127059"/>
            <a:ext cx="86185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The MLR model predicts to an accuracy of 90% the house price. The overall Variance percentage of all the 22K properties in the King County data Set is about 0.41%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B73399-2009-4B17-8F72-49AA590B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86" y="845786"/>
            <a:ext cx="8526065" cy="5029902"/>
          </a:xfrm>
          <a:prstGeom prst="rect">
            <a:avLst/>
          </a:prstGeom>
        </p:spPr>
      </p:pic>
      <p:sp>
        <p:nvSpPr>
          <p:cNvPr id="10" name="Google Shape;119;p6">
            <a:extLst>
              <a:ext uri="{FF2B5EF4-FFF2-40B4-BE49-F238E27FC236}">
                <a16:creationId xmlns:a16="http://schemas.microsoft.com/office/drawing/2014/main" id="{F33AC448-3246-416E-B531-84126FE1C350}"/>
              </a:ext>
            </a:extLst>
          </p:cNvPr>
          <p:cNvSpPr txBox="1"/>
          <p:nvPr/>
        </p:nvSpPr>
        <p:spPr>
          <a:xfrm>
            <a:off x="353291" y="5875689"/>
            <a:ext cx="839046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Real Estate House Price - actual and	Real Estate House Price – actual and predicted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Trained Plot			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4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265687" y="127059"/>
            <a:ext cx="86185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Using the MLR identify the undervalued properties. Devise strategies to invest in these </a:t>
            </a:r>
            <a:r>
              <a:rPr lang="en-US" sz="1400">
                <a:solidFill>
                  <a:schemeClr val="bg1"/>
                </a:solidFill>
              </a:rPr>
              <a:t>undervalud </a:t>
            </a:r>
            <a:r>
              <a:rPr lang="en-US" sz="1400" dirty="0">
                <a:solidFill>
                  <a:schemeClr val="bg1"/>
                </a:solidFill>
              </a:rPr>
              <a:t>properties. 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sitting, displayed, computer, display&#10;&#10;Description automatically generated">
            <a:extLst>
              <a:ext uri="{FF2B5EF4-FFF2-40B4-BE49-F238E27FC236}">
                <a16:creationId xmlns:a16="http://schemas.microsoft.com/office/drawing/2014/main" id="{8FEC9635-3453-4D83-A336-A1E61AAA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" y="849701"/>
            <a:ext cx="853559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265687" y="127059"/>
            <a:ext cx="861853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Four Investment Strategies – by Zip code, by Waterfront, by View and by Grade could be explored to identify the undervalued properties. The Power BI designed house finder can identify those properties. 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5C1F33-7955-45A4-930E-E14241E0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8" y="1361890"/>
            <a:ext cx="845938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4790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722</Words>
  <Application>Microsoft Office PowerPoint</Application>
  <PresentationFormat>Custom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Schoolbook</vt:lpstr>
      <vt:lpstr>Corbel</vt:lpstr>
      <vt:lpstr>Noto Sans Symbols</vt:lpstr>
      <vt:lpstr>Quattrocento Sans</vt:lpstr>
      <vt:lpstr>1_Synergy_CF_YNR002</vt:lpstr>
      <vt:lpstr>Headlines</vt:lpstr>
      <vt:lpstr>Capstone 2 Real Estate Price Predictor  – Non Technical Presentation</vt:lpstr>
      <vt:lpstr>Design a Multi Variate Linear Regression Model  (MLR) Real Estate House Price Predictor which will accurately predict house prices (within acceptable statistical standards) 80-90% accuracy. By designing an MLR, undervalued properties can be identified, and investment strategies can be developed to increase the ROI by at least 10% </vt:lpstr>
      <vt:lpstr>Identify the key variables correlated with the house price and fashion a linear regression equation to model the house price. This MLR then can be used to accurately predict house prices within acceptable industry and statistical standards (80%-90%) </vt:lpstr>
      <vt:lpstr>Using descriptive statistics on the entire data frame, we identiﬁed the key variables that correlated strongly with house price, paving the way for the development of a multivariate equation capable of accurately predicting the house price. </vt:lpstr>
      <vt:lpstr>Further analysis of the full dataset using inferential statistics yielded these variables, the same ones found in Descriptive Statistics above thus corroborating our findings in descriptive statistical analysis.</vt:lpstr>
      <vt:lpstr>Using the OLS Regression Model create a regression equation that models the House Price (Y-Variable) against all our independent variables for the full dataframe</vt:lpstr>
      <vt:lpstr>The MLR model predicts to an accuracy of 90% the house price. The overall Variance percentage of all the 22K properties in the King County data Set is about 0.41%</vt:lpstr>
      <vt:lpstr>Using the MLR identify the undervalued properties. Devise strategies to invest in these undervalud properties. </vt:lpstr>
      <vt:lpstr>Four Investment Strategies – by Zip code, by Waterfront, by View and by Grade could be explored to identify the undervalued properties. The Power BI designed house finder can identify those properties.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Technical Presentation</dc:title>
  <dc:creator/>
  <cp:lastModifiedBy>Jagatpati Jonnalagedda</cp:lastModifiedBy>
  <cp:revision>9</cp:revision>
  <dcterms:created xsi:type="dcterms:W3CDTF">2015-09-14T11:37:31Z</dcterms:created>
  <dcterms:modified xsi:type="dcterms:W3CDTF">2020-07-22T15:12:20Z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