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62" d="100"/>
          <a:sy n="62" d="100"/>
        </p:scale>
        <p:origin x="9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reports/72510fdc-60f2-4ae0-ab6e-79046c987a30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pp.powerbi.com/reports/72510fdc-60f2-4ae0-ab6e-79046c987a30/ReportSectiond6df4a57d09b9c221158?pbi_source=PowerPoint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pp.powerbi.com/reports/72510fdc-60f2-4ae0-ab6e-79046c987a30/ReportSectiond488274214b7a53a4253?pbi_source=PowerPoint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powerbi.com/reports/72510fdc-60f2-4ae0-ab6e-79046c987a30/ReportSection1c18984cb5fa626cf49b?pbi_source=PowerPoint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p.powerbi.com/reports/72510fdc-60f2-4ae0-ab6e-79046c987a30/ReportSection11ec7e02aa25e990708c?pbi_source=PowerPoint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p.powerbi.com/reports/72510fdc-60f2-4ae0-ab6e-79046c987a30/ReportSection90a047ee71a897bfc890?pbi_source=PowerPoint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p.powerbi.com/reports/72510fdc-60f2-4ae0-ab6e-79046c987a30/ReportSection729b96ada68b70f546a7?pbi_source=PowerPoint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pp.powerbi.com/reports/72510fdc-60f2-4ae0-ab6e-79046c987a30/ReportSectiond6eaaeb7e9812487999d?pbi_source=PowerPoint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pp.powerbi.com/reports/72510fdc-60f2-4ae0-ab6e-79046c987a30/ReportSection1415c51feef2cc86304a?pbi_source=PowerPoint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pp.powerbi.com/reports/72510fdc-60f2-4ae0-ab6e-79046c987a30/ReportSectionfdeadff78f2bfebf25d1?pbi_source=PowerPoint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6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392130" y="2899201"/>
            <a:ext cx="8100941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>
                <a:solidFill>
                  <a:srgbClr val="F3C910"/>
                </a:solidFill>
              </a:rPr>
              <a:t>Final Capstone – Real Estate Price Predictor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11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Jagatpati Jonnalagedda</cp:lastModifiedBy>
  <cp:revision>5</cp:revision>
  <dcterms:created xsi:type="dcterms:W3CDTF">2016-09-04T11:54:55Z</dcterms:created>
  <dcterms:modified xsi:type="dcterms:W3CDTF">2020-07-21T12:03:50Z</dcterms:modified>
</cp:coreProperties>
</file>