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mployee_data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mployee_dat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mployee_dat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mployee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[employee_data.csv]Sheet1!PivotTable1</c:name>
    <c:fmtId val="3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 RATING </a:t>
            </a:r>
          </a:p>
        </c:rich>
      </c:tx>
      <c:layout/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delete val="1"/>
        </c:dLbl>
      </c:pivotFmt>
      <c:pivotFmt>
        <c:idx val="6"/>
        <c:marker>
          <c:symbol val="none"/>
        </c:marker>
        <c:dLbl>
          <c:idx val="0"/>
          <c:delete val="1"/>
        </c:dLbl>
      </c:pivotFmt>
      <c:pivotFmt>
        <c:idx val="7"/>
        <c:marker>
          <c:symbol val="none"/>
        </c:marker>
        <c:dLbl>
          <c:idx val="0"/>
          <c:delete val="1"/>
        </c:dLbl>
      </c:pivotFmt>
      <c:pivotFmt>
        <c:idx val="8"/>
        <c:marker>
          <c:symbol val="none"/>
        </c:marker>
        <c:dLbl>
          <c:idx val="0"/>
          <c:delete val="1"/>
        </c:dLbl>
      </c:pivotFmt>
      <c:pivotFmt>
        <c:idx val="9"/>
        <c:marker>
          <c:symbol val="none"/>
        </c:marker>
        <c:dLbl>
          <c:idx val="0"/>
          <c:delete val="1"/>
        </c:dLbl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hape val="cylinder"/>
        <c:axId val="59624064"/>
        <c:axId val="59659008"/>
        <c:axId val="0"/>
      </c:bar3DChart>
      <c:catAx>
        <c:axId val="596240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BUSINESS UNITS </a:t>
                </a:r>
              </a:p>
            </c:rich>
          </c:tx>
          <c:layout/>
        </c:title>
        <c:majorTickMark val="none"/>
        <c:tickLblPos val="nextTo"/>
        <c:crossAx val="59659008"/>
        <c:crosses val="autoZero"/>
        <c:auto val="1"/>
        <c:lblAlgn val="ctr"/>
        <c:lblOffset val="100"/>
      </c:catAx>
      <c:valAx>
        <c:axId val="59659008"/>
        <c:scaling>
          <c:orientation val="minMax"/>
        </c:scaling>
        <c:axPos val="l"/>
        <c:majorGridlines/>
        <c:numFmt formatCode="General" sourceLinked="1"/>
        <c:tickLblPos val="nextTo"/>
        <c:crossAx val="5962406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100" baseline="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[employee_data.csv]Sheet1!PivotTable1</c:name>
    <c:fmtId val="6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  <c:dLbl>
          <c:idx val="0"/>
          <c:delete val="1"/>
        </c:dLbl>
      </c:pivotFmt>
      <c:pivotFmt>
        <c:idx val="6"/>
        <c:marker>
          <c:symbol val="none"/>
        </c:marker>
        <c:dLbl>
          <c:idx val="0"/>
          <c:delete val="1"/>
        </c:dLbl>
      </c:pivotFmt>
      <c:pivotFmt>
        <c:idx val="7"/>
        <c:marker>
          <c:symbol val="none"/>
        </c:marker>
        <c:dLbl>
          <c:idx val="0"/>
          <c:delete val="1"/>
        </c:dLbl>
      </c:pivotFmt>
      <c:pivotFmt>
        <c:idx val="8"/>
        <c:marker>
          <c:symbol val="none"/>
        </c:marker>
        <c:dLbl>
          <c:idx val="0"/>
          <c:delete val="1"/>
        </c:dLbl>
      </c:pivotFmt>
      <c:pivotFmt>
        <c:idx val="9"/>
        <c:marker>
          <c:symbol val="none"/>
        </c:marker>
        <c:dLbl>
          <c:idx val="0"/>
          <c:delete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[employee_data.csv]Sheet1!PivotTable1</c:name>
    <c:fmtId val="9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  <c:dLbl>
          <c:idx val="0"/>
          <c:delete val="1"/>
        </c:dLbl>
      </c:pivotFmt>
      <c:pivotFmt>
        <c:idx val="6"/>
        <c:marker>
          <c:symbol val="none"/>
        </c:marker>
        <c:dLbl>
          <c:idx val="0"/>
          <c:delete val="1"/>
        </c:dLbl>
      </c:pivotFmt>
      <c:pivotFmt>
        <c:idx val="7"/>
        <c:marker>
          <c:symbol val="none"/>
        </c:marker>
        <c:dLbl>
          <c:idx val="0"/>
          <c:delete val="1"/>
        </c:dLbl>
      </c:pivotFmt>
      <c:pivotFmt>
        <c:idx val="8"/>
        <c:marker>
          <c:symbol val="none"/>
        </c:marker>
        <c:dLbl>
          <c:idx val="0"/>
          <c:delete val="1"/>
        </c:dLbl>
      </c:pivotFmt>
      <c:pivotFmt>
        <c:idx val="9"/>
        <c:marker>
          <c:symbol val="none"/>
        </c:marker>
        <c:dLbl>
          <c:idx val="0"/>
          <c:delete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5</c:v>
                </c:pt>
              </c:strCache>
            </c:strRef>
          </c:tx>
          <c:explosion val="25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4</c:v>
                </c:pt>
              </c:strCache>
            </c:strRef>
          </c:tx>
          <c:explosion val="25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2</c:v>
                </c:pt>
              </c:strCache>
            </c:strRef>
          </c:tx>
          <c:explosion val="25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1</c:v>
                </c:pt>
              </c:strCache>
            </c:strRef>
          </c:tx>
          <c:explosion val="25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pivotSource>
    <c:name>[employee_data.csv]Sheet1!PivotTable1</c:name>
    <c:fmtId val="13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</a:t>
            </a:r>
            <a:r>
              <a:rPr lang="en-US" baseline="0"/>
              <a:t> Rating as percentage</a:t>
            </a:r>
          </a:p>
          <a:p>
            <a:pPr>
              <a:defRPr/>
            </a:pPr>
            <a:endParaRPr lang="en-US"/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CatName val="1"/>
          <c:showPercent val="1"/>
        </c:dLbl>
      </c:pivotFmt>
    </c:pivotFmts>
    <c:view3D>
      <c:rotX val="30"/>
      <c:perspective val="30"/>
    </c:view3D>
    <c:plotArea>
      <c:layout>
        <c:manualLayout>
          <c:layoutTarget val="inner"/>
          <c:xMode val="edge"/>
          <c:yMode val="edge"/>
          <c:x val="8.7971965460839158E-2"/>
          <c:y val="0.36223773164718043"/>
          <c:w val="0.8083335719398711"/>
          <c:h val="0.51910884186351702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5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CatName val="1"/>
            <c:showPercent val="1"/>
            <c:showLeaderLines val="1"/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CatName val="1"/>
          <c:showPercent val="1"/>
        </c:dLbls>
      </c:pie3DChart>
    </c:plotArea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  JAGADEESH K.S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        312211293  /  NM ID :asunm1425312211239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        </a:t>
            </a:r>
            <a:r>
              <a:rPr lang="en-US" sz="2400" dirty="0" err="1" smtClean="0"/>
              <a:t>B.Com</a:t>
            </a:r>
            <a:r>
              <a:rPr lang="en-US" sz="2400" dirty="0" smtClean="0"/>
              <a:t>  (G)  COMMERCE</a:t>
            </a:r>
            <a:endParaRPr lang="en-US" sz="2400" dirty="0"/>
          </a:p>
          <a:p>
            <a:r>
              <a:rPr lang="en-US" sz="2400" dirty="0" smtClean="0"/>
              <a:t>COLLEGE :                 K.R.M.M.COLLEGE      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990600" y="1371600"/>
          <a:ext cx="79248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7162800" y="373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0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3276600" y="1066800"/>
          <a:ext cx="5257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 smtClean="0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 smtClean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 smtClean="0"/>
              <a:t>PROJECT</a:t>
            </a:r>
            <a:r>
              <a:rPr lang="en-IN" dirty="0" smtClean="0"/>
              <a:t> 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 smtClean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 smtClean="0"/>
              <a:t>Conclusion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1400" spc="10" dirty="0" smtClean="0"/>
              <a:t>Employee rating analysis is used in organizations for several important reasons:</a:t>
            </a:r>
            <a:br>
              <a:rPr lang="en-IN" sz="1400" spc="10" dirty="0" smtClean="0"/>
            </a:br>
            <a:r>
              <a:rPr lang="en-IN" sz="1400" spc="10" dirty="0" smtClean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 smtClean="0"/>
            </a:br>
            <a:r>
              <a:rPr lang="en-IN" sz="1400" spc="10" dirty="0" smtClean="0"/>
              <a:t/>
            </a:r>
            <a:br>
              <a:rPr lang="en-IN" sz="1400" spc="10" dirty="0" smtClean="0"/>
            </a:br>
            <a:r>
              <a:rPr lang="en-IN" sz="1400" spc="10" dirty="0" smtClean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 smtClean="0"/>
            </a:br>
            <a:r>
              <a:rPr lang="en-IN" sz="1400" spc="10" dirty="0" smtClean="0"/>
              <a:t/>
            </a:r>
            <a:br>
              <a:rPr lang="en-IN" sz="1400" spc="10" dirty="0" smtClean="0"/>
            </a:br>
            <a:r>
              <a:rPr lang="en-IN" sz="1400" spc="10" dirty="0" smtClean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4250" spc="10" dirty="0" smtClean="0"/>
              <a:t/>
            </a:r>
            <a:br>
              <a:rPr lang="en-IN" sz="4250" spc="10" dirty="0" smtClean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WHO ARE THE END USERS? 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/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40" y="385446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 smtClean="0"/>
              <a:t>P</a:t>
            </a:r>
            <a:r>
              <a:rPr sz="3600" spc="-30" dirty="0" smtClean="0"/>
              <a:t>R</a:t>
            </a:r>
            <a:r>
              <a:rPr sz="3600" spc="10" dirty="0" smtClean="0"/>
              <a:t>O</a:t>
            </a:r>
            <a:r>
              <a:rPr sz="3600" spc="-15" dirty="0" smtClean="0"/>
              <a:t>P</a:t>
            </a:r>
            <a:r>
              <a:rPr sz="3600" spc="10" dirty="0" smtClean="0"/>
              <a:t>O</a:t>
            </a:r>
            <a:r>
              <a:rPr sz="3600" spc="25" dirty="0" smtClean="0"/>
              <a:t>S</a:t>
            </a:r>
            <a:r>
              <a:rPr sz="3600" spc="-30" dirty="0" smtClean="0"/>
              <a:t>I</a:t>
            </a:r>
            <a:r>
              <a:rPr sz="3600" spc="-35" dirty="0" smtClean="0"/>
              <a:t>T</a:t>
            </a:r>
            <a:r>
              <a:rPr sz="3600" spc="-30" dirty="0" smtClean="0"/>
              <a:t>I</a:t>
            </a:r>
            <a:r>
              <a:rPr sz="3600" spc="10" dirty="0" smtClean="0"/>
              <a:t>O</a:t>
            </a:r>
            <a:r>
              <a:rPr sz="3600" dirty="0" smtClean="0"/>
              <a:t>N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2400" dirty="0" smtClean="0"/>
              <a:t>                        Conditional </a:t>
            </a:r>
            <a:r>
              <a:rPr lang="en-IN" sz="2400" dirty="0" err="1" smtClean="0"/>
              <a:t>Formating</a:t>
            </a:r>
            <a:r>
              <a:rPr lang="en-IN" sz="2400" dirty="0" smtClean="0"/>
              <a:t> 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                    Filtering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                    Pivotal table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                        Graph – Data Visualization </a:t>
            </a:r>
            <a:br>
              <a:rPr lang="en-IN" sz="2400" dirty="0" smtClean="0"/>
            </a:br>
            <a:r>
              <a:rPr lang="en-IN" sz="2400" dirty="0" smtClean="0"/>
              <a:t>                                                              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>                    </a:t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9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 smtClean="0"/>
              <a:t>Analysis Employee Rating Using </a:t>
            </a:r>
            <a:r>
              <a:rPr lang="en-IN" sz="2800" b="1" dirty="0" err="1" smtClean="0"/>
              <a:t>Pivote</a:t>
            </a:r>
            <a:r>
              <a:rPr lang="en-IN" sz="2800" b="1" dirty="0" smtClean="0"/>
              <a:t> Table</a:t>
            </a:r>
            <a:endParaRPr lang="en-IN" sz="28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277</TotalTime>
  <Words>316</Words>
  <Application>Microsoft Office PowerPoint</Application>
  <PresentationFormat>Custom</PresentationFormat>
  <Paragraphs>80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Employee Data Analysis using Excel  </vt:lpstr>
      <vt:lpstr>Slide 2</vt:lpstr>
      <vt:lpstr>Slide 3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Slide 10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ssmurthy</cp:lastModifiedBy>
  <cp:revision>43</cp:revision>
  <dcterms:created xsi:type="dcterms:W3CDTF">2024-03-29T15:07:22Z</dcterms:created>
  <dcterms:modified xsi:type="dcterms:W3CDTF">2024-08-29T12:32:55Z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