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05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27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729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961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3899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034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284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651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62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62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18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42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97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25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95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2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8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57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jpg"/><Relationship Id="rId3" Type="http://schemas.openxmlformats.org/officeDocument/2006/relationships/image" Target="../media/image31.jp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Jagadeesh </a:t>
            </a:r>
            <a:r>
              <a:rPr lang="en-IN" sz="2400" spc="-175" dirty="0" err="1">
                <a:solidFill>
                  <a:srgbClr val="616E52"/>
                </a:solidFill>
                <a:latin typeface="Arial"/>
                <a:cs typeface="Arial"/>
              </a:rPr>
              <a:t>Nalluri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https://github.com/Jagadeesh-5436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7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6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</TotalTime>
  <Words>3024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Carlito</vt:lpstr>
      <vt:lpstr>Garamond</vt:lpstr>
      <vt:lpstr>Organic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NALLURI JAGADEESH</cp:lastModifiedBy>
  <cp:revision>2</cp:revision>
  <dcterms:created xsi:type="dcterms:W3CDTF">2021-08-26T16:53:12Z</dcterms:created>
  <dcterms:modified xsi:type="dcterms:W3CDTF">2024-06-27T14:20:01Z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