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84" r:id="rId10"/>
    <p:sldId id="279" r:id="rId11"/>
    <p:sldId id="283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5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7" autoAdjust="0"/>
  </p:normalViewPr>
  <p:slideViewPr>
    <p:cSldViewPr showGuides="1">
      <p:cViewPr>
        <p:scale>
          <a:sx n="70" d="100"/>
          <a:sy n="70" d="100"/>
        </p:scale>
        <p:origin x="-11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8EBC-2DC5-4C09-9669-45A7D7E91EE9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84F1-EB13-46FD-B711-32BE3C1AC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4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84F1-EB13-46FD-B711-32BE3C1ACF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2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15D5-5B65-4667-AD74-F62AD00B0A8A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2DCA-60E2-431D-8855-114BBB153A9A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81DB-BBF4-4DDE-82CC-4F4F75EBCC0B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9A80-7AC2-4A2D-81B8-0BE0A8492C8E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E0D1-6E3F-47AA-918B-2F73298BA910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328-6C62-4E1B-9560-EF33075D051C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ED69-E6B4-4D37-B296-225309598A91}" type="datetime1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2106-7422-43E8-BDA8-4408239C37ED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38E-83B6-464D-8F4C-6A6765757C9C}" type="datetime1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9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47B-2040-413E-9969-1AC846D00CF3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927E-48D0-4FB2-B61A-19133E542755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8061-3A8B-48BC-9884-585D7BC09CB8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371599"/>
          </a:xfrm>
        </p:spPr>
        <p:txBody>
          <a:bodyPr/>
          <a:lstStyle/>
          <a:p>
            <a:r>
              <a:rPr lang="en-US" i="1" dirty="0"/>
              <a:t>&lt;CUSTOMER BILLING SYSTEM&gt;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DONE BY: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JAGADEESH P(112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KARTHICK RAJA(116)</a:t>
            </a:r>
          </a:p>
          <a:p>
            <a:r>
              <a:rPr lang="en-US" sz="2800" dirty="0">
                <a:solidFill>
                  <a:schemeClr val="tx1"/>
                </a:solidFill>
              </a:rPr>
              <a:t>DHEERAJ G (113)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BRANCH: CSE w/s AIML</a:t>
            </a:r>
          </a:p>
          <a:p>
            <a:r>
              <a:rPr lang="en-US" sz="2800" dirty="0">
                <a:solidFill>
                  <a:schemeClr val="tx1"/>
                </a:solidFill>
              </a:rPr>
              <a:t>SECTION: T1</a:t>
            </a:r>
          </a:p>
          <a:p>
            <a:r>
              <a:rPr lang="en-US" sz="2800" dirty="0">
                <a:solidFill>
                  <a:schemeClr val="tx1"/>
                </a:solidFill>
              </a:rPr>
              <a:t>FACULTY NAME:SINDHUJA MA’AM</a:t>
            </a:r>
          </a:p>
          <a:p>
            <a:endParaRPr lang="en-US" dirty="0"/>
          </a:p>
        </p:txBody>
      </p:sp>
      <p:pic>
        <p:nvPicPr>
          <p:cNvPr id="8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819400" y="4572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SRM INSTITUTE OF SCIENCE AND TECHNOLOGY </a:t>
            </a:r>
            <a:endParaRPr lang="en-US" dirty="0"/>
          </a:p>
          <a:p>
            <a:pPr algn="ctr"/>
            <a:r>
              <a:rPr lang="en-US" b="1" dirty="0"/>
              <a:t>FACULTY OF ENGINEERING AND TECHNOLOGY</a:t>
            </a:r>
            <a:endParaRPr lang="en-US" dirty="0"/>
          </a:p>
          <a:p>
            <a:pPr algn="ctr"/>
            <a:r>
              <a:rPr lang="en-US" b="1" dirty="0"/>
              <a:t>DEPARTMENT OF NETWORKING AND COMMUNICATIONS</a:t>
            </a:r>
            <a:endParaRPr lang="en-US" dirty="0"/>
          </a:p>
          <a:p>
            <a:pPr algn="ctr"/>
            <a:r>
              <a:rPr lang="en-US" b="1" dirty="0"/>
              <a:t>18CSC101J- MINI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0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FD259-DF76-43B8-8FFA-6EFE5A21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         </a:t>
            </a:r>
            <a:r>
              <a:rPr lang="en-IN" sz="3200" i="1" dirty="0"/>
              <a:t>WORKING OF YOUR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031D2-D5F4-4BBA-8409-2AA3DCF9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Hardware requirements :</a:t>
            </a:r>
          </a:p>
          <a:p>
            <a:r>
              <a:rPr lang="en-IN" dirty="0"/>
              <a:t>Hard disk  : 1 TB or 512 SSD</a:t>
            </a:r>
          </a:p>
          <a:p>
            <a:r>
              <a:rPr lang="en-IN" dirty="0"/>
              <a:t>Processor : intel core i5</a:t>
            </a:r>
          </a:p>
          <a:p>
            <a:r>
              <a:rPr lang="en-IN" dirty="0"/>
              <a:t>RAM : 512 MB or more than 512 MB</a:t>
            </a:r>
          </a:p>
          <a:p>
            <a:r>
              <a:rPr lang="en-IN" dirty="0"/>
              <a:t>Compact Drive </a:t>
            </a:r>
          </a:p>
          <a:p>
            <a:r>
              <a:rPr lang="en-IN" dirty="0"/>
              <a:t>Printer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xmlns="" id="{23B556DC-37BC-4AC6-929F-6769D6759EC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863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011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>
            <a:extLst>
              <a:ext uri="{FF2B5EF4-FFF2-40B4-BE49-F238E27FC236}">
                <a16:creationId xmlns:a16="http://schemas.microsoft.com/office/drawing/2014/main" xmlns="" id="{812689CC-C924-4B7A-9A94-83305966AC8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96598E-70A7-4F92-9E8D-71F2DDD0DBA4}"/>
              </a:ext>
            </a:extLst>
          </p:cNvPr>
          <p:cNvSpPr txBox="1"/>
          <p:nvPr/>
        </p:nvSpPr>
        <p:spPr>
          <a:xfrm>
            <a:off x="1107831" y="1600199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Software Requirements </a:t>
            </a:r>
            <a:r>
              <a:rPr lang="en-IN" sz="3200" dirty="0" smtClean="0"/>
              <a:t>: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08C8BA-0908-4358-9594-DF561B49C99F}"/>
              </a:ext>
            </a:extLst>
          </p:cNvPr>
          <p:cNvSpPr txBox="1"/>
          <p:nvPr/>
        </p:nvSpPr>
        <p:spPr>
          <a:xfrm>
            <a:off x="1107831" y="25146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Operating system :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Turbo </a:t>
            </a:r>
            <a:r>
              <a:rPr lang="en-IN" sz="3600" dirty="0" err="1"/>
              <a:t>c++</a:t>
            </a:r>
            <a:r>
              <a:rPr lang="en-IN" sz="3600" dirty="0"/>
              <a:t> ,for execution of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MS word for presentation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Language used : C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88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          SNAPSHOTS OF THE RESULT</a:t>
            </a:r>
          </a:p>
        </p:txBody>
      </p:sp>
      <p:pic>
        <p:nvPicPr>
          <p:cNvPr id="6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275" y="3048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239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86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200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9400" y="225593"/>
            <a:ext cx="3695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 FOR CHOICE 1:</a:t>
            </a:r>
          </a:p>
        </p:txBody>
      </p:sp>
      <p:pic>
        <p:nvPicPr>
          <p:cNvPr id="6" name="image2.jpe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538" y="109695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1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219200"/>
            <a:ext cx="68389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24090" y="326493"/>
            <a:ext cx="3695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 FOR CHOICE 2:</a:t>
            </a:r>
          </a:p>
        </p:txBody>
      </p:sp>
      <p:pic>
        <p:nvPicPr>
          <p:cNvPr id="6" name="image2.jpe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275" y="121486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78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199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12419" y="503842"/>
            <a:ext cx="379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FOR CHOICE 3:</a:t>
            </a:r>
          </a:p>
        </p:txBody>
      </p:sp>
      <p:pic>
        <p:nvPicPr>
          <p:cNvPr id="6" name="image2.jpe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275" y="3048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98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599"/>
          </a:xfrm>
        </p:spPr>
        <p:txBody>
          <a:bodyPr/>
          <a:lstStyle/>
          <a:p>
            <a:r>
              <a:rPr lang="en-US" i="1" dirty="0"/>
              <a:t>SAMPLE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275" y="3048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64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66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32536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64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7570"/>
            <a:ext cx="799253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9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001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5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sz="4800" i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587083"/>
            <a:ext cx="8229600" cy="4813717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Introduction</a:t>
            </a:r>
          </a:p>
          <a:p>
            <a:pPr lvl="0"/>
            <a:r>
              <a:rPr lang="en-IN" dirty="0"/>
              <a:t>Objectives</a:t>
            </a:r>
          </a:p>
          <a:p>
            <a:pPr lvl="0"/>
            <a:r>
              <a:rPr lang="en-IN" dirty="0"/>
              <a:t>Algorithm</a:t>
            </a:r>
          </a:p>
          <a:p>
            <a:pPr lvl="0"/>
            <a:r>
              <a:rPr lang="en-IN" dirty="0"/>
              <a:t>Flowchart</a:t>
            </a:r>
          </a:p>
          <a:p>
            <a:pPr lvl="0"/>
            <a:r>
              <a:rPr lang="en-IN" dirty="0"/>
              <a:t>Modules</a:t>
            </a:r>
          </a:p>
          <a:p>
            <a:pPr lvl="0"/>
            <a:r>
              <a:rPr lang="en-IN" dirty="0"/>
              <a:t>Results and Discussions </a:t>
            </a:r>
          </a:p>
          <a:p>
            <a:pPr lvl="0"/>
            <a:r>
              <a:rPr lang="en-IN" dirty="0"/>
              <a:t>Snapshots of the result</a:t>
            </a:r>
          </a:p>
          <a:p>
            <a:pPr lvl="0"/>
            <a:r>
              <a:rPr lang="en-IN" dirty="0"/>
              <a:t>Sample Coding</a:t>
            </a: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982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001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2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60306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5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73641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96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CONCLUSION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Our </a:t>
            </a:r>
            <a:r>
              <a:rPr lang="en-US" sz="3600" dirty="0"/>
              <a:t>project and implementation is on </a:t>
            </a:r>
            <a:r>
              <a:rPr lang="en-US" sz="3600" dirty="0" smtClean="0"/>
              <a:t>Customer Billing </a:t>
            </a:r>
            <a:r>
              <a:rPr lang="en-US" sz="3600" dirty="0"/>
              <a:t>System. We have successfully completed it. We </a:t>
            </a:r>
            <a:r>
              <a:rPr lang="en-US" sz="3600" dirty="0" smtClean="0"/>
              <a:t>take this </a:t>
            </a:r>
            <a:r>
              <a:rPr lang="en-US" sz="3600" dirty="0"/>
              <a:t>opportunity to express our sense of indebtedness </a:t>
            </a:r>
            <a:r>
              <a:rPr lang="en-US" sz="3600" dirty="0" smtClean="0"/>
              <a:t>and gratitude </a:t>
            </a:r>
            <a:r>
              <a:rPr lang="en-US" sz="3600" dirty="0"/>
              <a:t>to all those people who helped us in </a:t>
            </a:r>
            <a:r>
              <a:rPr lang="en-US" sz="3600" dirty="0" smtClean="0"/>
              <a:t>completing this </a:t>
            </a:r>
            <a:r>
              <a:rPr lang="en-US" sz="3600" dirty="0"/>
              <a:t>project and </a:t>
            </a:r>
            <a:r>
              <a:rPr lang="en-US" sz="3600" dirty="0" smtClean="0"/>
              <a:t>implementation.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18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76600" y="2590800"/>
            <a:ext cx="2720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2009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/>
              <a:t>Costumer Billing System                 </a:t>
            </a:r>
            <a:r>
              <a:rPr lang="en-US" i="1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Customer Billing System Project is a simple console application designed to demonstrate the practical use of C programming language and its features as wells as to generate an application which can be used in any departmental store, shops, cafes etc. for billing to the customer.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this application to keep the records such as name, address, mobile number, paid amount, due amount, payment date etc. of your regular costumer. Moreover, if you have a new customer, you can add and edit the account at any time.</a:t>
            </a:r>
          </a:p>
        </p:txBody>
      </p:sp>
      <p:pic>
        <p:nvPicPr>
          <p:cNvPr id="10" name="image2.jpe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5335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080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i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main objectives of this project are listed as follows:</a:t>
            </a:r>
          </a:p>
          <a:p>
            <a:pPr marL="0" indent="0">
              <a:buNone/>
            </a:pPr>
            <a:r>
              <a:rPr lang="en-US" sz="2800" dirty="0"/>
              <a:t>➢   Proper management of customer billing system.</a:t>
            </a:r>
          </a:p>
          <a:p>
            <a:pPr marL="0" indent="0">
              <a:buNone/>
            </a:pPr>
            <a:r>
              <a:rPr lang="en-US" sz="2800" dirty="0"/>
              <a:t>➢   Add and maintain customer detail. </a:t>
            </a:r>
          </a:p>
          <a:p>
            <a:pPr marL="0" indent="0">
              <a:buNone/>
            </a:pPr>
            <a:r>
              <a:rPr lang="en-US" sz="2800" dirty="0"/>
              <a:t>➢   Can be useful for both manager and cashier.            ➢   Maximum providence of search options.</a:t>
            </a:r>
          </a:p>
          <a:p>
            <a:pPr marL="0" indent="0">
              <a:buNone/>
            </a:pPr>
            <a:r>
              <a:rPr lang="en-US" sz="2800" dirty="0"/>
              <a:t>➢   User friendly messages in the way for easy application of program.        </a:t>
            </a:r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785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Step 1 : Start </a:t>
            </a:r>
          </a:p>
          <a:p>
            <a:pPr marL="0" indent="0">
              <a:buNone/>
            </a:pPr>
            <a:r>
              <a:rPr lang="en-US" sz="2200" dirty="0"/>
              <a:t>Step 2 : Display Main Menu as given below: </a:t>
            </a:r>
          </a:p>
          <a:p>
            <a:pPr marL="0" indent="0">
              <a:buNone/>
            </a:pPr>
            <a:r>
              <a:rPr lang="en-US" sz="2200" dirty="0"/>
              <a:t>                   1. To Add Account on list </a:t>
            </a:r>
          </a:p>
          <a:p>
            <a:pPr marL="0" indent="0">
              <a:buNone/>
            </a:pPr>
            <a:r>
              <a:rPr lang="en-US" sz="2200" dirty="0"/>
              <a:t>                   2. To Search Customer’s Account  </a:t>
            </a:r>
          </a:p>
          <a:p>
            <a:pPr marL="0" indent="0">
              <a:buNone/>
            </a:pPr>
            <a:r>
              <a:rPr lang="en-US" sz="2200" dirty="0"/>
              <a:t>                   3. Exit </a:t>
            </a:r>
          </a:p>
          <a:p>
            <a:pPr marL="0" indent="0">
              <a:buNone/>
            </a:pPr>
            <a:r>
              <a:rPr lang="en-US" sz="2200" dirty="0"/>
              <a:t>Step 3 : Get the input choice from the user </a:t>
            </a:r>
          </a:p>
          <a:p>
            <a:pPr marL="0" indent="0">
              <a:buNone/>
            </a:pPr>
            <a:r>
              <a:rPr lang="en-US" sz="2200" dirty="0"/>
              <a:t>                   Choice 1 - Call the function to add account on list </a:t>
            </a:r>
          </a:p>
          <a:p>
            <a:pPr marL="0" indent="0">
              <a:buNone/>
            </a:pPr>
            <a:r>
              <a:rPr lang="en-US" sz="2200" dirty="0"/>
              <a:t>                   Choice 2 - Call the function to search customer’s account </a:t>
            </a:r>
          </a:p>
          <a:p>
            <a:pPr marL="0" indent="0">
              <a:buNone/>
            </a:pPr>
            <a:r>
              <a:rPr lang="en-US" sz="2200" dirty="0"/>
              <a:t>                   Choice 3 - Call the function to exit the system </a:t>
            </a:r>
          </a:p>
          <a:p>
            <a:pPr marL="0" indent="0">
              <a:buNone/>
            </a:pPr>
            <a:r>
              <a:rPr lang="en-US" sz="2200" dirty="0"/>
              <a:t>Step 4 : Output Generated is the text file </a:t>
            </a:r>
          </a:p>
          <a:p>
            <a:pPr marL="0" indent="0">
              <a:buNone/>
            </a:pPr>
            <a:r>
              <a:rPr lang="en-US" sz="2200" dirty="0"/>
              <a:t>Step 5 : End</a:t>
            </a:r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280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1"/>
            <a:ext cx="8229600" cy="1003568"/>
          </a:xfrm>
        </p:spPr>
        <p:txBody>
          <a:bodyPr/>
          <a:lstStyle/>
          <a:p>
            <a:r>
              <a:rPr lang="en-US" i="1" dirty="0"/>
              <a:t>FLOWCHART</a:t>
            </a:r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7083"/>
            <a:ext cx="8610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3733800" y="1524000"/>
            <a:ext cx="2057400" cy="8861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2466340" y="930861"/>
            <a:ext cx="0" cy="37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8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i="1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We will use 3 modules in this project. These are as follows:</a:t>
            </a:r>
          </a:p>
          <a:p>
            <a:pPr marL="0" indent="0">
              <a:buNone/>
            </a:pPr>
            <a:r>
              <a:rPr lang="en-US" sz="2400" b="1" u="sng" dirty="0"/>
              <a:t>Module 1: To add account </a:t>
            </a:r>
          </a:p>
          <a:p>
            <a:pPr marL="0" indent="0">
              <a:buNone/>
            </a:pPr>
            <a:r>
              <a:rPr lang="en-US" sz="2400" dirty="0"/>
              <a:t>                    It can hold any number of accounts and account can be added to the program at any time. </a:t>
            </a:r>
          </a:p>
          <a:p>
            <a:pPr marL="0" indent="0">
              <a:buNone/>
            </a:pPr>
            <a:r>
              <a:rPr lang="en-US" sz="2400" dirty="0"/>
              <a:t>                   The programming of simple calculations such as calculation of due amount, balance etc. have been embed in the code of project. </a:t>
            </a:r>
          </a:p>
          <a:p>
            <a:pPr marL="0" indent="0">
              <a:buNone/>
            </a:pPr>
            <a:r>
              <a:rPr lang="en-US" sz="2400" b="1" u="sng" dirty="0"/>
              <a:t>Module 2: To search account </a:t>
            </a:r>
          </a:p>
          <a:p>
            <a:pPr marL="0" indent="0">
              <a:buNone/>
            </a:pPr>
            <a:r>
              <a:rPr lang="en-US" sz="2400" dirty="0"/>
              <a:t>                   The Customer Billing System project in C gives you the      facility of searching the account by two ways, either by name of the customer or by the number of customer. </a:t>
            </a:r>
          </a:p>
          <a:p>
            <a:pPr marL="0" indent="0">
              <a:buNone/>
            </a:pPr>
            <a:r>
              <a:rPr lang="en-US" sz="2400" dirty="0"/>
              <a:t>                   The due amount to be paid is shown as negative balance. </a:t>
            </a:r>
          </a:p>
          <a:p>
            <a:pPr marL="0" indent="0">
              <a:buNone/>
            </a:pPr>
            <a:r>
              <a:rPr lang="en-US" sz="2400" b="1" u="sng" dirty="0"/>
              <a:t>Module 3: To exit </a:t>
            </a:r>
          </a:p>
          <a:p>
            <a:pPr marL="0" indent="0">
              <a:buNone/>
            </a:pPr>
            <a:r>
              <a:rPr lang="en-US" sz="2400" dirty="0"/>
              <a:t>                   If you have nothing to do with the program, you can directly      exit from the main menu.</a:t>
            </a:r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293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          RESULTS AND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have been able to design a Customer Billing System using C language. This system has features such as : </a:t>
            </a:r>
          </a:p>
          <a:p>
            <a:pPr marL="0" indent="0">
              <a:buNone/>
            </a:pPr>
            <a:r>
              <a:rPr lang="en-US" sz="2400" dirty="0"/>
              <a:t>               1.You can hold any number of accounts and account can be added to the program at any time. </a:t>
            </a:r>
          </a:p>
          <a:p>
            <a:pPr marL="0" indent="0">
              <a:buNone/>
            </a:pPr>
            <a:r>
              <a:rPr lang="en-US" sz="2400" dirty="0"/>
              <a:t>               2.The programming of simple calculations such as calculation of      due amount, balance etc. have been embed in the code of project. </a:t>
            </a:r>
          </a:p>
          <a:p>
            <a:pPr marL="0" indent="0">
              <a:buNone/>
            </a:pPr>
            <a:r>
              <a:rPr lang="en-US" sz="2400" dirty="0"/>
              <a:t>               3.The due amount to be paid is shown as negative balance. </a:t>
            </a:r>
          </a:p>
          <a:p>
            <a:pPr marL="0" indent="0">
              <a:buNone/>
            </a:pPr>
            <a:r>
              <a:rPr lang="en-US" sz="2400" dirty="0"/>
              <a:t>               4.If you have nothing to do with the program, you can directly exit from the main menu.</a:t>
            </a:r>
            <a:endParaRPr lang="en-US" sz="2400" b="1" dirty="0"/>
          </a:p>
        </p:txBody>
      </p:sp>
      <p:pic>
        <p:nvPicPr>
          <p:cNvPr id="6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810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374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>
            <a:extLst>
              <a:ext uri="{FF2B5EF4-FFF2-40B4-BE49-F238E27FC236}">
                <a16:creationId xmlns:a16="http://schemas.microsoft.com/office/drawing/2014/main" xmlns="" id="{12D4B505-468F-4FDC-A28A-2342B3AD904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582D42-4959-4068-B178-98A9EC047947}"/>
              </a:ext>
            </a:extLst>
          </p:cNvPr>
          <p:cNvSpPr txBox="1"/>
          <p:nvPr/>
        </p:nvSpPr>
        <p:spPr>
          <a:xfrm>
            <a:off x="2819400" y="381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i="1" dirty="0"/>
              <a:t>TOOLS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D762A2-B9E9-401C-958D-C694A3ABAF44}"/>
              </a:ext>
            </a:extLst>
          </p:cNvPr>
          <p:cNvSpPr txBox="1"/>
          <p:nvPr/>
        </p:nvSpPr>
        <p:spPr>
          <a:xfrm>
            <a:off x="762000" y="2286000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GCC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GNU/GDB debugger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Lucid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err="1" smtClean="0"/>
              <a:t>Gedit</a:t>
            </a: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99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705</Words>
  <Application>Microsoft Office PowerPoint</Application>
  <PresentationFormat>On-screen Show (4:3)</PresentationFormat>
  <Paragraphs>88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&lt;CUSTOMER BILLING SYSTEM&gt;</vt:lpstr>
      <vt:lpstr>       Table of contents</vt:lpstr>
      <vt:lpstr>Costumer Billing System                 INTRODUCTION:</vt:lpstr>
      <vt:lpstr>OBJECTIVES</vt:lpstr>
      <vt:lpstr>ALGORITHM</vt:lpstr>
      <vt:lpstr>FLOWCHART</vt:lpstr>
      <vt:lpstr>MODULES</vt:lpstr>
      <vt:lpstr>          RESULTS AND DISCUSSIONS</vt:lpstr>
      <vt:lpstr>PowerPoint Presentation</vt:lpstr>
      <vt:lpstr>         WORKING OF YOUR SYSTEM</vt:lpstr>
      <vt:lpstr>PowerPoint Presentation</vt:lpstr>
      <vt:lpstr>          SNAPSHOTS OF THE RESULT</vt:lpstr>
      <vt:lpstr>PowerPoint Presentation</vt:lpstr>
      <vt:lpstr>PowerPoint Presentation</vt:lpstr>
      <vt:lpstr>PowerPoint Presentation</vt:lpstr>
      <vt:lpstr>SAMPLE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Kevin</dc:creator>
  <cp:lastModifiedBy>hp</cp:lastModifiedBy>
  <cp:revision>26</cp:revision>
  <dcterms:created xsi:type="dcterms:W3CDTF">2020-05-13T07:00:09Z</dcterms:created>
  <dcterms:modified xsi:type="dcterms:W3CDTF">2022-01-31T15:05:50Z</dcterms:modified>
</cp:coreProperties>
</file>