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1" r:id="rId3"/>
    <p:sldId id="262" r:id="rId4"/>
    <p:sldId id="263" r:id="rId5"/>
    <p:sldId id="264" r:id="rId6"/>
    <p:sldId id="268" r:id="rId7"/>
    <p:sldId id="269" r:id="rId8"/>
    <p:sldId id="270" r:id="rId9"/>
    <p:sldId id="267" r:id="rId10"/>
    <p:sldId id="265" r:id="rId11"/>
    <p:sldId id="266" r:id="rId12"/>
    <p:sldId id="272" r:id="rId13"/>
    <p:sldId id="273" r:id="rId14"/>
    <p:sldId id="274" r:id="rId15"/>
    <p:sldId id="275" r:id="rId16"/>
    <p:sldId id="315" r:id="rId17"/>
    <p:sldId id="316" r:id="rId18"/>
    <p:sldId id="276" r:id="rId19"/>
    <p:sldId id="277" r:id="rId20"/>
    <p:sldId id="278" r:id="rId21"/>
    <p:sldId id="279" r:id="rId22"/>
    <p:sldId id="318" r:id="rId23"/>
    <p:sldId id="317" r:id="rId24"/>
    <p:sldId id="319" r:id="rId25"/>
    <p:sldId id="32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9DF1A5-FC3F-4EA5-AB69-AAB128CCA5F7}" v="86" dt="2023-10-12T08:43:35.7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4660"/>
  </p:normalViewPr>
  <p:slideViewPr>
    <p:cSldViewPr snapToGrid="0">
      <p:cViewPr varScale="1">
        <p:scale>
          <a:sx n="78" d="100"/>
          <a:sy n="78" d="100"/>
        </p:scale>
        <p:origin x="12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ttula Jagadeesh" userId="bc2269b2aa5ffdf5" providerId="LiveId" clId="{0C9DF1A5-FC3F-4EA5-AB69-AAB128CCA5F7}"/>
    <pc:docChg chg="undo redo custSel addSld delSld modSld">
      <pc:chgData name="Battula Jagadeesh" userId="bc2269b2aa5ffdf5" providerId="LiveId" clId="{0C9DF1A5-FC3F-4EA5-AB69-AAB128CCA5F7}" dt="2023-10-12T08:44:09.278" v="1721" actId="14100"/>
      <pc:docMkLst>
        <pc:docMk/>
      </pc:docMkLst>
      <pc:sldChg chg="modSp mod">
        <pc:chgData name="Battula Jagadeesh" userId="bc2269b2aa5ffdf5" providerId="LiveId" clId="{0C9DF1A5-FC3F-4EA5-AB69-AAB128CCA5F7}" dt="2023-10-12T04:04:14.942" v="118" actId="123"/>
        <pc:sldMkLst>
          <pc:docMk/>
          <pc:sldMk cId="689342653" sldId="265"/>
        </pc:sldMkLst>
        <pc:spChg chg="mod">
          <ac:chgData name="Battula Jagadeesh" userId="bc2269b2aa5ffdf5" providerId="LiveId" clId="{0C9DF1A5-FC3F-4EA5-AB69-AAB128CCA5F7}" dt="2023-10-12T04:02:48.754" v="108" actId="20577"/>
          <ac:spMkLst>
            <pc:docMk/>
            <pc:sldMk cId="689342653" sldId="265"/>
            <ac:spMk id="2" creationId="{E1C9778E-6A59-F84E-C787-2F7612E40963}"/>
          </ac:spMkLst>
        </pc:spChg>
        <pc:spChg chg="mod">
          <ac:chgData name="Battula Jagadeesh" userId="bc2269b2aa5ffdf5" providerId="LiveId" clId="{0C9DF1A5-FC3F-4EA5-AB69-AAB128CCA5F7}" dt="2023-10-12T04:04:14.942" v="118" actId="123"/>
          <ac:spMkLst>
            <pc:docMk/>
            <pc:sldMk cId="689342653" sldId="265"/>
            <ac:spMk id="3" creationId="{CA0BD946-8517-54E8-F782-F7F908893C7C}"/>
          </ac:spMkLst>
        </pc:spChg>
      </pc:sldChg>
      <pc:sldChg chg="addSp delSp modSp mod">
        <pc:chgData name="Battula Jagadeesh" userId="bc2269b2aa5ffdf5" providerId="LiveId" clId="{0C9DF1A5-FC3F-4EA5-AB69-AAB128CCA5F7}" dt="2023-10-12T04:19:33.370" v="727" actId="20577"/>
        <pc:sldMkLst>
          <pc:docMk/>
          <pc:sldMk cId="3781061728" sldId="266"/>
        </pc:sldMkLst>
        <pc:spChg chg="mod">
          <ac:chgData name="Battula Jagadeesh" userId="bc2269b2aa5ffdf5" providerId="LiveId" clId="{0C9DF1A5-FC3F-4EA5-AB69-AAB128CCA5F7}" dt="2023-10-12T04:02:38.823" v="83" actId="20577"/>
          <ac:spMkLst>
            <pc:docMk/>
            <pc:sldMk cId="3781061728" sldId="266"/>
            <ac:spMk id="2" creationId="{C2ECB887-0EEB-EBE3-2B0A-5ADF668F24C4}"/>
          </ac:spMkLst>
        </pc:spChg>
        <pc:spChg chg="mod">
          <ac:chgData name="Battula Jagadeesh" userId="bc2269b2aa5ffdf5" providerId="LiveId" clId="{0C9DF1A5-FC3F-4EA5-AB69-AAB128CCA5F7}" dt="2023-10-12T04:19:33.370" v="727" actId="20577"/>
          <ac:spMkLst>
            <pc:docMk/>
            <pc:sldMk cId="3781061728" sldId="266"/>
            <ac:spMk id="3" creationId="{AA7C5EC9-8405-CC64-27F9-6928875E92C6}"/>
          </ac:spMkLst>
        </pc:spChg>
        <pc:picChg chg="add mod">
          <ac:chgData name="Battula Jagadeesh" userId="bc2269b2aa5ffdf5" providerId="LiveId" clId="{0C9DF1A5-FC3F-4EA5-AB69-AAB128CCA5F7}" dt="2023-10-12T04:02:13.359" v="46" actId="1076"/>
          <ac:picMkLst>
            <pc:docMk/>
            <pc:sldMk cId="3781061728" sldId="266"/>
            <ac:picMk id="4" creationId="{F17AEC3C-BAF5-FA9C-4611-63A092E918EB}"/>
          </ac:picMkLst>
        </pc:picChg>
        <pc:picChg chg="add del mod">
          <ac:chgData name="Battula Jagadeesh" userId="bc2269b2aa5ffdf5" providerId="LiveId" clId="{0C9DF1A5-FC3F-4EA5-AB69-AAB128CCA5F7}" dt="2023-10-12T03:59:08.660" v="17"/>
          <ac:picMkLst>
            <pc:docMk/>
            <pc:sldMk cId="3781061728" sldId="266"/>
            <ac:picMk id="5" creationId="{A5EBF91E-5111-1825-E42A-94FC48B5BCE4}"/>
          </ac:picMkLst>
        </pc:picChg>
        <pc:picChg chg="add mod">
          <ac:chgData name="Battula Jagadeesh" userId="bc2269b2aa5ffdf5" providerId="LiveId" clId="{0C9DF1A5-FC3F-4EA5-AB69-AAB128CCA5F7}" dt="2023-10-12T04:02:11.080" v="45" actId="1076"/>
          <ac:picMkLst>
            <pc:docMk/>
            <pc:sldMk cId="3781061728" sldId="266"/>
            <ac:picMk id="6" creationId="{BBD95202-428C-E660-0059-E25D5154F1C8}"/>
          </ac:picMkLst>
        </pc:picChg>
        <pc:picChg chg="add del mod">
          <ac:chgData name="Battula Jagadeesh" userId="bc2269b2aa5ffdf5" providerId="LiveId" clId="{0C9DF1A5-FC3F-4EA5-AB69-AAB128CCA5F7}" dt="2023-10-12T03:59:52.402" v="35"/>
          <ac:picMkLst>
            <pc:docMk/>
            <pc:sldMk cId="3781061728" sldId="266"/>
            <ac:picMk id="1026" creationId="{013D70BD-9EC8-5A7F-0401-8CA8C8079ED6}"/>
          </ac:picMkLst>
        </pc:picChg>
      </pc:sldChg>
      <pc:sldChg chg="addSp modSp mod">
        <pc:chgData name="Battula Jagadeesh" userId="bc2269b2aa5ffdf5" providerId="LiveId" clId="{0C9DF1A5-FC3F-4EA5-AB69-AAB128CCA5F7}" dt="2023-10-12T04:05:15.749" v="124" actId="14100"/>
        <pc:sldMkLst>
          <pc:docMk/>
          <pc:sldMk cId="2267743210" sldId="272"/>
        </pc:sldMkLst>
        <pc:spChg chg="add mod">
          <ac:chgData name="Battula Jagadeesh" userId="bc2269b2aa5ffdf5" providerId="LiveId" clId="{0C9DF1A5-FC3F-4EA5-AB69-AAB128CCA5F7}" dt="2023-10-12T04:05:15.749" v="124" actId="14100"/>
          <ac:spMkLst>
            <pc:docMk/>
            <pc:sldMk cId="2267743210" sldId="272"/>
            <ac:spMk id="4" creationId="{8B6F8B16-24B0-EF46-BF63-47E10832002D}"/>
          </ac:spMkLst>
        </pc:spChg>
        <pc:spChg chg="mod">
          <ac:chgData name="Battula Jagadeesh" userId="bc2269b2aa5ffdf5" providerId="LiveId" clId="{0C9DF1A5-FC3F-4EA5-AB69-AAB128CCA5F7}" dt="2023-10-12T04:04:56.524" v="121" actId="1076"/>
          <ac:spMkLst>
            <pc:docMk/>
            <pc:sldMk cId="2267743210" sldId="272"/>
            <ac:spMk id="12" creationId="{78735DC6-244D-DD09-3850-E756A646AD5F}"/>
          </ac:spMkLst>
        </pc:spChg>
        <pc:picChg chg="mod">
          <ac:chgData name="Battula Jagadeesh" userId="bc2269b2aa5ffdf5" providerId="LiveId" clId="{0C9DF1A5-FC3F-4EA5-AB69-AAB128CCA5F7}" dt="2023-10-12T04:04:51.525" v="120" actId="14100"/>
          <ac:picMkLst>
            <pc:docMk/>
            <pc:sldMk cId="2267743210" sldId="272"/>
            <ac:picMk id="3" creationId="{A8F607E6-73F5-D790-F963-0D8C90958146}"/>
          </ac:picMkLst>
        </pc:picChg>
      </pc:sldChg>
      <pc:sldChg chg="modSp mod">
        <pc:chgData name="Battula Jagadeesh" userId="bc2269b2aa5ffdf5" providerId="LiveId" clId="{0C9DF1A5-FC3F-4EA5-AB69-AAB128CCA5F7}" dt="2023-10-12T04:05:44.384" v="129" actId="1076"/>
        <pc:sldMkLst>
          <pc:docMk/>
          <pc:sldMk cId="3336893400" sldId="273"/>
        </pc:sldMkLst>
        <pc:spChg chg="mod">
          <ac:chgData name="Battula Jagadeesh" userId="bc2269b2aa5ffdf5" providerId="LiveId" clId="{0C9DF1A5-FC3F-4EA5-AB69-AAB128CCA5F7}" dt="2023-10-12T04:05:44.384" v="129" actId="1076"/>
          <ac:spMkLst>
            <pc:docMk/>
            <pc:sldMk cId="3336893400" sldId="273"/>
            <ac:spMk id="2" creationId="{03CF3F1C-72B6-9E68-76F9-0428B87671C4}"/>
          </ac:spMkLst>
        </pc:spChg>
      </pc:sldChg>
      <pc:sldChg chg="addSp delSp modSp new mod">
        <pc:chgData name="Battula Jagadeesh" userId="bc2269b2aa5ffdf5" providerId="LiveId" clId="{0C9DF1A5-FC3F-4EA5-AB69-AAB128CCA5F7}" dt="2023-10-12T04:09:42.139" v="240" actId="20577"/>
        <pc:sldMkLst>
          <pc:docMk/>
          <pc:sldMk cId="1977891856" sldId="276"/>
        </pc:sldMkLst>
        <pc:spChg chg="del">
          <ac:chgData name="Battula Jagadeesh" userId="bc2269b2aa5ffdf5" providerId="LiveId" clId="{0C9DF1A5-FC3F-4EA5-AB69-AAB128CCA5F7}" dt="2023-10-12T04:07:34.139" v="163" actId="478"/>
          <ac:spMkLst>
            <pc:docMk/>
            <pc:sldMk cId="1977891856" sldId="276"/>
            <ac:spMk id="2" creationId="{3B0A1004-830D-2753-A789-87A2E44E92AD}"/>
          </ac:spMkLst>
        </pc:spChg>
        <pc:spChg chg="del">
          <ac:chgData name="Battula Jagadeesh" userId="bc2269b2aa5ffdf5" providerId="LiveId" clId="{0C9DF1A5-FC3F-4EA5-AB69-AAB128CCA5F7}" dt="2023-10-12T03:48:38.723" v="1" actId="22"/>
          <ac:spMkLst>
            <pc:docMk/>
            <pc:sldMk cId="1977891856" sldId="276"/>
            <ac:spMk id="3" creationId="{89137736-A162-39F1-4736-8AEE99FDF9A4}"/>
          </ac:spMkLst>
        </pc:spChg>
        <pc:spChg chg="add mod">
          <ac:chgData name="Battula Jagadeesh" userId="bc2269b2aa5ffdf5" providerId="LiveId" clId="{0C9DF1A5-FC3F-4EA5-AB69-AAB128CCA5F7}" dt="2023-10-12T04:07:40.457" v="165" actId="1076"/>
          <ac:spMkLst>
            <pc:docMk/>
            <pc:sldMk cId="1977891856" sldId="276"/>
            <ac:spMk id="6" creationId="{715ACE2E-1338-EEDE-BD61-0BC067287846}"/>
          </ac:spMkLst>
        </pc:spChg>
        <pc:spChg chg="add mod">
          <ac:chgData name="Battula Jagadeesh" userId="bc2269b2aa5ffdf5" providerId="LiveId" clId="{0C9DF1A5-FC3F-4EA5-AB69-AAB128CCA5F7}" dt="2023-10-12T04:08:33.570" v="174" actId="1076"/>
          <ac:spMkLst>
            <pc:docMk/>
            <pc:sldMk cId="1977891856" sldId="276"/>
            <ac:spMk id="7" creationId="{EB1B814B-4356-52E9-AED3-5262954F21A6}"/>
          </ac:spMkLst>
        </pc:spChg>
        <pc:spChg chg="add del mod">
          <ac:chgData name="Battula Jagadeesh" userId="bc2269b2aa5ffdf5" providerId="LiveId" clId="{0C9DF1A5-FC3F-4EA5-AB69-AAB128CCA5F7}" dt="2023-10-12T04:08:43.303" v="176"/>
          <ac:spMkLst>
            <pc:docMk/>
            <pc:sldMk cId="1977891856" sldId="276"/>
            <ac:spMk id="8" creationId="{8588A3D1-5FCC-668E-819D-145031DA9F48}"/>
          </ac:spMkLst>
        </pc:spChg>
        <pc:spChg chg="add mod">
          <ac:chgData name="Battula Jagadeesh" userId="bc2269b2aa5ffdf5" providerId="LiveId" clId="{0C9DF1A5-FC3F-4EA5-AB69-AAB128CCA5F7}" dt="2023-10-12T04:09:42.139" v="240" actId="20577"/>
          <ac:spMkLst>
            <pc:docMk/>
            <pc:sldMk cId="1977891856" sldId="276"/>
            <ac:spMk id="9" creationId="{CFA25AB6-C267-1B13-9740-69D43FF418B4}"/>
          </ac:spMkLst>
        </pc:spChg>
        <pc:picChg chg="add mod ord">
          <ac:chgData name="Battula Jagadeesh" userId="bc2269b2aa5ffdf5" providerId="LiveId" clId="{0C9DF1A5-FC3F-4EA5-AB69-AAB128CCA5F7}" dt="2023-10-12T04:08:17.366" v="172" actId="1076"/>
          <ac:picMkLst>
            <pc:docMk/>
            <pc:sldMk cId="1977891856" sldId="276"/>
            <ac:picMk id="5" creationId="{C9233EA4-C2A5-4FB6-ED13-0468593A6625}"/>
          </ac:picMkLst>
        </pc:picChg>
      </pc:sldChg>
      <pc:sldChg chg="addSp delSp modSp new mod">
        <pc:chgData name="Battula Jagadeesh" userId="bc2269b2aa5ffdf5" providerId="LiveId" clId="{0C9DF1A5-FC3F-4EA5-AB69-AAB128CCA5F7}" dt="2023-10-12T04:14:23.439" v="442" actId="1076"/>
        <pc:sldMkLst>
          <pc:docMk/>
          <pc:sldMk cId="1859844364" sldId="277"/>
        </pc:sldMkLst>
        <pc:spChg chg="del mod">
          <ac:chgData name="Battula Jagadeesh" userId="bc2269b2aa5ffdf5" providerId="LiveId" clId="{0C9DF1A5-FC3F-4EA5-AB69-AAB128CCA5F7}" dt="2023-10-12T04:06:49.501" v="151" actId="478"/>
          <ac:spMkLst>
            <pc:docMk/>
            <pc:sldMk cId="1859844364" sldId="277"/>
            <ac:spMk id="2" creationId="{B2D0D4DC-9B5F-676B-2522-05AD8374504E}"/>
          </ac:spMkLst>
        </pc:spChg>
        <pc:spChg chg="del">
          <ac:chgData name="Battula Jagadeesh" userId="bc2269b2aa5ffdf5" providerId="LiveId" clId="{0C9DF1A5-FC3F-4EA5-AB69-AAB128CCA5F7}" dt="2023-10-12T03:51:09.567" v="7" actId="22"/>
          <ac:spMkLst>
            <pc:docMk/>
            <pc:sldMk cId="1859844364" sldId="277"/>
            <ac:spMk id="3" creationId="{9D7E338D-91DF-235F-A8CE-52C403F48F4A}"/>
          </ac:spMkLst>
        </pc:spChg>
        <pc:spChg chg="add del mod">
          <ac:chgData name="Battula Jagadeesh" userId="bc2269b2aa5ffdf5" providerId="LiveId" clId="{0C9DF1A5-FC3F-4EA5-AB69-AAB128CCA5F7}" dt="2023-10-12T04:06:54.569" v="153" actId="478"/>
          <ac:spMkLst>
            <pc:docMk/>
            <pc:sldMk cId="1859844364" sldId="277"/>
            <ac:spMk id="7" creationId="{4E1C4EEE-13B1-4EC4-C1C6-D880BE83F9C0}"/>
          </ac:spMkLst>
        </pc:spChg>
        <pc:spChg chg="add del mod">
          <ac:chgData name="Battula Jagadeesh" userId="bc2269b2aa5ffdf5" providerId="LiveId" clId="{0C9DF1A5-FC3F-4EA5-AB69-AAB128CCA5F7}" dt="2023-10-12T04:07:28.474" v="162" actId="21"/>
          <ac:spMkLst>
            <pc:docMk/>
            <pc:sldMk cId="1859844364" sldId="277"/>
            <ac:spMk id="9" creationId="{41A5A175-9047-F3FE-0E46-E793F2CDD9F2}"/>
          </ac:spMkLst>
        </pc:spChg>
        <pc:spChg chg="add del mod">
          <ac:chgData name="Battula Jagadeesh" userId="bc2269b2aa5ffdf5" providerId="LiveId" clId="{0C9DF1A5-FC3F-4EA5-AB69-AAB128CCA5F7}" dt="2023-10-12T04:07:21.112" v="160" actId="571"/>
          <ac:spMkLst>
            <pc:docMk/>
            <pc:sldMk cId="1859844364" sldId="277"/>
            <ac:spMk id="10" creationId="{268E2042-3286-583A-EA6F-E7A774A16784}"/>
          </ac:spMkLst>
        </pc:spChg>
        <pc:spChg chg="add mod">
          <ac:chgData name="Battula Jagadeesh" userId="bc2269b2aa5ffdf5" providerId="LiveId" clId="{0C9DF1A5-FC3F-4EA5-AB69-AAB128CCA5F7}" dt="2023-10-12T04:10:59.065" v="297" actId="1076"/>
          <ac:spMkLst>
            <pc:docMk/>
            <pc:sldMk cId="1859844364" sldId="277"/>
            <ac:spMk id="11" creationId="{0A7E51B9-0DCA-5823-CCEE-2269856FE73D}"/>
          </ac:spMkLst>
        </pc:spChg>
        <pc:spChg chg="add mod">
          <ac:chgData name="Battula Jagadeesh" userId="bc2269b2aa5ffdf5" providerId="LiveId" clId="{0C9DF1A5-FC3F-4EA5-AB69-AAB128CCA5F7}" dt="2023-10-12T04:14:23.439" v="442" actId="1076"/>
          <ac:spMkLst>
            <pc:docMk/>
            <pc:sldMk cId="1859844364" sldId="277"/>
            <ac:spMk id="12" creationId="{0525E813-9479-1DE0-6827-C3307DEECC69}"/>
          </ac:spMkLst>
        </pc:spChg>
        <pc:picChg chg="add mod ord">
          <ac:chgData name="Battula Jagadeesh" userId="bc2269b2aa5ffdf5" providerId="LiveId" clId="{0C9DF1A5-FC3F-4EA5-AB69-AAB128CCA5F7}" dt="2023-10-12T04:11:45.236" v="307" actId="1076"/>
          <ac:picMkLst>
            <pc:docMk/>
            <pc:sldMk cId="1859844364" sldId="277"/>
            <ac:picMk id="5" creationId="{6079EFAA-AB00-C271-6A4C-009875BAE620}"/>
          </ac:picMkLst>
        </pc:picChg>
      </pc:sldChg>
      <pc:sldChg chg="addSp delSp modSp new mod">
        <pc:chgData name="Battula Jagadeesh" userId="bc2269b2aa5ffdf5" providerId="LiveId" clId="{0C9DF1A5-FC3F-4EA5-AB69-AAB128CCA5F7}" dt="2023-10-12T04:15:11.238" v="562" actId="20577"/>
        <pc:sldMkLst>
          <pc:docMk/>
          <pc:sldMk cId="403408339" sldId="278"/>
        </pc:sldMkLst>
        <pc:spChg chg="del mod">
          <ac:chgData name="Battula Jagadeesh" userId="bc2269b2aa5ffdf5" providerId="LiveId" clId="{0C9DF1A5-FC3F-4EA5-AB69-AAB128CCA5F7}" dt="2023-10-12T04:13:08.755" v="390" actId="478"/>
          <ac:spMkLst>
            <pc:docMk/>
            <pc:sldMk cId="403408339" sldId="278"/>
            <ac:spMk id="2" creationId="{551BF4AB-C032-BD88-0495-DECA2D4E3B73}"/>
          </ac:spMkLst>
        </pc:spChg>
        <pc:spChg chg="del">
          <ac:chgData name="Battula Jagadeesh" userId="bc2269b2aa5ffdf5" providerId="LiveId" clId="{0C9DF1A5-FC3F-4EA5-AB69-AAB128CCA5F7}" dt="2023-10-12T03:52:46.303" v="9" actId="22"/>
          <ac:spMkLst>
            <pc:docMk/>
            <pc:sldMk cId="403408339" sldId="278"/>
            <ac:spMk id="3" creationId="{11088B9B-11A3-046B-B1B5-5B13A235DB4D}"/>
          </ac:spMkLst>
        </pc:spChg>
        <pc:spChg chg="add mod">
          <ac:chgData name="Battula Jagadeesh" userId="bc2269b2aa5ffdf5" providerId="LiveId" clId="{0C9DF1A5-FC3F-4EA5-AB69-AAB128CCA5F7}" dt="2023-10-12T04:14:12.536" v="441" actId="1076"/>
          <ac:spMkLst>
            <pc:docMk/>
            <pc:sldMk cId="403408339" sldId="278"/>
            <ac:spMk id="6" creationId="{0771C8DF-0BD1-0710-F89F-2FD577B7E3A1}"/>
          </ac:spMkLst>
        </pc:spChg>
        <pc:spChg chg="add mod">
          <ac:chgData name="Battula Jagadeesh" userId="bc2269b2aa5ffdf5" providerId="LiveId" clId="{0C9DF1A5-FC3F-4EA5-AB69-AAB128CCA5F7}" dt="2023-10-12T04:15:11.238" v="562" actId="20577"/>
          <ac:spMkLst>
            <pc:docMk/>
            <pc:sldMk cId="403408339" sldId="278"/>
            <ac:spMk id="7" creationId="{97F8D28A-A00A-3329-34BD-E1FE968F9A1D}"/>
          </ac:spMkLst>
        </pc:spChg>
        <pc:picChg chg="add mod ord">
          <ac:chgData name="Battula Jagadeesh" userId="bc2269b2aa5ffdf5" providerId="LiveId" clId="{0C9DF1A5-FC3F-4EA5-AB69-AAB128CCA5F7}" dt="2023-10-12T04:13:50.959" v="397" actId="1076"/>
          <ac:picMkLst>
            <pc:docMk/>
            <pc:sldMk cId="403408339" sldId="278"/>
            <ac:picMk id="5" creationId="{14A1E8D6-970D-CC1E-FE10-8813193A6E91}"/>
          </ac:picMkLst>
        </pc:picChg>
      </pc:sldChg>
      <pc:sldChg chg="addSp delSp modSp new mod">
        <pc:chgData name="Battula Jagadeesh" userId="bc2269b2aa5ffdf5" providerId="LiveId" clId="{0C9DF1A5-FC3F-4EA5-AB69-AAB128CCA5F7}" dt="2023-10-12T04:34:45.800" v="845" actId="14100"/>
        <pc:sldMkLst>
          <pc:docMk/>
          <pc:sldMk cId="36387836" sldId="279"/>
        </pc:sldMkLst>
        <pc:spChg chg="del mod">
          <ac:chgData name="Battula Jagadeesh" userId="bc2269b2aa5ffdf5" providerId="LiveId" clId="{0C9DF1A5-FC3F-4EA5-AB69-AAB128CCA5F7}" dt="2023-10-12T04:15:33.726" v="565" actId="478"/>
          <ac:spMkLst>
            <pc:docMk/>
            <pc:sldMk cId="36387836" sldId="279"/>
            <ac:spMk id="2" creationId="{217D4F8C-32CD-B82F-05E8-1832DD6BCF44}"/>
          </ac:spMkLst>
        </pc:spChg>
        <pc:spChg chg="del">
          <ac:chgData name="Battula Jagadeesh" userId="bc2269b2aa5ffdf5" providerId="LiveId" clId="{0C9DF1A5-FC3F-4EA5-AB69-AAB128CCA5F7}" dt="2023-10-12T04:15:43.208" v="568" actId="478"/>
          <ac:spMkLst>
            <pc:docMk/>
            <pc:sldMk cId="36387836" sldId="279"/>
            <ac:spMk id="3" creationId="{0380B42C-CD29-7149-169B-66BC05BD63A7}"/>
          </ac:spMkLst>
        </pc:spChg>
        <pc:spChg chg="add mod">
          <ac:chgData name="Battula Jagadeesh" userId="bc2269b2aa5ffdf5" providerId="LiveId" clId="{0C9DF1A5-FC3F-4EA5-AB69-AAB128CCA5F7}" dt="2023-10-12T04:15:39.709" v="567" actId="1076"/>
          <ac:spMkLst>
            <pc:docMk/>
            <pc:sldMk cId="36387836" sldId="279"/>
            <ac:spMk id="4" creationId="{1BF41C64-8F05-8CA4-252F-E0122E76842E}"/>
          </ac:spMkLst>
        </pc:spChg>
        <pc:spChg chg="add mod">
          <ac:chgData name="Battula Jagadeesh" userId="bc2269b2aa5ffdf5" providerId="LiveId" clId="{0C9DF1A5-FC3F-4EA5-AB69-AAB128CCA5F7}" dt="2023-10-12T04:18:37.685" v="716" actId="1076"/>
          <ac:spMkLst>
            <pc:docMk/>
            <pc:sldMk cId="36387836" sldId="279"/>
            <ac:spMk id="8" creationId="{3AA20763-3E56-C0B0-AE6A-5828F1683803}"/>
          </ac:spMkLst>
        </pc:spChg>
        <pc:picChg chg="add mod">
          <ac:chgData name="Battula Jagadeesh" userId="bc2269b2aa5ffdf5" providerId="LiveId" clId="{0C9DF1A5-FC3F-4EA5-AB69-AAB128CCA5F7}" dt="2023-10-12T04:18:27.997" v="713" actId="1076"/>
          <ac:picMkLst>
            <pc:docMk/>
            <pc:sldMk cId="36387836" sldId="279"/>
            <ac:picMk id="5" creationId="{9A858E81-978A-0E40-A333-8BC360F5AB9A}"/>
          </ac:picMkLst>
        </pc:picChg>
        <pc:picChg chg="add mod">
          <ac:chgData name="Battula Jagadeesh" userId="bc2269b2aa5ffdf5" providerId="LiveId" clId="{0C9DF1A5-FC3F-4EA5-AB69-AAB128CCA5F7}" dt="2023-10-12T04:34:45.060" v="843" actId="1076"/>
          <ac:picMkLst>
            <pc:docMk/>
            <pc:sldMk cId="36387836" sldId="279"/>
            <ac:picMk id="6" creationId="{BE53D021-05D1-1A06-5AA5-AFAC4D2EF208}"/>
          </ac:picMkLst>
        </pc:picChg>
        <pc:picChg chg="add mod">
          <ac:chgData name="Battula Jagadeesh" userId="bc2269b2aa5ffdf5" providerId="LiveId" clId="{0C9DF1A5-FC3F-4EA5-AB69-AAB128CCA5F7}" dt="2023-10-12T04:34:45.800" v="845" actId="14100"/>
          <ac:picMkLst>
            <pc:docMk/>
            <pc:sldMk cId="36387836" sldId="279"/>
            <ac:picMk id="7" creationId="{3E5DFE54-AE37-E3F4-3B04-CC4B9A764DE7}"/>
          </ac:picMkLst>
        </pc:picChg>
      </pc:sldChg>
      <pc:sldChg chg="addSp delSp modSp new del">
        <pc:chgData name="Battula Jagadeesh" userId="bc2269b2aa5ffdf5" providerId="LiveId" clId="{0C9DF1A5-FC3F-4EA5-AB69-AAB128CCA5F7}" dt="2023-10-12T04:04:20.241" v="119" actId="47"/>
        <pc:sldMkLst>
          <pc:docMk/>
          <pc:sldMk cId="4169241009" sldId="279"/>
        </pc:sldMkLst>
        <pc:picChg chg="add del mod">
          <ac:chgData name="Battula Jagadeesh" userId="bc2269b2aa5ffdf5" providerId="LiveId" clId="{0C9DF1A5-FC3F-4EA5-AB69-AAB128CCA5F7}" dt="2023-10-12T04:00:11.731" v="41" actId="21"/>
          <ac:picMkLst>
            <pc:docMk/>
            <pc:sldMk cId="4169241009" sldId="279"/>
            <ac:picMk id="2050" creationId="{2912275A-C77E-008E-DD9A-86A283BFDD83}"/>
          </ac:picMkLst>
        </pc:picChg>
      </pc:sldChg>
      <pc:sldChg chg="new del">
        <pc:chgData name="Battula Jagadeesh" userId="bc2269b2aa5ffdf5" providerId="LiveId" clId="{0C9DF1A5-FC3F-4EA5-AB69-AAB128CCA5F7}" dt="2023-10-12T04:23:57.411" v="730" actId="47"/>
        <pc:sldMkLst>
          <pc:docMk/>
          <pc:sldMk cId="3492219247" sldId="280"/>
        </pc:sldMkLst>
      </pc:sldChg>
      <pc:sldChg chg="modSp add mod modTransition">
        <pc:chgData name="Battula Jagadeesh" userId="bc2269b2aa5ffdf5" providerId="LiveId" clId="{0C9DF1A5-FC3F-4EA5-AB69-AAB128CCA5F7}" dt="2023-10-12T05:02:30.921" v="1567" actId="20577"/>
        <pc:sldMkLst>
          <pc:docMk/>
          <pc:sldMk cId="0" sldId="315"/>
        </pc:sldMkLst>
        <pc:spChg chg="mod">
          <ac:chgData name="Battula Jagadeesh" userId="bc2269b2aa5ffdf5" providerId="LiveId" clId="{0C9DF1A5-FC3F-4EA5-AB69-AAB128CCA5F7}" dt="2023-10-12T04:48:59.654" v="924" actId="1076"/>
          <ac:spMkLst>
            <pc:docMk/>
            <pc:sldMk cId="0" sldId="315"/>
            <ac:spMk id="2" creationId="{00000000-0000-0000-0000-000000000000}"/>
          </ac:spMkLst>
        </pc:spChg>
        <pc:spChg chg="mod">
          <ac:chgData name="Battula Jagadeesh" userId="bc2269b2aa5ffdf5" providerId="LiveId" clId="{0C9DF1A5-FC3F-4EA5-AB69-AAB128CCA5F7}" dt="2023-10-12T04:49:05.387" v="925" actId="1076"/>
          <ac:spMkLst>
            <pc:docMk/>
            <pc:sldMk cId="0" sldId="315"/>
            <ac:spMk id="3" creationId="{00000000-0000-0000-0000-000000000000}"/>
          </ac:spMkLst>
        </pc:spChg>
        <pc:spChg chg="mod">
          <ac:chgData name="Battula Jagadeesh" userId="bc2269b2aa5ffdf5" providerId="LiveId" clId="{0C9DF1A5-FC3F-4EA5-AB69-AAB128CCA5F7}" dt="2023-10-12T05:02:30.921" v="1567" actId="20577"/>
          <ac:spMkLst>
            <pc:docMk/>
            <pc:sldMk cId="0" sldId="315"/>
            <ac:spMk id="4" creationId="{00000000-0000-0000-0000-000000000000}"/>
          </ac:spMkLst>
        </pc:spChg>
      </pc:sldChg>
      <pc:sldChg chg="addSp delSp modSp add mod modTransition">
        <pc:chgData name="Battula Jagadeesh" userId="bc2269b2aa5ffdf5" providerId="LiveId" clId="{0C9DF1A5-FC3F-4EA5-AB69-AAB128CCA5F7}" dt="2023-10-12T04:40:07.915" v="891" actId="14100"/>
        <pc:sldMkLst>
          <pc:docMk/>
          <pc:sldMk cId="0" sldId="316"/>
        </pc:sldMkLst>
        <pc:spChg chg="mod">
          <ac:chgData name="Battula Jagadeesh" userId="bc2269b2aa5ffdf5" providerId="LiveId" clId="{0C9DF1A5-FC3F-4EA5-AB69-AAB128CCA5F7}" dt="2023-10-12T04:39:17.892" v="883" actId="1076"/>
          <ac:spMkLst>
            <pc:docMk/>
            <pc:sldMk cId="0" sldId="316"/>
            <ac:spMk id="2" creationId="{00000000-0000-0000-0000-000000000000}"/>
          </ac:spMkLst>
        </pc:spChg>
        <pc:spChg chg="add del mod">
          <ac:chgData name="Battula Jagadeesh" userId="bc2269b2aa5ffdf5" providerId="LiveId" clId="{0C9DF1A5-FC3F-4EA5-AB69-AAB128CCA5F7}" dt="2023-10-12T04:40:07.915" v="891" actId="14100"/>
          <ac:spMkLst>
            <pc:docMk/>
            <pc:sldMk cId="0" sldId="316"/>
            <ac:spMk id="3" creationId="{00000000-0000-0000-0000-000000000000}"/>
          </ac:spMkLst>
        </pc:spChg>
        <pc:spChg chg="add del">
          <ac:chgData name="Battula Jagadeesh" userId="bc2269b2aa5ffdf5" providerId="LiveId" clId="{0C9DF1A5-FC3F-4EA5-AB69-AAB128CCA5F7}" dt="2023-10-12T04:33:15.851" v="824"/>
          <ac:spMkLst>
            <pc:docMk/>
            <pc:sldMk cId="0" sldId="316"/>
            <ac:spMk id="4" creationId="{5EC71CB8-EE12-0A5A-284A-1E73112BCF5D}"/>
          </ac:spMkLst>
        </pc:spChg>
        <pc:spChg chg="add del">
          <ac:chgData name="Battula Jagadeesh" userId="bc2269b2aa5ffdf5" providerId="LiveId" clId="{0C9DF1A5-FC3F-4EA5-AB69-AAB128CCA5F7}" dt="2023-10-12T04:34:33.140" v="831"/>
          <ac:spMkLst>
            <pc:docMk/>
            <pc:sldMk cId="0" sldId="316"/>
            <ac:spMk id="5" creationId="{9F82C424-6CF0-71FF-1FBA-6ACA240B1167}"/>
          </ac:spMkLst>
        </pc:spChg>
        <pc:spChg chg="add del">
          <ac:chgData name="Battula Jagadeesh" userId="bc2269b2aa5ffdf5" providerId="LiveId" clId="{0C9DF1A5-FC3F-4EA5-AB69-AAB128CCA5F7}" dt="2023-10-12T04:36:21.487" v="864"/>
          <ac:spMkLst>
            <pc:docMk/>
            <pc:sldMk cId="0" sldId="316"/>
            <ac:spMk id="6" creationId="{5822904C-B728-0B2D-04DF-DAD7AC9445B3}"/>
          </ac:spMkLst>
        </pc:spChg>
        <pc:spChg chg="add del">
          <ac:chgData name="Battula Jagadeesh" userId="bc2269b2aa5ffdf5" providerId="LiveId" clId="{0C9DF1A5-FC3F-4EA5-AB69-AAB128CCA5F7}" dt="2023-10-12T04:37:21.633" v="876"/>
          <ac:spMkLst>
            <pc:docMk/>
            <pc:sldMk cId="0" sldId="316"/>
            <ac:spMk id="7" creationId="{3001A925-8B80-CF11-46E2-B63DAE5CFBF3}"/>
          </ac:spMkLst>
        </pc:spChg>
      </pc:sldChg>
      <pc:sldChg chg="new del">
        <pc:chgData name="Battula Jagadeesh" userId="bc2269b2aa5ffdf5" providerId="LiveId" clId="{0C9DF1A5-FC3F-4EA5-AB69-AAB128CCA5F7}" dt="2023-10-12T04:26:21.048" v="776" actId="47"/>
        <pc:sldMkLst>
          <pc:docMk/>
          <pc:sldMk cId="314390187" sldId="317"/>
        </pc:sldMkLst>
      </pc:sldChg>
      <pc:sldChg chg="new del">
        <pc:chgData name="Battula Jagadeesh" userId="bc2269b2aa5ffdf5" providerId="LiveId" clId="{0C9DF1A5-FC3F-4EA5-AB69-AAB128CCA5F7}" dt="2023-10-12T04:29:06.526" v="814" actId="680"/>
        <pc:sldMkLst>
          <pc:docMk/>
          <pc:sldMk cId="369232802" sldId="317"/>
        </pc:sldMkLst>
      </pc:sldChg>
      <pc:sldChg chg="addSp delSp modSp new mod">
        <pc:chgData name="Battula Jagadeesh" userId="bc2269b2aa5ffdf5" providerId="LiveId" clId="{0C9DF1A5-FC3F-4EA5-AB69-AAB128CCA5F7}" dt="2023-10-12T05:30:02.509" v="1633" actId="108"/>
        <pc:sldMkLst>
          <pc:docMk/>
          <pc:sldMk cId="3071816558" sldId="317"/>
        </pc:sldMkLst>
        <pc:spChg chg="del mod">
          <ac:chgData name="Battula Jagadeesh" userId="bc2269b2aa5ffdf5" providerId="LiveId" clId="{0C9DF1A5-FC3F-4EA5-AB69-AAB128CCA5F7}" dt="2023-10-12T04:29:12.974" v="817" actId="478"/>
          <ac:spMkLst>
            <pc:docMk/>
            <pc:sldMk cId="3071816558" sldId="317"/>
            <ac:spMk id="2" creationId="{5ACD601A-204D-D27A-60AE-A35334887137}"/>
          </ac:spMkLst>
        </pc:spChg>
        <pc:spChg chg="del">
          <ac:chgData name="Battula Jagadeesh" userId="bc2269b2aa5ffdf5" providerId="LiveId" clId="{0C9DF1A5-FC3F-4EA5-AB69-AAB128CCA5F7}" dt="2023-10-12T04:29:16.554" v="818" actId="478"/>
          <ac:spMkLst>
            <pc:docMk/>
            <pc:sldMk cId="3071816558" sldId="317"/>
            <ac:spMk id="3" creationId="{F08E76A5-A9FF-62BD-FEC0-ED199FD3FA12}"/>
          </ac:spMkLst>
        </pc:spChg>
        <pc:spChg chg="add del">
          <ac:chgData name="Battula Jagadeesh" userId="bc2269b2aa5ffdf5" providerId="LiveId" clId="{0C9DF1A5-FC3F-4EA5-AB69-AAB128CCA5F7}" dt="2023-10-12T05:12:23.770" v="1569" actId="22"/>
          <ac:spMkLst>
            <pc:docMk/>
            <pc:sldMk cId="3071816558" sldId="317"/>
            <ac:spMk id="3" creationId="{FBFDDEFB-9454-7233-0F4B-8BDF46CF59B9}"/>
          </ac:spMkLst>
        </pc:spChg>
        <pc:spChg chg="add mod">
          <ac:chgData name="Battula Jagadeesh" userId="bc2269b2aa5ffdf5" providerId="LiveId" clId="{0C9DF1A5-FC3F-4EA5-AB69-AAB128CCA5F7}" dt="2023-10-12T05:12:36.721" v="1571" actId="1076"/>
          <ac:spMkLst>
            <pc:docMk/>
            <pc:sldMk cId="3071816558" sldId="317"/>
            <ac:spMk id="4" creationId="{A4C0253E-8346-79D0-4689-E3C85BDCD345}"/>
          </ac:spMkLst>
        </pc:spChg>
        <pc:spChg chg="add del">
          <ac:chgData name="Battula Jagadeesh" userId="bc2269b2aa5ffdf5" providerId="LiveId" clId="{0C9DF1A5-FC3F-4EA5-AB69-AAB128CCA5F7}" dt="2023-10-12T05:17:06.236" v="1575" actId="22"/>
          <ac:spMkLst>
            <pc:docMk/>
            <pc:sldMk cId="3071816558" sldId="317"/>
            <ac:spMk id="6" creationId="{E8CD63C7-646E-07B2-00AB-AC9046DC5412}"/>
          </ac:spMkLst>
        </pc:spChg>
        <pc:spChg chg="add del mod">
          <ac:chgData name="Battula Jagadeesh" userId="bc2269b2aa5ffdf5" providerId="LiveId" clId="{0C9DF1A5-FC3F-4EA5-AB69-AAB128CCA5F7}" dt="2023-10-12T05:17:11.621" v="1579" actId="22"/>
          <ac:spMkLst>
            <pc:docMk/>
            <pc:sldMk cId="3071816558" sldId="317"/>
            <ac:spMk id="8" creationId="{D9D3C173-C37C-D8A5-1ECC-90A91BCD5E27}"/>
          </ac:spMkLst>
        </pc:spChg>
        <pc:spChg chg="add mod">
          <ac:chgData name="Battula Jagadeesh" userId="bc2269b2aa5ffdf5" providerId="LiveId" clId="{0C9DF1A5-FC3F-4EA5-AB69-AAB128CCA5F7}" dt="2023-10-12T05:30:02.509" v="1633" actId="108"/>
          <ac:spMkLst>
            <pc:docMk/>
            <pc:sldMk cId="3071816558" sldId="317"/>
            <ac:spMk id="9" creationId="{3BEE9B35-F2D5-46E4-34E3-FA4661119FAC}"/>
          </ac:spMkLst>
        </pc:spChg>
        <pc:spChg chg="add mod">
          <ac:chgData name="Battula Jagadeesh" userId="bc2269b2aa5ffdf5" providerId="LiveId" clId="{0C9DF1A5-FC3F-4EA5-AB69-AAB128CCA5F7}" dt="2023-10-12T05:17:44.070" v="1584"/>
          <ac:spMkLst>
            <pc:docMk/>
            <pc:sldMk cId="3071816558" sldId="317"/>
            <ac:spMk id="10" creationId="{A1100F4E-6D77-DB0C-12C4-F403FBFD7C69}"/>
          </ac:spMkLst>
        </pc:spChg>
      </pc:sldChg>
      <pc:sldChg chg="addSp delSp modSp new mod">
        <pc:chgData name="Battula Jagadeesh" userId="bc2269b2aa5ffdf5" providerId="LiveId" clId="{0C9DF1A5-FC3F-4EA5-AB69-AAB128CCA5F7}" dt="2023-10-12T05:59:55.152" v="1689" actId="1076"/>
        <pc:sldMkLst>
          <pc:docMk/>
          <pc:sldMk cId="138881951" sldId="318"/>
        </pc:sldMkLst>
        <pc:spChg chg="del">
          <ac:chgData name="Battula Jagadeesh" userId="bc2269b2aa5ffdf5" providerId="LiveId" clId="{0C9DF1A5-FC3F-4EA5-AB69-AAB128CCA5F7}" dt="2023-10-12T05:35:20.773" v="1635" actId="478"/>
          <ac:spMkLst>
            <pc:docMk/>
            <pc:sldMk cId="138881951" sldId="318"/>
            <ac:spMk id="2" creationId="{0B05E375-E2F5-26F9-37E9-7C6A4710854C}"/>
          </ac:spMkLst>
        </pc:spChg>
        <pc:spChg chg="del mod">
          <ac:chgData name="Battula Jagadeesh" userId="bc2269b2aa5ffdf5" providerId="LiveId" clId="{0C9DF1A5-FC3F-4EA5-AB69-AAB128CCA5F7}" dt="2023-10-12T05:35:28.810" v="1639" actId="478"/>
          <ac:spMkLst>
            <pc:docMk/>
            <pc:sldMk cId="138881951" sldId="318"/>
            <ac:spMk id="3" creationId="{1578BBBB-EC1E-A7B0-A049-F45C98BAF806}"/>
          </ac:spMkLst>
        </pc:spChg>
        <pc:spChg chg="add mod">
          <ac:chgData name="Battula Jagadeesh" userId="bc2269b2aa5ffdf5" providerId="LiveId" clId="{0C9DF1A5-FC3F-4EA5-AB69-AAB128CCA5F7}" dt="2023-10-12T05:35:26.837" v="1637" actId="1076"/>
          <ac:spMkLst>
            <pc:docMk/>
            <pc:sldMk cId="138881951" sldId="318"/>
            <ac:spMk id="4" creationId="{A080872F-CCA4-BBE4-58DC-7A2B71CC7D33}"/>
          </ac:spMkLst>
        </pc:spChg>
        <pc:spChg chg="add mod">
          <ac:chgData name="Battula Jagadeesh" userId="bc2269b2aa5ffdf5" providerId="LiveId" clId="{0C9DF1A5-FC3F-4EA5-AB69-AAB128CCA5F7}" dt="2023-10-12T05:59:55.152" v="1689" actId="1076"/>
          <ac:spMkLst>
            <pc:docMk/>
            <pc:sldMk cId="138881951" sldId="318"/>
            <ac:spMk id="5" creationId="{0079F20C-DF1E-60E6-291F-56DF86D753F6}"/>
          </ac:spMkLst>
        </pc:spChg>
      </pc:sldChg>
      <pc:sldChg chg="new del">
        <pc:chgData name="Battula Jagadeesh" userId="bc2269b2aa5ffdf5" providerId="LiveId" clId="{0C9DF1A5-FC3F-4EA5-AB69-AAB128CCA5F7}" dt="2023-10-12T05:00:51.181" v="1537" actId="680"/>
        <pc:sldMkLst>
          <pc:docMk/>
          <pc:sldMk cId="2323809776" sldId="318"/>
        </pc:sldMkLst>
      </pc:sldChg>
      <pc:sldChg chg="addSp delSp modSp new mod">
        <pc:chgData name="Battula Jagadeesh" userId="bc2269b2aa5ffdf5" providerId="LiveId" clId="{0C9DF1A5-FC3F-4EA5-AB69-AAB128CCA5F7}" dt="2023-10-12T08:43:21.860" v="1707" actId="20577"/>
        <pc:sldMkLst>
          <pc:docMk/>
          <pc:sldMk cId="3880151661" sldId="319"/>
        </pc:sldMkLst>
        <pc:spChg chg="del mod">
          <ac:chgData name="Battula Jagadeesh" userId="bc2269b2aa5ffdf5" providerId="LiveId" clId="{0C9DF1A5-FC3F-4EA5-AB69-AAB128CCA5F7}" dt="2023-10-12T06:26:01.362" v="1695" actId="478"/>
          <ac:spMkLst>
            <pc:docMk/>
            <pc:sldMk cId="3880151661" sldId="319"/>
            <ac:spMk id="2" creationId="{F8A3F0A7-4F83-236C-2C43-E3756C720E8E}"/>
          </ac:spMkLst>
        </pc:spChg>
        <pc:spChg chg="mod">
          <ac:chgData name="Battula Jagadeesh" userId="bc2269b2aa5ffdf5" providerId="LiveId" clId="{0C9DF1A5-FC3F-4EA5-AB69-AAB128CCA5F7}" dt="2023-10-12T08:43:21.860" v="1707" actId="20577"/>
          <ac:spMkLst>
            <pc:docMk/>
            <pc:sldMk cId="3880151661" sldId="319"/>
            <ac:spMk id="3" creationId="{E38B1208-F423-F04C-7D29-962785DC1533}"/>
          </ac:spMkLst>
        </pc:spChg>
        <pc:spChg chg="add mod">
          <ac:chgData name="Battula Jagadeesh" userId="bc2269b2aa5ffdf5" providerId="LiveId" clId="{0C9DF1A5-FC3F-4EA5-AB69-AAB128CCA5F7}" dt="2023-10-12T06:26:08.306" v="1697" actId="1076"/>
          <ac:spMkLst>
            <pc:docMk/>
            <pc:sldMk cId="3880151661" sldId="319"/>
            <ac:spMk id="4" creationId="{34A92AD5-E2C4-B71F-57FE-3EF63257D765}"/>
          </ac:spMkLst>
        </pc:spChg>
      </pc:sldChg>
      <pc:sldChg chg="addSp delSp modSp new mod">
        <pc:chgData name="Battula Jagadeesh" userId="bc2269b2aa5ffdf5" providerId="LiveId" clId="{0C9DF1A5-FC3F-4EA5-AB69-AAB128CCA5F7}" dt="2023-10-12T08:44:09.278" v="1721" actId="14100"/>
        <pc:sldMkLst>
          <pc:docMk/>
          <pc:sldMk cId="4119963305" sldId="320"/>
        </pc:sldMkLst>
        <pc:spChg chg="del">
          <ac:chgData name="Battula Jagadeesh" userId="bc2269b2aa5ffdf5" providerId="LiveId" clId="{0C9DF1A5-FC3F-4EA5-AB69-AAB128CCA5F7}" dt="2023-10-12T06:00:54.461" v="1692" actId="478"/>
          <ac:spMkLst>
            <pc:docMk/>
            <pc:sldMk cId="4119963305" sldId="320"/>
            <ac:spMk id="2" creationId="{32B7D96B-C214-B250-C86A-F9C539447954}"/>
          </ac:spMkLst>
        </pc:spChg>
        <pc:spChg chg="del">
          <ac:chgData name="Battula Jagadeesh" userId="bc2269b2aa5ffdf5" providerId="LiveId" clId="{0C9DF1A5-FC3F-4EA5-AB69-AAB128CCA5F7}" dt="2023-10-12T06:00:58.666" v="1693" actId="478"/>
          <ac:spMkLst>
            <pc:docMk/>
            <pc:sldMk cId="4119963305" sldId="320"/>
            <ac:spMk id="3" creationId="{B1714704-12E4-0C59-6441-D4A7E0E70050}"/>
          </ac:spMkLst>
        </pc:spChg>
        <pc:spChg chg="add mod">
          <ac:chgData name="Battula Jagadeesh" userId="bc2269b2aa5ffdf5" providerId="LiveId" clId="{0C9DF1A5-FC3F-4EA5-AB69-AAB128CCA5F7}" dt="2023-10-12T08:44:09.278" v="1721" actId="14100"/>
          <ac:spMkLst>
            <pc:docMk/>
            <pc:sldMk cId="4119963305" sldId="320"/>
            <ac:spMk id="4" creationId="{519E04C5-3CA9-6C42-4D21-C18004FB8D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EA6DD-52F7-4ABD-8339-A33399FCE49F}" type="datetimeFigureOut">
              <a:rPr lang="en-IN" smtClean="0"/>
              <a:t>12-10-2023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D431F-1B60-4137-878C-9611D0C54A95}" type="slidenum">
              <a:rPr lang="en-IN" smtClean="0"/>
              <a:t>‹#›</a:t>
            </a:fld>
            <a:endParaRPr lang="en-IN"/>
          </a:p>
        </p:txBody>
      </p:sp>
    </p:spTree>
    <p:extLst>
      <p:ext uri="{BB962C8B-B14F-4D97-AF65-F5344CB8AC3E}">
        <p14:creationId xmlns:p14="http://schemas.microsoft.com/office/powerpoint/2010/main" val="2940323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D431F-1B60-4137-878C-9611D0C54A95}" type="slidenum">
              <a:rPr lang="en-IN" smtClean="0"/>
              <a:t>1</a:t>
            </a:fld>
            <a:endParaRPr lang="en-IN"/>
          </a:p>
        </p:txBody>
      </p:sp>
    </p:spTree>
    <p:extLst>
      <p:ext uri="{BB962C8B-B14F-4D97-AF65-F5344CB8AC3E}">
        <p14:creationId xmlns:p14="http://schemas.microsoft.com/office/powerpoint/2010/main" val="1874072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D431F-1B60-4137-878C-9611D0C54A95}" type="slidenum">
              <a:rPr lang="en-IN" smtClean="0"/>
              <a:t>16</a:t>
            </a:fld>
            <a:endParaRPr lang="en-IN"/>
          </a:p>
        </p:txBody>
      </p:sp>
    </p:spTree>
    <p:extLst>
      <p:ext uri="{BB962C8B-B14F-4D97-AF65-F5344CB8AC3E}">
        <p14:creationId xmlns:p14="http://schemas.microsoft.com/office/powerpoint/2010/main" val="5496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7B82-3D97-0C8F-6728-656267FBF9B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1D81C52-AE45-C979-70FE-630BEA09015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43581A-FE48-5741-69B3-60A2BC7F3F4C}"/>
              </a:ext>
            </a:extLst>
          </p:cNvPr>
          <p:cNvSpPr>
            <a:spLocks noGrp="1"/>
          </p:cNvSpPr>
          <p:nvPr>
            <p:ph type="dt" sz="half" idx="10"/>
          </p:nvPr>
        </p:nvSpPr>
        <p:spPr/>
        <p:txBody>
          <a:bodyPr/>
          <a:lstStyle/>
          <a:p>
            <a:fld id="{F98614FF-883F-476F-B81D-D5C7F703CD62}" type="datetimeFigureOut">
              <a:rPr lang="en-IN" smtClean="0"/>
              <a:t>12-10-2023</a:t>
            </a:fld>
            <a:endParaRPr lang="en-IN"/>
          </a:p>
        </p:txBody>
      </p:sp>
      <p:sp>
        <p:nvSpPr>
          <p:cNvPr id="5" name="Footer Placeholder 4">
            <a:extLst>
              <a:ext uri="{FF2B5EF4-FFF2-40B4-BE49-F238E27FC236}">
                <a16:creationId xmlns:a16="http://schemas.microsoft.com/office/drawing/2014/main" id="{E646DF5F-6612-B676-D39C-BB796E9D3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B6DE9-68EB-FE54-FA3A-C1A5AC5C0FA4}"/>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2760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49C4-8CA9-3495-6F8F-E7844B7236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042428-918B-4C18-CD97-32F6C7DEE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62CA6D-5146-7CC8-09C8-5045056F3529}"/>
              </a:ext>
            </a:extLst>
          </p:cNvPr>
          <p:cNvSpPr>
            <a:spLocks noGrp="1"/>
          </p:cNvSpPr>
          <p:nvPr>
            <p:ph type="dt" sz="half" idx="10"/>
          </p:nvPr>
        </p:nvSpPr>
        <p:spPr/>
        <p:txBody>
          <a:bodyPr/>
          <a:lstStyle/>
          <a:p>
            <a:fld id="{F98614FF-883F-476F-B81D-D5C7F703CD62}" type="datetimeFigureOut">
              <a:rPr lang="en-IN" smtClean="0"/>
              <a:t>12-10-2023</a:t>
            </a:fld>
            <a:endParaRPr lang="en-IN"/>
          </a:p>
        </p:txBody>
      </p:sp>
      <p:sp>
        <p:nvSpPr>
          <p:cNvPr id="5" name="Footer Placeholder 4">
            <a:extLst>
              <a:ext uri="{FF2B5EF4-FFF2-40B4-BE49-F238E27FC236}">
                <a16:creationId xmlns:a16="http://schemas.microsoft.com/office/drawing/2014/main" id="{C9EF218A-2267-155E-B354-CFCDF3450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E5293-CA8F-C2FF-660B-AE8F54713686}"/>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331578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75800-2C66-36C6-8DF2-95820B1F01D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60B3-DDBC-7E6E-AFDF-C1785740E87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073286-2F2B-8D9C-F517-8F5FC26BC0E4}"/>
              </a:ext>
            </a:extLst>
          </p:cNvPr>
          <p:cNvSpPr>
            <a:spLocks noGrp="1"/>
          </p:cNvSpPr>
          <p:nvPr>
            <p:ph type="dt" sz="half" idx="10"/>
          </p:nvPr>
        </p:nvSpPr>
        <p:spPr/>
        <p:txBody>
          <a:bodyPr/>
          <a:lstStyle/>
          <a:p>
            <a:fld id="{F98614FF-883F-476F-B81D-D5C7F703CD62}" type="datetimeFigureOut">
              <a:rPr lang="en-IN" smtClean="0"/>
              <a:t>12-10-2023</a:t>
            </a:fld>
            <a:endParaRPr lang="en-IN"/>
          </a:p>
        </p:txBody>
      </p:sp>
      <p:sp>
        <p:nvSpPr>
          <p:cNvPr id="5" name="Footer Placeholder 4">
            <a:extLst>
              <a:ext uri="{FF2B5EF4-FFF2-40B4-BE49-F238E27FC236}">
                <a16:creationId xmlns:a16="http://schemas.microsoft.com/office/drawing/2014/main" id="{8141DF3E-AD03-ADE8-7118-AA1D9A22D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F27F5-B8AD-A5B5-D690-00DEBF8485D1}"/>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348099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5FEF-2920-FE75-BD31-BE008DFBD8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E9927A-8F6B-A8EB-8EEB-9ABB0BE307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E15E68-0841-A5C6-7500-7ED01C9C7BB0}"/>
              </a:ext>
            </a:extLst>
          </p:cNvPr>
          <p:cNvSpPr>
            <a:spLocks noGrp="1"/>
          </p:cNvSpPr>
          <p:nvPr>
            <p:ph type="dt" sz="half" idx="10"/>
          </p:nvPr>
        </p:nvSpPr>
        <p:spPr/>
        <p:txBody>
          <a:bodyPr/>
          <a:lstStyle/>
          <a:p>
            <a:fld id="{F98614FF-883F-476F-B81D-D5C7F703CD62}" type="datetimeFigureOut">
              <a:rPr lang="en-IN" smtClean="0"/>
              <a:t>12-10-2023</a:t>
            </a:fld>
            <a:endParaRPr lang="en-IN"/>
          </a:p>
        </p:txBody>
      </p:sp>
      <p:sp>
        <p:nvSpPr>
          <p:cNvPr id="5" name="Footer Placeholder 4">
            <a:extLst>
              <a:ext uri="{FF2B5EF4-FFF2-40B4-BE49-F238E27FC236}">
                <a16:creationId xmlns:a16="http://schemas.microsoft.com/office/drawing/2014/main" id="{E0222766-C364-58A0-8656-47514317E0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60B9C-26F4-21FF-69EF-DE90753F2CBD}"/>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6459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4A35-FB5B-0287-FE44-4E269EF23AB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571117-1977-2F2D-2760-12A06014C6E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C4201F-FEC1-F97B-BB29-EB5BB795FD54}"/>
              </a:ext>
            </a:extLst>
          </p:cNvPr>
          <p:cNvSpPr>
            <a:spLocks noGrp="1"/>
          </p:cNvSpPr>
          <p:nvPr>
            <p:ph type="dt" sz="half" idx="10"/>
          </p:nvPr>
        </p:nvSpPr>
        <p:spPr/>
        <p:txBody>
          <a:bodyPr/>
          <a:lstStyle/>
          <a:p>
            <a:fld id="{F98614FF-883F-476F-B81D-D5C7F703CD62}" type="datetimeFigureOut">
              <a:rPr lang="en-IN" smtClean="0"/>
              <a:t>12-10-2023</a:t>
            </a:fld>
            <a:endParaRPr lang="en-IN"/>
          </a:p>
        </p:txBody>
      </p:sp>
      <p:sp>
        <p:nvSpPr>
          <p:cNvPr id="5" name="Footer Placeholder 4">
            <a:extLst>
              <a:ext uri="{FF2B5EF4-FFF2-40B4-BE49-F238E27FC236}">
                <a16:creationId xmlns:a16="http://schemas.microsoft.com/office/drawing/2014/main" id="{DFE43D5B-0D53-A1EC-D8B5-382F024D9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36106-296C-8722-337F-62D3CCF6DBE0}"/>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378861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4D7F-F555-0EF3-BFF3-0107973492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4941C8-4292-D711-D1B2-1285AFE219D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EA8FCD-F6D6-88BB-AF9E-408AD478D86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A0F86F-D159-7B5E-30DE-C3513D33ADA7}"/>
              </a:ext>
            </a:extLst>
          </p:cNvPr>
          <p:cNvSpPr>
            <a:spLocks noGrp="1"/>
          </p:cNvSpPr>
          <p:nvPr>
            <p:ph type="dt" sz="half" idx="10"/>
          </p:nvPr>
        </p:nvSpPr>
        <p:spPr/>
        <p:txBody>
          <a:bodyPr/>
          <a:lstStyle/>
          <a:p>
            <a:fld id="{F98614FF-883F-476F-B81D-D5C7F703CD62}" type="datetimeFigureOut">
              <a:rPr lang="en-IN" smtClean="0"/>
              <a:t>12-10-2023</a:t>
            </a:fld>
            <a:endParaRPr lang="en-IN"/>
          </a:p>
        </p:txBody>
      </p:sp>
      <p:sp>
        <p:nvSpPr>
          <p:cNvPr id="6" name="Footer Placeholder 5">
            <a:extLst>
              <a:ext uri="{FF2B5EF4-FFF2-40B4-BE49-F238E27FC236}">
                <a16:creationId xmlns:a16="http://schemas.microsoft.com/office/drawing/2014/main" id="{F5880279-1344-C876-A337-92B02C17EC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B1E953-AABA-A5B7-1072-43E88499F416}"/>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2451805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665D-412B-4CE5-4926-FC1017F7DB04}"/>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95A980-C709-7CDB-6643-AA7D4F51EB5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FA05704-E141-3AAE-4E84-6544629E483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5B3C96-8196-6218-EA9F-9A26146B9F4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3E75FBA-9B40-9432-511B-EDA893378D8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010165-B4CD-8058-5A7D-C1E2473782F1}"/>
              </a:ext>
            </a:extLst>
          </p:cNvPr>
          <p:cNvSpPr>
            <a:spLocks noGrp="1"/>
          </p:cNvSpPr>
          <p:nvPr>
            <p:ph type="dt" sz="half" idx="10"/>
          </p:nvPr>
        </p:nvSpPr>
        <p:spPr/>
        <p:txBody>
          <a:bodyPr/>
          <a:lstStyle/>
          <a:p>
            <a:fld id="{F98614FF-883F-476F-B81D-D5C7F703CD62}" type="datetimeFigureOut">
              <a:rPr lang="en-IN" smtClean="0"/>
              <a:t>12-10-2023</a:t>
            </a:fld>
            <a:endParaRPr lang="en-IN"/>
          </a:p>
        </p:txBody>
      </p:sp>
      <p:sp>
        <p:nvSpPr>
          <p:cNvPr id="8" name="Footer Placeholder 7">
            <a:extLst>
              <a:ext uri="{FF2B5EF4-FFF2-40B4-BE49-F238E27FC236}">
                <a16:creationId xmlns:a16="http://schemas.microsoft.com/office/drawing/2014/main" id="{094881CC-CF60-CE0E-BC06-103341D0EF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9D50F4-5BA4-ADA4-38C4-C93F62BB3641}"/>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128840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2AEF-51A7-C445-1BC8-29A1808927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A38503-7B97-AB1D-9277-FED58B7A8603}"/>
              </a:ext>
            </a:extLst>
          </p:cNvPr>
          <p:cNvSpPr>
            <a:spLocks noGrp="1"/>
          </p:cNvSpPr>
          <p:nvPr>
            <p:ph type="dt" sz="half" idx="10"/>
          </p:nvPr>
        </p:nvSpPr>
        <p:spPr/>
        <p:txBody>
          <a:bodyPr/>
          <a:lstStyle/>
          <a:p>
            <a:fld id="{F98614FF-883F-476F-B81D-D5C7F703CD62}" type="datetimeFigureOut">
              <a:rPr lang="en-IN" smtClean="0"/>
              <a:t>12-10-2023</a:t>
            </a:fld>
            <a:endParaRPr lang="en-IN"/>
          </a:p>
        </p:txBody>
      </p:sp>
      <p:sp>
        <p:nvSpPr>
          <p:cNvPr id="4" name="Footer Placeholder 3">
            <a:extLst>
              <a:ext uri="{FF2B5EF4-FFF2-40B4-BE49-F238E27FC236}">
                <a16:creationId xmlns:a16="http://schemas.microsoft.com/office/drawing/2014/main" id="{ABCA72C5-50F3-0E5A-92BA-F6929222BF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A6606B-2FEB-4AE3-6B45-87F8DAF04F62}"/>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83274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1B50D2-8061-F6BB-5CC8-F792800BC163}"/>
              </a:ext>
            </a:extLst>
          </p:cNvPr>
          <p:cNvSpPr>
            <a:spLocks noGrp="1"/>
          </p:cNvSpPr>
          <p:nvPr>
            <p:ph type="dt" sz="half" idx="10"/>
          </p:nvPr>
        </p:nvSpPr>
        <p:spPr/>
        <p:txBody>
          <a:bodyPr/>
          <a:lstStyle/>
          <a:p>
            <a:fld id="{F98614FF-883F-476F-B81D-D5C7F703CD62}" type="datetimeFigureOut">
              <a:rPr lang="en-IN" smtClean="0"/>
              <a:t>12-10-2023</a:t>
            </a:fld>
            <a:endParaRPr lang="en-IN"/>
          </a:p>
        </p:txBody>
      </p:sp>
      <p:sp>
        <p:nvSpPr>
          <p:cNvPr id="3" name="Footer Placeholder 2">
            <a:extLst>
              <a:ext uri="{FF2B5EF4-FFF2-40B4-BE49-F238E27FC236}">
                <a16:creationId xmlns:a16="http://schemas.microsoft.com/office/drawing/2014/main" id="{E0C9F812-A2AF-44B2-F2D3-A6170847EC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6D4E4E-13D8-B273-0114-91458C92D180}"/>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331630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A986-F86F-EB53-F991-566018E3297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510ECD-01AB-05C2-7C42-131238D96DA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2D868D-92C5-42A2-80E3-B6A2CA2F065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CE506B7-B7C9-689F-A231-4EB33AFD094E}"/>
              </a:ext>
            </a:extLst>
          </p:cNvPr>
          <p:cNvSpPr>
            <a:spLocks noGrp="1"/>
          </p:cNvSpPr>
          <p:nvPr>
            <p:ph type="dt" sz="half" idx="10"/>
          </p:nvPr>
        </p:nvSpPr>
        <p:spPr/>
        <p:txBody>
          <a:bodyPr/>
          <a:lstStyle/>
          <a:p>
            <a:fld id="{F98614FF-883F-476F-B81D-D5C7F703CD62}" type="datetimeFigureOut">
              <a:rPr lang="en-IN" smtClean="0"/>
              <a:t>12-10-2023</a:t>
            </a:fld>
            <a:endParaRPr lang="en-IN"/>
          </a:p>
        </p:txBody>
      </p:sp>
      <p:sp>
        <p:nvSpPr>
          <p:cNvPr id="6" name="Footer Placeholder 5">
            <a:extLst>
              <a:ext uri="{FF2B5EF4-FFF2-40B4-BE49-F238E27FC236}">
                <a16:creationId xmlns:a16="http://schemas.microsoft.com/office/drawing/2014/main" id="{1F53BB81-50EC-0937-3BA5-5FD23CF514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A9DD15-7D78-A61E-43A2-2004D6E32B33}"/>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144750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D91B-546D-662B-EC3B-F9153AF9D56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A7E379-D591-232C-51D8-B0BD5C9B0A0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12FE267-7F02-2F94-CE52-F95E90740F8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00091C5-D54D-B35C-671E-78EB83EE50C6}"/>
              </a:ext>
            </a:extLst>
          </p:cNvPr>
          <p:cNvSpPr>
            <a:spLocks noGrp="1"/>
          </p:cNvSpPr>
          <p:nvPr>
            <p:ph type="dt" sz="half" idx="10"/>
          </p:nvPr>
        </p:nvSpPr>
        <p:spPr/>
        <p:txBody>
          <a:bodyPr/>
          <a:lstStyle/>
          <a:p>
            <a:fld id="{F98614FF-883F-476F-B81D-D5C7F703CD62}" type="datetimeFigureOut">
              <a:rPr lang="en-IN" smtClean="0"/>
              <a:t>12-10-2023</a:t>
            </a:fld>
            <a:endParaRPr lang="en-IN"/>
          </a:p>
        </p:txBody>
      </p:sp>
      <p:sp>
        <p:nvSpPr>
          <p:cNvPr id="6" name="Footer Placeholder 5">
            <a:extLst>
              <a:ext uri="{FF2B5EF4-FFF2-40B4-BE49-F238E27FC236}">
                <a16:creationId xmlns:a16="http://schemas.microsoft.com/office/drawing/2014/main" id="{48012375-C527-7E0F-4970-2DF9BAA9EF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C641D6-F781-E90A-BE22-33AEADE73ACE}"/>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71820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412E8-C2B2-07D3-4DE2-A518BE27968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CBBB72-3F9E-4945-41FE-51441C19E3D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C31827-7F9A-52F3-9647-1DC3B822E68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98614FF-883F-476F-B81D-D5C7F703CD62}" type="datetimeFigureOut">
              <a:rPr lang="en-IN" smtClean="0"/>
              <a:t>12-10-2023</a:t>
            </a:fld>
            <a:endParaRPr lang="en-IN"/>
          </a:p>
        </p:txBody>
      </p:sp>
      <p:sp>
        <p:nvSpPr>
          <p:cNvPr id="5" name="Footer Placeholder 4">
            <a:extLst>
              <a:ext uri="{FF2B5EF4-FFF2-40B4-BE49-F238E27FC236}">
                <a16:creationId xmlns:a16="http://schemas.microsoft.com/office/drawing/2014/main" id="{C85B78BF-25EE-99F8-3835-7A02DE7C05E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529579-5855-3BE5-8017-E4CCCF062FB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958867-1DDC-4412-8EC2-97F2AFA60749}" type="slidenum">
              <a:rPr lang="en-IN" smtClean="0"/>
              <a:t>‹#›</a:t>
            </a:fld>
            <a:endParaRPr lang="en-IN"/>
          </a:p>
        </p:txBody>
      </p:sp>
    </p:spTree>
    <p:extLst>
      <p:ext uri="{BB962C8B-B14F-4D97-AF65-F5344CB8AC3E}">
        <p14:creationId xmlns:p14="http://schemas.microsoft.com/office/powerpoint/2010/main" val="760562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researchgate.net/publication/333664318_Driver_Drowsiness_Detection_System" TargetMode="External"/><Relationship Id="rId2" Type="http://schemas.openxmlformats.org/officeDocument/2006/relationships/hyperlink" Target="https://www.researchgate.net/publication/371292920_Driver_Drowsiness_Detec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F7C7-6A74-AB5B-8099-8E05F2195942}"/>
              </a:ext>
            </a:extLst>
          </p:cNvPr>
          <p:cNvSpPr>
            <a:spLocks noGrp="1"/>
          </p:cNvSpPr>
          <p:nvPr>
            <p:ph type="ctrTitle"/>
          </p:nvPr>
        </p:nvSpPr>
        <p:spPr>
          <a:xfrm>
            <a:off x="1326280" y="415434"/>
            <a:ext cx="6858000" cy="766763"/>
          </a:xfrm>
        </p:spPr>
        <p:txBody>
          <a:bodyPr>
            <a:noAutofit/>
          </a:bodyPr>
          <a:lstStyle/>
          <a:p>
            <a:r>
              <a:rPr lang="en-US" sz="3600" b="1" dirty="0">
                <a:effectLst>
                  <a:outerShdw blurRad="38100" dist="38100" dir="2700000" algn="tl">
                    <a:srgbClr val="000000">
                      <a:alpha val="43137"/>
                    </a:srgbClr>
                  </a:outerShdw>
                </a:effectLst>
                <a:latin typeface="Times New Roman" panose="02020603050405020304" pitchFamily="18" charset="0"/>
              </a:rPr>
              <a:t>Driver Drowsiness and Distraction Detection System</a:t>
            </a:r>
            <a:endParaRPr lang="en-IN" sz="36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70177E3A-69B5-5D0E-91D3-C5DE9FAF57AC}"/>
              </a:ext>
            </a:extLst>
          </p:cNvPr>
          <p:cNvSpPr>
            <a:spLocks noGrp="1"/>
          </p:cNvSpPr>
          <p:nvPr>
            <p:ph type="subTitle" idx="1"/>
          </p:nvPr>
        </p:nvSpPr>
        <p:spPr>
          <a:xfrm>
            <a:off x="5072743" y="3483428"/>
            <a:ext cx="3788228" cy="2155371"/>
          </a:xfrm>
        </p:spPr>
        <p:txBody>
          <a:bodyPr>
            <a:normAutofit fontScale="92500" lnSpcReduction="10000"/>
          </a:bodyPr>
          <a:lstStyle/>
          <a:p>
            <a:pPr>
              <a:lnSpc>
                <a:spcPct val="100000"/>
              </a:lnSpc>
              <a:spcBef>
                <a:spcPts val="0"/>
              </a:spcBef>
            </a:pPr>
            <a:r>
              <a:rPr lang="en-IN" sz="2200" b="1" dirty="0">
                <a:latin typeface="Times New Roman" panose="02020603050405020304" pitchFamily="18" charset="0"/>
                <a:cs typeface="Times New Roman" panose="02020603050405020304" pitchFamily="18" charset="0"/>
              </a:rPr>
              <a:t>Presented By</a:t>
            </a:r>
          </a:p>
          <a:p>
            <a:pPr>
              <a:lnSpc>
                <a:spcPct val="100000"/>
              </a:lnSpc>
              <a:spcBef>
                <a:spcPts val="0"/>
              </a:spcBef>
            </a:pPr>
            <a:r>
              <a:rPr lang="en-IN" sz="2200" dirty="0">
                <a:latin typeface="Times New Roman" panose="02020603050405020304" pitchFamily="18" charset="0"/>
                <a:cs typeface="Times New Roman" panose="02020603050405020304" pitchFamily="18" charset="0"/>
              </a:rPr>
              <a:t>B. Jagadeesh – 20BQ1A1217</a:t>
            </a:r>
          </a:p>
          <a:p>
            <a:pPr>
              <a:lnSpc>
                <a:spcPct val="100000"/>
              </a:lnSpc>
              <a:spcBef>
                <a:spcPts val="0"/>
              </a:spcBef>
            </a:pPr>
            <a:r>
              <a:rPr lang="en-IN" sz="2200" dirty="0">
                <a:latin typeface="Times New Roman" panose="02020603050405020304" pitchFamily="18" charset="0"/>
                <a:cs typeface="Times New Roman" panose="02020603050405020304" pitchFamily="18" charset="0"/>
              </a:rPr>
              <a:t> A.Umesh Chandra– 20BQ1A1205</a:t>
            </a:r>
          </a:p>
          <a:p>
            <a:pPr>
              <a:lnSpc>
                <a:spcPct val="100000"/>
              </a:lnSpc>
              <a:spcBef>
                <a:spcPts val="0"/>
              </a:spcBef>
            </a:pPr>
            <a:r>
              <a:rPr lang="en-IN" sz="2200" dirty="0">
                <a:latin typeface="Times New Roman" panose="02020603050405020304" pitchFamily="18" charset="0"/>
                <a:cs typeface="Times New Roman" panose="02020603050405020304" pitchFamily="18" charset="0"/>
              </a:rPr>
              <a:t>G.UdaySankarReddy-20BQ1A1255</a:t>
            </a:r>
          </a:p>
          <a:p>
            <a:pPr>
              <a:lnSpc>
                <a:spcPct val="100000"/>
              </a:lnSpc>
              <a:spcBef>
                <a:spcPts val="0"/>
              </a:spcBef>
            </a:pPr>
            <a:r>
              <a:rPr lang="en-IN" sz="2200" dirty="0">
                <a:latin typeface="Times New Roman" panose="02020603050405020304" pitchFamily="18" charset="0"/>
                <a:cs typeface="Times New Roman" panose="02020603050405020304" pitchFamily="18" charset="0"/>
              </a:rPr>
              <a:t>G.Satish – 20BQ1A1261</a:t>
            </a:r>
          </a:p>
          <a:p>
            <a:pPr>
              <a:lnSpc>
                <a:spcPct val="100000"/>
              </a:lnSpc>
              <a:spcBef>
                <a:spcPts val="0"/>
              </a:spcBef>
            </a:pPr>
            <a:r>
              <a:rPr lang="en-IN" sz="2200" dirty="0">
                <a:latin typeface="Times New Roman" panose="02020603050405020304" pitchFamily="18" charset="0"/>
                <a:cs typeface="Times New Roman" panose="02020603050405020304" pitchFamily="18" charset="0"/>
              </a:rPr>
              <a:t>Ch.Prakash – 20BQ1A1234</a:t>
            </a:r>
          </a:p>
        </p:txBody>
      </p:sp>
      <p:sp>
        <p:nvSpPr>
          <p:cNvPr id="4" name="TextBox 3">
            <a:extLst>
              <a:ext uri="{FF2B5EF4-FFF2-40B4-BE49-F238E27FC236}">
                <a16:creationId xmlns:a16="http://schemas.microsoft.com/office/drawing/2014/main" id="{45303C75-195B-12E0-413C-B5A1B2B501BE}"/>
              </a:ext>
            </a:extLst>
          </p:cNvPr>
          <p:cNvSpPr txBox="1"/>
          <p:nvPr/>
        </p:nvSpPr>
        <p:spPr>
          <a:xfrm>
            <a:off x="1433698" y="5579608"/>
            <a:ext cx="6643165" cy="1200329"/>
          </a:xfrm>
          <a:prstGeom prst="rect">
            <a:avLst/>
          </a:prstGeom>
          <a:noFill/>
        </p:spPr>
        <p:txBody>
          <a:bodyPr wrap="none" rtlCol="0">
            <a:spAutoFit/>
          </a:bodyPr>
          <a:lstStyle/>
          <a:p>
            <a:pPr algn="ctr"/>
            <a:r>
              <a:rPr lang="en-IN" sz="2400" b="1" dirty="0">
                <a:latin typeface="Times New Roman" panose="02020603050405020304" pitchFamily="18" charset="0"/>
                <a:cs typeface="Times New Roman" panose="02020603050405020304" pitchFamily="18" charset="0"/>
              </a:rPr>
              <a:t>Department of Information Technology</a:t>
            </a:r>
          </a:p>
          <a:p>
            <a:pPr algn="ctr"/>
            <a:r>
              <a:rPr lang="en-IN" sz="2400" b="1" dirty="0">
                <a:latin typeface="Times New Roman" panose="02020603050405020304" pitchFamily="18" charset="0"/>
                <a:cs typeface="Times New Roman" panose="02020603050405020304" pitchFamily="18" charset="0"/>
              </a:rPr>
              <a:t>Vasireddy Venkatadri Institute of Technology</a:t>
            </a:r>
          </a:p>
          <a:p>
            <a:pPr algn="ctr"/>
            <a:r>
              <a:rPr lang="en-IN" sz="2400" b="1" dirty="0" err="1">
                <a:latin typeface="Times New Roman" panose="02020603050405020304" pitchFamily="18" charset="0"/>
                <a:cs typeface="Times New Roman" panose="02020603050405020304" pitchFamily="18" charset="0"/>
              </a:rPr>
              <a:t>Padakakani</a:t>
            </a:r>
            <a:r>
              <a:rPr lang="en-IN" sz="2400" b="1" dirty="0">
                <a:latin typeface="Times New Roman" panose="02020603050405020304" pitchFamily="18" charset="0"/>
                <a:cs typeface="Times New Roman" panose="02020603050405020304" pitchFamily="18" charset="0"/>
              </a:rPr>
              <a:t> Mandal, </a:t>
            </a:r>
            <a:r>
              <a:rPr lang="en-IN" sz="2400" b="1" dirty="0" err="1">
                <a:latin typeface="Times New Roman" panose="02020603050405020304" pitchFamily="18" charset="0"/>
                <a:cs typeface="Times New Roman" panose="02020603050405020304" pitchFamily="18" charset="0"/>
              </a:rPr>
              <a:t>Namburu</a:t>
            </a:r>
            <a:r>
              <a:rPr lang="en-IN" sz="2400" b="1" dirty="0">
                <a:latin typeface="Times New Roman" panose="02020603050405020304" pitchFamily="18" charset="0"/>
                <a:cs typeface="Times New Roman" panose="02020603050405020304" pitchFamily="18" charset="0"/>
              </a:rPr>
              <a:t>, Gunturu-522508</a:t>
            </a:r>
          </a:p>
        </p:txBody>
      </p:sp>
      <p:pic>
        <p:nvPicPr>
          <p:cNvPr id="1026" name="Picture 2">
            <a:extLst>
              <a:ext uri="{FF2B5EF4-FFF2-40B4-BE49-F238E27FC236}">
                <a16:creationId xmlns:a16="http://schemas.microsoft.com/office/drawing/2014/main" id="{6FC8150C-DAB6-2BB0-F059-6EDD37ED4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7292" y="1000474"/>
            <a:ext cx="1869415" cy="1304243"/>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5B7D8486-C064-DD64-27F5-4160B3777AFD}"/>
              </a:ext>
            </a:extLst>
          </p:cNvPr>
          <p:cNvSpPr txBox="1">
            <a:spLocks/>
          </p:cNvSpPr>
          <p:nvPr/>
        </p:nvSpPr>
        <p:spPr>
          <a:xfrm>
            <a:off x="1524000" y="2323335"/>
            <a:ext cx="6074229" cy="130424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nSpc>
                <a:spcPct val="100000"/>
              </a:lnSpc>
              <a:spcBef>
                <a:spcPts val="0"/>
              </a:spcBef>
            </a:pPr>
            <a:r>
              <a:rPr lang="en-IN" sz="2400" b="1" dirty="0">
                <a:latin typeface="Times New Roman" panose="02020603050405020304" pitchFamily="18" charset="0"/>
                <a:cs typeface="Times New Roman" panose="02020603050405020304" pitchFamily="18" charset="0"/>
              </a:rPr>
              <a:t>Under The Supervision  of </a:t>
            </a:r>
          </a:p>
          <a:p>
            <a:pPr>
              <a:lnSpc>
                <a:spcPct val="100000"/>
              </a:lnSpc>
              <a:spcBef>
                <a:spcPts val="0"/>
              </a:spcBef>
            </a:pPr>
            <a:r>
              <a:rPr lang="en-IN" sz="2400" dirty="0">
                <a:latin typeface="Times New Roman" panose="02020603050405020304" pitchFamily="18" charset="0"/>
                <a:cs typeface="Times New Roman" panose="02020603050405020304" pitchFamily="18" charset="0"/>
              </a:rPr>
              <a:t>Mr. Md. Shakeel Ahmed</a:t>
            </a:r>
            <a:endParaRPr lang="en-IN" sz="1100" dirty="0">
              <a:latin typeface="Times New Roman" panose="02020603050405020304" pitchFamily="18" charset="0"/>
              <a:cs typeface="Times New Roman" panose="02020603050405020304" pitchFamily="18" charset="0"/>
            </a:endParaRPr>
          </a:p>
          <a:p>
            <a:pPr>
              <a:lnSpc>
                <a:spcPct val="100000"/>
              </a:lnSpc>
              <a:spcBef>
                <a:spcPts val="0"/>
              </a:spcBef>
            </a:pPr>
            <a:r>
              <a:rPr lang="en-IN" sz="2400" dirty="0">
                <a:latin typeface="Times New Roman" panose="02020603050405020304" pitchFamily="18" charset="0"/>
                <a:cs typeface="Times New Roman" panose="02020603050405020304" pitchFamily="18" charset="0"/>
              </a:rPr>
              <a:t>Associate Professor</a:t>
            </a:r>
          </a:p>
        </p:txBody>
      </p:sp>
    </p:spTree>
    <p:extLst>
      <p:ext uri="{BB962C8B-B14F-4D97-AF65-F5344CB8AC3E}">
        <p14:creationId xmlns:p14="http://schemas.microsoft.com/office/powerpoint/2010/main" val="122576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778E-6A59-F84E-C787-2F7612E4096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Hardware Requirements</a:t>
            </a:r>
          </a:p>
        </p:txBody>
      </p:sp>
      <p:sp>
        <p:nvSpPr>
          <p:cNvPr id="3" name="Content Placeholder 2">
            <a:extLst>
              <a:ext uri="{FF2B5EF4-FFF2-40B4-BE49-F238E27FC236}">
                <a16:creationId xmlns:a16="http://schemas.microsoft.com/office/drawing/2014/main" id="{CA0BD946-8517-54E8-F782-F7F908893C7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Webcam or camera for video input.</a:t>
            </a:r>
          </a:p>
          <a:p>
            <a:pPr algn="just"/>
            <a:r>
              <a:rPr lang="en-US" dirty="0">
                <a:latin typeface="Times New Roman" panose="02020603050405020304" pitchFamily="18" charset="0"/>
                <a:cs typeface="Times New Roman" panose="02020603050405020304" pitchFamily="18" charset="0"/>
              </a:rPr>
              <a:t>Computer with sufficient processing power and memory for real-time video analysis.</a:t>
            </a:r>
          </a:p>
          <a:p>
            <a:pPr algn="just"/>
            <a:r>
              <a:rPr lang="en-US" dirty="0">
                <a:latin typeface="Times New Roman" panose="02020603050405020304" pitchFamily="18" charset="0"/>
                <a:cs typeface="Times New Roman" panose="02020603050405020304" pitchFamily="18" charset="0"/>
              </a:rPr>
              <a:t>Speakers or audio output device for playing alarms.</a:t>
            </a:r>
          </a:p>
          <a:p>
            <a:pPr algn="just"/>
            <a:r>
              <a:rPr lang="en-IN" dirty="0">
                <a:latin typeface="Times New Roman" panose="02020603050405020304" pitchFamily="18" charset="0"/>
                <a:cs typeface="Times New Roman" panose="02020603050405020304" pitchFamily="18" charset="0"/>
                <a:sym typeface="+mn-ea"/>
              </a:rPr>
              <a:t>CPU : Intel core i3 or higher</a:t>
            </a:r>
          </a:p>
          <a:p>
            <a:pPr algn="just"/>
            <a:r>
              <a:rPr lang="en-IN" dirty="0">
                <a:latin typeface="Times New Roman" panose="02020603050405020304" pitchFamily="18" charset="0"/>
                <a:cs typeface="Times New Roman" panose="02020603050405020304" pitchFamily="18" charset="0"/>
                <a:sym typeface="+mn-ea"/>
              </a:rPr>
              <a:t> Memory : 4GB RAM or above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342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B887-0EEB-EBE3-2B0A-5ADF668F24C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AA7C5EC9-8405-CC64-27F9-6928875E92C6}"/>
              </a:ext>
            </a:extLst>
          </p:cNvPr>
          <p:cNvSpPr>
            <a:spLocks noGrp="1"/>
          </p:cNvSpPr>
          <p:nvPr>
            <p:ph idx="1"/>
          </p:nvPr>
        </p:nvSpPr>
        <p:spPr>
          <a:xfrm>
            <a:off x="628649" y="1742226"/>
            <a:ext cx="4592280" cy="2849439"/>
          </a:xfrm>
        </p:spPr>
        <p:txBody>
          <a:bodyPr/>
          <a:lstStyle/>
          <a:p>
            <a:r>
              <a:rPr lang="en-IN" dirty="0">
                <a:latin typeface="Times New Roman" panose="02020603050405020304" pitchFamily="18" charset="0"/>
                <a:cs typeface="Times New Roman" panose="02020603050405020304" pitchFamily="18" charset="0"/>
              </a:rPr>
              <a:t>Operating System: Windows, Linux, or macOS.</a:t>
            </a:r>
          </a:p>
          <a:p>
            <a:r>
              <a:rPr lang="en-IN" dirty="0">
                <a:latin typeface="Times New Roman" panose="02020603050405020304" pitchFamily="18" charset="0"/>
                <a:cs typeface="Times New Roman" panose="02020603050405020304" pitchFamily="18" charset="0"/>
              </a:rPr>
              <a:t>Python interpreter </a:t>
            </a:r>
          </a:p>
          <a:p>
            <a:r>
              <a:rPr lang="en-IN" dirty="0">
                <a:latin typeface="Times New Roman" panose="02020603050405020304" pitchFamily="18" charset="0"/>
                <a:cs typeface="Times New Roman" panose="02020603050405020304" pitchFamily="18" charset="0"/>
              </a:rPr>
              <a:t>Required Python libraries: SciPy, imutils, Pygame, Dlib, cv2.</a:t>
            </a:r>
          </a:p>
        </p:txBody>
      </p:sp>
      <p:pic>
        <p:nvPicPr>
          <p:cNvPr id="4" name="Picture 2" descr="OpenCVIMG">
            <a:extLst>
              <a:ext uri="{FF2B5EF4-FFF2-40B4-BE49-F238E27FC236}">
                <a16:creationId xmlns:a16="http://schemas.microsoft.com/office/drawing/2014/main" id="{F17AEC3C-BAF5-FA9C-4611-63A092E918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8422" y="1406905"/>
            <a:ext cx="1449705" cy="1785620"/>
          </a:xfrm>
          <a:prstGeom prst="rect">
            <a:avLst/>
          </a:prstGeom>
        </p:spPr>
      </p:pic>
      <p:pic>
        <p:nvPicPr>
          <p:cNvPr id="6" name="Picture 2">
            <a:extLst>
              <a:ext uri="{FF2B5EF4-FFF2-40B4-BE49-F238E27FC236}">
                <a16:creationId xmlns:a16="http://schemas.microsoft.com/office/drawing/2014/main" id="{BBD95202-428C-E660-0059-E25D5154F1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7168" y="4136186"/>
            <a:ext cx="2771662" cy="109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061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8735DC6-244D-DD09-3850-E756A646AD5F}"/>
              </a:ext>
            </a:extLst>
          </p:cNvPr>
          <p:cNvSpPr txBox="1"/>
          <p:nvPr/>
        </p:nvSpPr>
        <p:spPr>
          <a:xfrm>
            <a:off x="459821" y="873496"/>
            <a:ext cx="333313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Use Case Diagram</a:t>
            </a:r>
          </a:p>
        </p:txBody>
      </p:sp>
      <p:pic>
        <p:nvPicPr>
          <p:cNvPr id="3" name="Picture 2">
            <a:extLst>
              <a:ext uri="{FF2B5EF4-FFF2-40B4-BE49-F238E27FC236}">
                <a16:creationId xmlns:a16="http://schemas.microsoft.com/office/drawing/2014/main" id="{A8F607E6-73F5-D790-F963-0D8C90958146}"/>
              </a:ext>
            </a:extLst>
          </p:cNvPr>
          <p:cNvPicPr>
            <a:picLocks noChangeAspect="1"/>
          </p:cNvPicPr>
          <p:nvPr/>
        </p:nvPicPr>
        <p:blipFill>
          <a:blip r:embed="rId2"/>
          <a:stretch>
            <a:fillRect/>
          </a:stretch>
        </p:blipFill>
        <p:spPr>
          <a:xfrm>
            <a:off x="1137645" y="1386347"/>
            <a:ext cx="6340389" cy="5292837"/>
          </a:xfrm>
          <a:prstGeom prst="rect">
            <a:avLst/>
          </a:prstGeom>
        </p:spPr>
      </p:pic>
      <p:sp>
        <p:nvSpPr>
          <p:cNvPr id="4" name="TextBox 3">
            <a:extLst>
              <a:ext uri="{FF2B5EF4-FFF2-40B4-BE49-F238E27FC236}">
                <a16:creationId xmlns:a16="http://schemas.microsoft.com/office/drawing/2014/main" id="{8B6F8B16-24B0-EF46-BF63-47E10832002D}"/>
              </a:ext>
            </a:extLst>
          </p:cNvPr>
          <p:cNvSpPr txBox="1"/>
          <p:nvPr/>
        </p:nvSpPr>
        <p:spPr>
          <a:xfrm>
            <a:off x="3446206" y="263128"/>
            <a:ext cx="1941871" cy="369332"/>
          </a:xfrm>
          <a:prstGeom prst="rect">
            <a:avLst/>
          </a:prstGeom>
          <a:noFill/>
        </p:spPr>
        <p:txBody>
          <a:bodyPr wrap="square">
            <a:spAutoFit/>
          </a:bodyPr>
          <a:lstStyle/>
          <a:p>
            <a:pPr marL="0" indent="0">
              <a:lnSpc>
                <a:spcPct val="100000"/>
              </a:lnSpc>
              <a:buFont typeface="Arial" panose="020B0604020202020204" pitchFamily="34" charset="0"/>
              <a:buNone/>
            </a:pPr>
            <a:r>
              <a:rPr lang="en-IN" sz="1800" b="1" u="sng" dirty="0">
                <a:latin typeface="Times New Roman" panose="02020603050405020304" pitchFamily="18" charset="0"/>
                <a:cs typeface="Times New Roman" panose="02020603050405020304" pitchFamily="18" charset="0"/>
              </a:rPr>
              <a:t>UML Diagrams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743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3F1C-72B6-9E68-76F9-0428B87671C4}"/>
              </a:ext>
            </a:extLst>
          </p:cNvPr>
          <p:cNvSpPr>
            <a:spLocks noGrp="1"/>
          </p:cNvSpPr>
          <p:nvPr>
            <p:ph type="title"/>
          </p:nvPr>
        </p:nvSpPr>
        <p:spPr>
          <a:xfrm>
            <a:off x="393290" y="0"/>
            <a:ext cx="2880852" cy="893404"/>
          </a:xfrm>
        </p:spPr>
        <p:txBody>
          <a:bodyPr>
            <a:normAutofit/>
          </a:bodyPr>
          <a:lstStyle/>
          <a:p>
            <a:r>
              <a:rPr lang="en-IN" sz="2400" b="1" dirty="0">
                <a:latin typeface="Times New Roman" panose="02020603050405020304" pitchFamily="18" charset="0"/>
                <a:cs typeface="Times New Roman" panose="02020603050405020304" pitchFamily="18" charset="0"/>
              </a:rPr>
              <a:t>Activity Diagram</a:t>
            </a:r>
          </a:p>
        </p:txBody>
      </p:sp>
      <p:pic>
        <p:nvPicPr>
          <p:cNvPr id="5" name="Picture 4">
            <a:extLst>
              <a:ext uri="{FF2B5EF4-FFF2-40B4-BE49-F238E27FC236}">
                <a16:creationId xmlns:a16="http://schemas.microsoft.com/office/drawing/2014/main" id="{BB1E10E2-A25C-6160-E715-0A304A372C9B}"/>
              </a:ext>
            </a:extLst>
          </p:cNvPr>
          <p:cNvPicPr>
            <a:picLocks noChangeAspect="1"/>
          </p:cNvPicPr>
          <p:nvPr/>
        </p:nvPicPr>
        <p:blipFill>
          <a:blip r:embed="rId2"/>
          <a:stretch>
            <a:fillRect/>
          </a:stretch>
        </p:blipFill>
        <p:spPr>
          <a:xfrm>
            <a:off x="1315849" y="810600"/>
            <a:ext cx="6285053" cy="5399467"/>
          </a:xfrm>
          <a:prstGeom prst="rect">
            <a:avLst/>
          </a:prstGeom>
        </p:spPr>
      </p:pic>
      <p:sp>
        <p:nvSpPr>
          <p:cNvPr id="3" name="Rectangle: Rounded Corners 2">
            <a:extLst>
              <a:ext uri="{FF2B5EF4-FFF2-40B4-BE49-F238E27FC236}">
                <a16:creationId xmlns:a16="http://schemas.microsoft.com/office/drawing/2014/main" id="{84798695-EE98-0ACF-C720-004B51FC597B}"/>
              </a:ext>
            </a:extLst>
          </p:cNvPr>
          <p:cNvSpPr/>
          <p:nvPr/>
        </p:nvSpPr>
        <p:spPr>
          <a:xfrm>
            <a:off x="2976880" y="5417574"/>
            <a:ext cx="2558681" cy="28513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A</a:t>
            </a:r>
            <a:r>
              <a:rPr lang="en-IN" sz="1600" dirty="0">
                <a:solidFill>
                  <a:schemeClr val="tx1"/>
                </a:solidFill>
              </a:rPr>
              <a:t>Alarm </a:t>
            </a:r>
            <a:endParaRPr lang="en-IN" sz="1600" dirty="0"/>
          </a:p>
        </p:txBody>
      </p:sp>
    </p:spTree>
    <p:extLst>
      <p:ext uri="{BB962C8B-B14F-4D97-AF65-F5344CB8AC3E}">
        <p14:creationId xmlns:p14="http://schemas.microsoft.com/office/powerpoint/2010/main" val="3336893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4985-5B9A-A72D-7EEA-ADBD66B64F1B}"/>
              </a:ext>
            </a:extLst>
          </p:cNvPr>
          <p:cNvSpPr>
            <a:spLocks noGrp="1"/>
          </p:cNvSpPr>
          <p:nvPr>
            <p:ph type="title"/>
          </p:nvPr>
        </p:nvSpPr>
        <p:spPr>
          <a:xfrm>
            <a:off x="500830" y="108155"/>
            <a:ext cx="7886700" cy="1317063"/>
          </a:xfrm>
        </p:spPr>
        <p:txBody>
          <a:bodyPr/>
          <a:lstStyle/>
          <a:p>
            <a:r>
              <a:rPr lang="en-IN" b="1" dirty="0">
                <a:latin typeface="Times New Roman" panose="02020603050405020304" pitchFamily="18" charset="0"/>
                <a:cs typeface="Times New Roman" panose="02020603050405020304" pitchFamily="18" charset="0"/>
              </a:rPr>
              <a:t>Class Diagram</a:t>
            </a:r>
          </a:p>
        </p:txBody>
      </p:sp>
      <p:pic>
        <p:nvPicPr>
          <p:cNvPr id="9" name="Picture 8">
            <a:extLst>
              <a:ext uri="{FF2B5EF4-FFF2-40B4-BE49-F238E27FC236}">
                <a16:creationId xmlns:a16="http://schemas.microsoft.com/office/drawing/2014/main" id="{0EB041F2-2B56-ABD2-34F1-98EDA6270A6E}"/>
              </a:ext>
            </a:extLst>
          </p:cNvPr>
          <p:cNvPicPr>
            <a:picLocks noChangeAspect="1"/>
          </p:cNvPicPr>
          <p:nvPr/>
        </p:nvPicPr>
        <p:blipFill>
          <a:blip r:embed="rId2"/>
          <a:stretch>
            <a:fillRect/>
          </a:stretch>
        </p:blipFill>
        <p:spPr>
          <a:xfrm>
            <a:off x="522993" y="1324947"/>
            <a:ext cx="7908872" cy="4582930"/>
          </a:xfrm>
          <a:prstGeom prst="rect">
            <a:avLst/>
          </a:prstGeom>
        </p:spPr>
      </p:pic>
    </p:spTree>
    <p:extLst>
      <p:ext uri="{BB962C8B-B14F-4D97-AF65-F5344CB8AC3E}">
        <p14:creationId xmlns:p14="http://schemas.microsoft.com/office/powerpoint/2010/main" val="1005467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EA61-8E12-B5D6-3713-A79B7043CF54}"/>
              </a:ext>
            </a:extLst>
          </p:cNvPr>
          <p:cNvSpPr>
            <a:spLocks noGrp="1"/>
          </p:cNvSpPr>
          <p:nvPr>
            <p:ph type="title"/>
          </p:nvPr>
        </p:nvSpPr>
        <p:spPr>
          <a:xfrm>
            <a:off x="479075" y="68008"/>
            <a:ext cx="7886700" cy="1325563"/>
          </a:xfrm>
        </p:spPr>
        <p:txBody>
          <a:bodyPr/>
          <a:lstStyle/>
          <a:p>
            <a:r>
              <a:rPr lang="en-IN" b="1" dirty="0">
                <a:latin typeface="Times New Roman" panose="02020603050405020304" pitchFamily="18" charset="0"/>
                <a:cs typeface="Times New Roman" panose="02020603050405020304" pitchFamily="18" charset="0"/>
              </a:rPr>
              <a:t>Sequence Diagram</a:t>
            </a:r>
          </a:p>
        </p:txBody>
      </p:sp>
      <p:sp>
        <p:nvSpPr>
          <p:cNvPr id="7" name="Rectangle 6">
            <a:extLst>
              <a:ext uri="{FF2B5EF4-FFF2-40B4-BE49-F238E27FC236}">
                <a16:creationId xmlns:a16="http://schemas.microsoft.com/office/drawing/2014/main" id="{A3332BB1-9DDC-9C91-8C69-3E621BF9FB2C}"/>
              </a:ext>
            </a:extLst>
          </p:cNvPr>
          <p:cNvSpPr/>
          <p:nvPr/>
        </p:nvSpPr>
        <p:spPr>
          <a:xfrm>
            <a:off x="1273215" y="6080760"/>
            <a:ext cx="6326465" cy="11176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2" name="Picture 11">
            <a:extLst>
              <a:ext uri="{FF2B5EF4-FFF2-40B4-BE49-F238E27FC236}">
                <a16:creationId xmlns:a16="http://schemas.microsoft.com/office/drawing/2014/main" id="{E6896723-4BD1-93AF-52D6-18C5DA43D0F2}"/>
              </a:ext>
            </a:extLst>
          </p:cNvPr>
          <p:cNvPicPr>
            <a:picLocks noChangeAspect="1"/>
          </p:cNvPicPr>
          <p:nvPr/>
        </p:nvPicPr>
        <p:blipFill>
          <a:blip r:embed="rId2"/>
          <a:stretch>
            <a:fillRect/>
          </a:stretch>
        </p:blipFill>
        <p:spPr>
          <a:xfrm>
            <a:off x="318600" y="1241524"/>
            <a:ext cx="8756820" cy="4895116"/>
          </a:xfrm>
          <a:prstGeom prst="rect">
            <a:avLst/>
          </a:prstGeom>
        </p:spPr>
      </p:pic>
    </p:spTree>
    <p:extLst>
      <p:ext uri="{BB962C8B-B14F-4D97-AF65-F5344CB8AC3E}">
        <p14:creationId xmlns:p14="http://schemas.microsoft.com/office/powerpoint/2010/main" val="133619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25127" y="152195"/>
            <a:ext cx="3293745" cy="570865"/>
          </a:xfrm>
          <a:prstGeom prst="rect">
            <a:avLst/>
          </a:prstGeom>
          <a:noFill/>
        </p:spPr>
        <p:txBody>
          <a:bodyPr wrap="square" rtlCol="0">
            <a:noAutofit/>
          </a:bodyPr>
          <a:lstStyle/>
          <a:p>
            <a:r>
              <a:rPr lang="en-US" altLang="en-IN" sz="2800" b="1" u="sng" dirty="0">
                <a:latin typeface="Times New Roman" panose="02020603050405020304" pitchFamily="18" charset="0"/>
                <a:cs typeface="Times New Roman" panose="02020603050405020304" pitchFamily="18" charset="0"/>
                <a:sym typeface="+mn-ea"/>
              </a:rPr>
              <a:t>Implementation</a:t>
            </a:r>
            <a:r>
              <a:rPr lang="en-IN" sz="2800" b="1" u="sng" dirty="0">
                <a:latin typeface="Times New Roman" panose="02020603050405020304" pitchFamily="18" charset="0"/>
                <a:cs typeface="Times New Roman" panose="02020603050405020304" pitchFamily="18" charset="0"/>
                <a:sym typeface="+mn-ea"/>
              </a:rPr>
              <a:t> </a:t>
            </a:r>
            <a:endParaRPr lang="en-US" sz="2800" dirty="0"/>
          </a:p>
        </p:txBody>
      </p:sp>
      <p:sp>
        <p:nvSpPr>
          <p:cNvPr id="3" name="Text Box 2"/>
          <p:cNvSpPr txBox="1"/>
          <p:nvPr/>
        </p:nvSpPr>
        <p:spPr>
          <a:xfrm>
            <a:off x="467360" y="659539"/>
            <a:ext cx="1462405" cy="387985"/>
          </a:xfrm>
          <a:prstGeom prst="rect">
            <a:avLst/>
          </a:prstGeom>
          <a:noFill/>
        </p:spPr>
        <p:txBody>
          <a:bodyPr wrap="square" rtlCol="0">
            <a:noAutofit/>
          </a:bodyPr>
          <a:lstStyle/>
          <a:p>
            <a:r>
              <a:rPr lang="en-US" sz="2000" u="sng" dirty="0">
                <a:latin typeface="Times New Roman" panose="02020603050405020304" pitchFamily="18" charset="0"/>
                <a:cs typeface="Times New Roman" panose="02020603050405020304" pitchFamily="18" charset="0"/>
              </a:rPr>
              <a:t>MODULES</a:t>
            </a:r>
          </a:p>
        </p:txBody>
      </p:sp>
      <p:sp>
        <p:nvSpPr>
          <p:cNvPr id="4" name="Text Box 3"/>
          <p:cNvSpPr txBox="1"/>
          <p:nvPr/>
        </p:nvSpPr>
        <p:spPr>
          <a:xfrm>
            <a:off x="349885" y="1209245"/>
            <a:ext cx="8606155" cy="5496560"/>
          </a:xfrm>
          <a:prstGeom prst="rect">
            <a:avLst/>
          </a:prstGeom>
          <a:noFill/>
        </p:spPr>
        <p:txBody>
          <a:bodyPr wrap="square" rtlCol="0">
            <a:no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Module 1: </a:t>
            </a:r>
            <a:r>
              <a:rPr lang="en-US" b="1" dirty="0">
                <a:latin typeface="Times New Roman" panose="02020603050405020304" pitchFamily="18" charset="0"/>
                <a:cs typeface="Times New Roman" panose="02020603050405020304" pitchFamily="18" charset="0"/>
                <a:sym typeface="+mn-ea"/>
              </a:rPr>
              <a:t>Facial Recognition</a:t>
            </a:r>
            <a:r>
              <a:rPr lang="en-US" dirty="0">
                <a:latin typeface="Times New Roman" panose="02020603050405020304" pitchFamily="18" charset="0"/>
                <a:cs typeface="Times New Roman" panose="02020603050405020304" pitchFamily="18" charset="0"/>
                <a:sym typeface="+mn-ea"/>
              </a:rPr>
              <a:t> </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This module focuses on accurately detecting and interpreting user hand gestures. Utilizes computer vision libraries such as OpenCV  and Mediapipe for real-time hand tracking and gesture recognition.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Module 2: </a:t>
            </a:r>
            <a:r>
              <a:rPr lang="en-US" b="1" dirty="0">
                <a:latin typeface="Times New Roman" panose="02020603050405020304" pitchFamily="18" charset="0"/>
                <a:cs typeface="Times New Roman" panose="02020603050405020304" pitchFamily="18" charset="0"/>
                <a:sym typeface="+mn-ea"/>
              </a:rPr>
              <a:t>Detection of Drowsiness</a:t>
            </a:r>
            <a:endParaRPr lang="en-US"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This module will identify whether the driver is drowsy or not after detecting the face it analyzes the face which was captured through webcam based on eye and mouth movements of  the driver. We have used </a:t>
            </a:r>
            <a:r>
              <a:rPr lang="en-US" dirty="0" err="1">
                <a:latin typeface="Times New Roman" panose="02020603050405020304" pitchFamily="18" charset="0"/>
                <a:cs typeface="Times New Roman" panose="02020603050405020304" pitchFamily="18" charset="0"/>
                <a:sym typeface="+mn-ea"/>
              </a:rPr>
              <a:t>Dlib</a:t>
            </a:r>
            <a:r>
              <a:rPr lang="en-US" dirty="0">
                <a:latin typeface="Times New Roman" panose="02020603050405020304" pitchFamily="18" charset="0"/>
                <a:cs typeface="Times New Roman" panose="02020603050405020304" pitchFamily="18" charset="0"/>
                <a:sym typeface="+mn-ea"/>
              </a:rPr>
              <a:t> library for identifying facial landmarks.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Module 3: </a:t>
            </a:r>
            <a:r>
              <a:rPr lang="en-US" b="1" dirty="0">
                <a:latin typeface="Times New Roman" panose="02020603050405020304" pitchFamily="18" charset="0"/>
                <a:cs typeface="Times New Roman" panose="02020603050405020304" pitchFamily="18" charset="0"/>
                <a:sym typeface="+mn-ea"/>
              </a:rPr>
              <a:t>Detection of Distraction</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This module will identify whether the user is distracted or not after detecting the face through webcam it analyzes the video and checks whether the driver is seeing the road or not.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Module 4: </a:t>
            </a:r>
            <a:r>
              <a:rPr lang="en-US" b="1" dirty="0">
                <a:latin typeface="Times New Roman" panose="02020603050405020304" pitchFamily="18" charset="0"/>
                <a:cs typeface="Times New Roman" panose="02020603050405020304" pitchFamily="18" charset="0"/>
                <a:sym typeface="+mn-ea"/>
              </a:rPr>
              <a:t>User Interface and Interaction</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Ensures a user-friendly and intuitive interaction experience by providing audio feedback. Includes a graphical user interface for user guidance and interaction management.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67665" y="230854"/>
            <a:ext cx="7617460" cy="708025"/>
          </a:xfrm>
          <a:prstGeom prst="rect">
            <a:avLst/>
          </a:prstGeom>
          <a:noFill/>
        </p:spPr>
        <p:txBody>
          <a:bodyPr wrap="square" rtlCol="0">
            <a:noAutofit/>
          </a:bodyPr>
          <a:lstStyle/>
          <a:p>
            <a:r>
              <a:rPr lang="en-US" sz="2400" b="1" u="sng" dirty="0">
                <a:latin typeface="Times New Roman" panose="02020603050405020304" pitchFamily="18" charset="0"/>
                <a:cs typeface="Times New Roman" panose="02020603050405020304" pitchFamily="18" charset="0"/>
                <a:sym typeface="+mn-ea"/>
              </a:rPr>
              <a:t>SOFTWARE &amp; HARDWARE USED</a:t>
            </a:r>
            <a:endParaRPr lang="en-IN" sz="2400" b="1" u="sng" dirty="0">
              <a:latin typeface="Times New Roman" panose="02020603050405020304" pitchFamily="18" charset="0"/>
              <a:cs typeface="Times New Roman" panose="02020603050405020304" pitchFamily="18" charset="0"/>
            </a:endParaRPr>
          </a:p>
          <a:p>
            <a:endParaRPr lang="en-US" sz="2400" b="1" u="sng" dirty="0"/>
          </a:p>
        </p:txBody>
      </p:sp>
      <p:sp>
        <p:nvSpPr>
          <p:cNvPr id="3" name="Text Box 2"/>
          <p:cNvSpPr txBox="1"/>
          <p:nvPr/>
        </p:nvSpPr>
        <p:spPr>
          <a:xfrm>
            <a:off x="367665" y="676455"/>
            <a:ext cx="8304387" cy="6186309"/>
          </a:xfrm>
          <a:prstGeom prst="rect">
            <a:avLst/>
          </a:prstGeom>
          <a:noFill/>
        </p:spPr>
        <p:txBody>
          <a:bodyPr wrap="square" rtlCol="0">
            <a:spAutoFit/>
          </a:bodyPr>
          <a:lstStyle/>
          <a:p>
            <a:pPr algn="just">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sym typeface="+mn-ea"/>
              </a:rPr>
              <a:t>Software Components</a:t>
            </a:r>
            <a:r>
              <a:rPr lang="en-US" dirty="0">
                <a:latin typeface="Times New Roman" panose="02020603050405020304" pitchFamily="18" charset="0"/>
                <a:cs typeface="Times New Roman" panose="02020603050405020304" pitchFamily="18" charset="0"/>
                <a:sym typeface="+mn-ea"/>
              </a:rPr>
              <a:t>:</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sym typeface="+mn-ea"/>
              </a:rPr>
              <a:t>OpenCV</a:t>
            </a:r>
            <a:r>
              <a:rPr lang="en-US" dirty="0">
                <a:latin typeface="Times New Roman" panose="02020603050405020304" pitchFamily="18" charset="0"/>
                <a:cs typeface="Times New Roman" panose="02020603050405020304" pitchFamily="18" charset="0"/>
                <a:sym typeface="+mn-ea"/>
              </a:rPr>
              <a:t>: A powerful open-source computer vision library used for real-time hand tracking and gesture recognition.</a:t>
            </a:r>
            <a:endParaRPr lang="en-US"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sym typeface="+mn-ea"/>
              </a:rPr>
              <a:t>Dlib: </a:t>
            </a:r>
            <a:r>
              <a:rPr lang="en-US" dirty="0">
                <a:latin typeface="Times New Roman" panose="02020603050405020304" pitchFamily="18" charset="0"/>
                <a:cs typeface="Times New Roman" panose="02020603050405020304" pitchFamily="18" charset="0"/>
                <a:sym typeface="+mn-ea"/>
              </a:rPr>
              <a:t>Dlib is a popular library for face detection and facial landmark detection. In the code, Dlib is used to detect faces in the video feed and locate facial landmarks.</a:t>
            </a:r>
          </a:p>
          <a:p>
            <a:pPr lvl="1"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sym typeface="+mn-ea"/>
              </a:rPr>
              <a:t>Scipy</a:t>
            </a:r>
            <a:r>
              <a:rPr lang="en-US" dirty="0">
                <a:latin typeface="Times New Roman" panose="02020603050405020304" pitchFamily="18" charset="0"/>
                <a:cs typeface="Times New Roman" panose="02020603050405020304" pitchFamily="18" charset="0"/>
                <a:sym typeface="+mn-ea"/>
              </a:rPr>
              <a:t>: The distance function from the scipy.spatial module is used for calculating the distances between facial landmarks. This is helpful in determining aspects like eye and mouth aspect ratios.</a:t>
            </a:r>
          </a:p>
          <a:p>
            <a:pPr lvl="1"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sym typeface="+mn-ea"/>
              </a:rPr>
              <a:t>Pygame.mixer</a:t>
            </a:r>
            <a:r>
              <a:rPr lang="en-US" dirty="0">
                <a:latin typeface="Times New Roman" panose="02020603050405020304" pitchFamily="18" charset="0"/>
                <a:cs typeface="Times New Roman" panose="02020603050405020304" pitchFamily="18" charset="0"/>
                <a:sym typeface="+mn-ea"/>
              </a:rPr>
              <a:t>: The pygame.mixer module from the Pygame library is used for playing audio alarms when drowsiness or distraction is detected. This module is useful for multimedia applications.</a:t>
            </a:r>
          </a:p>
          <a:p>
            <a:pPr lvl="1" algn="just">
              <a:buFont typeface="Wingdings" panose="05000000000000000000" pitchFamily="2" charset="2"/>
              <a:buChar char="Ø"/>
            </a:pPr>
            <a:endParaRPr lang="en-US" b="1" u="sng" dirty="0">
              <a:latin typeface="Times New Roman" panose="02020603050405020304" pitchFamily="18" charset="0"/>
              <a:cs typeface="Times New Roman" panose="02020603050405020304" pitchFamily="18" charset="0"/>
            </a:endParaRPr>
          </a:p>
          <a:p>
            <a:pPr algn="just">
              <a:spcBef>
                <a:spcPts val="10"/>
              </a:spcBef>
              <a:spcAft>
                <a:spcPts val="10"/>
              </a:spcAft>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sym typeface="+mn-ea"/>
              </a:rPr>
              <a:t>Hardware Components</a:t>
            </a:r>
            <a:r>
              <a:rPr lang="en-US" dirty="0">
                <a:latin typeface="Times New Roman" panose="02020603050405020304" pitchFamily="18" charset="0"/>
                <a:cs typeface="Times New Roman" panose="02020603050405020304" pitchFamily="18" charset="0"/>
                <a:sym typeface="+mn-ea"/>
              </a:rPr>
              <a:t>:</a:t>
            </a:r>
          </a:p>
          <a:p>
            <a:pPr algn="just">
              <a:spcBef>
                <a:spcPts val="10"/>
              </a:spcBef>
              <a:spcAft>
                <a:spcPts val="10"/>
              </a:spcAf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lgn="just">
              <a:spcBef>
                <a:spcPts val="10"/>
              </a:spcBef>
              <a:spcAft>
                <a:spcPts val="1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sym typeface="+mn-ea"/>
              </a:rPr>
              <a:t>Computer or Laptop: </a:t>
            </a:r>
            <a:r>
              <a:rPr lang="en-US" dirty="0">
                <a:latin typeface="Times New Roman" panose="02020603050405020304" pitchFamily="18" charset="0"/>
                <a:cs typeface="Times New Roman" panose="02020603050405020304" pitchFamily="18" charset="0"/>
                <a:sym typeface="+mn-ea"/>
              </a:rPr>
              <a:t>The code is intended to run on a standard computer or laptop, which provides the processing power necessary for facial detection and image processing.</a:t>
            </a:r>
            <a:endParaRPr lang="en-US" b="1" dirty="0">
              <a:latin typeface="Times New Roman" panose="02020603050405020304" pitchFamily="18" charset="0"/>
              <a:cs typeface="Times New Roman" panose="02020603050405020304" pitchFamily="18" charset="0"/>
              <a:sym typeface="+mn-ea"/>
            </a:endParaRPr>
          </a:p>
          <a:p>
            <a:pPr lvl="1" algn="just">
              <a:spcBef>
                <a:spcPts val="10"/>
              </a:spcBef>
              <a:spcAft>
                <a:spcPts val="1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sym typeface="+mn-ea"/>
              </a:rPr>
              <a:t>Webcam or External Camera: </a:t>
            </a:r>
            <a:r>
              <a:rPr lang="en-US" dirty="0">
                <a:latin typeface="Times New Roman" panose="02020603050405020304" pitchFamily="18" charset="0"/>
                <a:cs typeface="Times New Roman" panose="02020603050405020304" pitchFamily="18" charset="0"/>
                <a:sym typeface="+mn-ea"/>
              </a:rPr>
              <a:t>A webcam or an external camera is required for capturing real-time video frames. The camera should be connected to the computer or laptop.</a:t>
            </a:r>
            <a:endParaRPr lang="en-IN" dirty="0">
              <a:latin typeface="Times New Roman" panose="02020603050405020304" pitchFamily="18" charset="0"/>
              <a:cs typeface="Times New Roman" panose="02020603050405020304" pitchFamily="18" charset="0"/>
            </a:endParaRP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233EA4-C2A5-4FB6-ED13-0468593A6625}"/>
              </a:ext>
            </a:extLst>
          </p:cNvPr>
          <p:cNvPicPr>
            <a:picLocks noGrp="1" noChangeAspect="1"/>
          </p:cNvPicPr>
          <p:nvPr>
            <p:ph idx="1"/>
          </p:nvPr>
        </p:nvPicPr>
        <p:blipFill>
          <a:blip r:embed="rId2"/>
          <a:stretch>
            <a:fillRect/>
          </a:stretch>
        </p:blipFill>
        <p:spPr>
          <a:xfrm>
            <a:off x="521111" y="1486715"/>
            <a:ext cx="5496232" cy="4648614"/>
          </a:xfrm>
        </p:spPr>
      </p:pic>
      <p:sp>
        <p:nvSpPr>
          <p:cNvPr id="6" name="TextBox 5">
            <a:extLst>
              <a:ext uri="{FF2B5EF4-FFF2-40B4-BE49-F238E27FC236}">
                <a16:creationId xmlns:a16="http://schemas.microsoft.com/office/drawing/2014/main" id="{715ACE2E-1338-EEDE-BD61-0BC067287846}"/>
              </a:ext>
            </a:extLst>
          </p:cNvPr>
          <p:cNvSpPr txBox="1"/>
          <p:nvPr/>
        </p:nvSpPr>
        <p:spPr>
          <a:xfrm>
            <a:off x="3180136" y="159464"/>
            <a:ext cx="4572000" cy="369332"/>
          </a:xfrm>
          <a:prstGeom prst="rect">
            <a:avLst/>
          </a:prstGeom>
          <a:noFill/>
        </p:spPr>
        <p:txBody>
          <a:bodyPr wrap="square">
            <a:spAutoFit/>
          </a:bodyPr>
          <a:lstStyle/>
          <a:p>
            <a:r>
              <a:rPr lang="en-US" sz="1800" b="1" u="sng" dirty="0">
                <a:solidFill>
                  <a:prstClr val="black"/>
                </a:solidFill>
                <a:latin typeface="Times New Roman" panose="02020603050405020304" pitchFamily="18" charset="0"/>
                <a:cs typeface="Times New Roman" panose="02020603050405020304" pitchFamily="18" charset="0"/>
                <a:sym typeface="+mn-ea"/>
              </a:rPr>
              <a:t>SAMPLE TEST CASES</a:t>
            </a:r>
          </a:p>
        </p:txBody>
      </p:sp>
      <p:sp>
        <p:nvSpPr>
          <p:cNvPr id="7" name="Text Box 2">
            <a:extLst>
              <a:ext uri="{FF2B5EF4-FFF2-40B4-BE49-F238E27FC236}">
                <a16:creationId xmlns:a16="http://schemas.microsoft.com/office/drawing/2014/main" id="{EB1B814B-4356-52E9-AED3-5262954F21A6}"/>
              </a:ext>
            </a:extLst>
          </p:cNvPr>
          <p:cNvSpPr txBox="1"/>
          <p:nvPr/>
        </p:nvSpPr>
        <p:spPr>
          <a:xfrm>
            <a:off x="297282" y="823605"/>
            <a:ext cx="4572000" cy="368300"/>
          </a:xfrm>
          <a:prstGeom prst="rect">
            <a:avLst/>
          </a:prstGeom>
          <a:noFill/>
        </p:spPr>
        <p:txBody>
          <a:bodyPr wrap="square" rtlCol="0" anchor="t">
            <a:spAutoFit/>
          </a:bodyPr>
          <a:lstStyle/>
          <a:p>
            <a:r>
              <a:rPr lang="en-US" dirty="0">
                <a:latin typeface="Times New Roman" panose="02020603050405020304" pitchFamily="18" charset="0"/>
                <a:cs typeface="Times New Roman" panose="02020603050405020304" pitchFamily="18" charset="0"/>
                <a:sym typeface="+mn-ea"/>
              </a:rPr>
              <a:t>Test Case 1: Gesture </a:t>
            </a:r>
            <a:r>
              <a:rPr lang="en-IN" altLang="en-US" dirty="0">
                <a:latin typeface="Times New Roman" panose="02020603050405020304" pitchFamily="18" charset="0"/>
                <a:cs typeface="Times New Roman" panose="02020603050405020304" pitchFamily="18" charset="0"/>
                <a:sym typeface="+mn-ea"/>
              </a:rPr>
              <a:t>/Finger Tip </a:t>
            </a:r>
            <a:r>
              <a:rPr lang="en-US" dirty="0">
                <a:latin typeface="Times New Roman" panose="02020603050405020304" pitchFamily="18" charset="0"/>
                <a:cs typeface="Times New Roman" panose="02020603050405020304" pitchFamily="18" charset="0"/>
                <a:sym typeface="+mn-ea"/>
              </a:rPr>
              <a:t>Recognition</a:t>
            </a:r>
          </a:p>
        </p:txBody>
      </p:sp>
      <p:sp>
        <p:nvSpPr>
          <p:cNvPr id="9" name="Text Box 4">
            <a:extLst>
              <a:ext uri="{FF2B5EF4-FFF2-40B4-BE49-F238E27FC236}">
                <a16:creationId xmlns:a16="http://schemas.microsoft.com/office/drawing/2014/main" id="{CFA25AB6-C267-1B13-9740-69D43FF418B4}"/>
              </a:ext>
            </a:extLst>
          </p:cNvPr>
          <p:cNvSpPr txBox="1"/>
          <p:nvPr/>
        </p:nvSpPr>
        <p:spPr>
          <a:xfrm>
            <a:off x="6190041" y="2581027"/>
            <a:ext cx="2354191" cy="1785104"/>
          </a:xfrm>
          <a:prstGeom prst="rect">
            <a:avLst/>
          </a:prstGeom>
          <a:noFill/>
        </p:spPr>
        <p:txBody>
          <a:bodyPr wrap="square" rtlCol="0" anchor="t">
            <a:spAutoFit/>
          </a:bodyPr>
          <a:lstStyle/>
          <a:p>
            <a:pPr algn="just"/>
            <a:r>
              <a:rPr lang="en-IN" sz="2000" dirty="0">
                <a:latin typeface="Times New Roman" panose="02020603050405020304" pitchFamily="18" charset="0"/>
                <a:cs typeface="Times New Roman" panose="02020603050405020304" pitchFamily="18" charset="0"/>
                <a:sym typeface="+mn-ea"/>
              </a:rPr>
              <a:t>Expected Result:</a:t>
            </a:r>
            <a:endParaRPr lang="en-IN" sz="20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The system should correctly identify face and should monitor the eye and mouth movements.</a:t>
            </a:r>
          </a:p>
        </p:txBody>
      </p:sp>
    </p:spTree>
    <p:extLst>
      <p:ext uri="{BB962C8B-B14F-4D97-AF65-F5344CB8AC3E}">
        <p14:creationId xmlns:p14="http://schemas.microsoft.com/office/powerpoint/2010/main" val="1977891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79EFAA-AB00-C271-6A4C-009875BAE620}"/>
              </a:ext>
            </a:extLst>
          </p:cNvPr>
          <p:cNvPicPr>
            <a:picLocks noGrp="1" noChangeAspect="1"/>
          </p:cNvPicPr>
          <p:nvPr>
            <p:ph idx="1"/>
          </p:nvPr>
        </p:nvPicPr>
        <p:blipFill>
          <a:blip r:embed="rId2"/>
          <a:stretch>
            <a:fillRect/>
          </a:stretch>
        </p:blipFill>
        <p:spPr>
          <a:xfrm>
            <a:off x="620821" y="1222644"/>
            <a:ext cx="4688600" cy="4224425"/>
          </a:xfrm>
        </p:spPr>
      </p:pic>
      <p:sp>
        <p:nvSpPr>
          <p:cNvPr id="11" name="Text Box 1">
            <a:extLst>
              <a:ext uri="{FF2B5EF4-FFF2-40B4-BE49-F238E27FC236}">
                <a16:creationId xmlns:a16="http://schemas.microsoft.com/office/drawing/2014/main" id="{0A7E51B9-0DCA-5823-CCEE-2269856FE73D}"/>
              </a:ext>
            </a:extLst>
          </p:cNvPr>
          <p:cNvSpPr txBox="1"/>
          <p:nvPr/>
        </p:nvSpPr>
        <p:spPr>
          <a:xfrm>
            <a:off x="368167" y="509637"/>
            <a:ext cx="4572000" cy="922020"/>
          </a:xfrm>
          <a:prstGeom prst="rect">
            <a:avLst/>
          </a:prstGeom>
          <a:noFill/>
        </p:spPr>
        <p:txBody>
          <a:bodyPr wrap="square" rtlCol="0" anchor="t">
            <a:spAutoFit/>
          </a:bodyPr>
          <a:lstStyle/>
          <a:p>
            <a:r>
              <a:rPr lang="en-US" dirty="0">
                <a:latin typeface="Times New Roman" panose="02020603050405020304" pitchFamily="18" charset="0"/>
                <a:cs typeface="Times New Roman" panose="02020603050405020304" pitchFamily="18" charset="0"/>
                <a:sym typeface="+mn-ea"/>
              </a:rPr>
              <a:t>Test Case </a:t>
            </a:r>
            <a:r>
              <a:rPr lang="en-IN" altLang="en-US" dirty="0">
                <a:latin typeface="Times New Roman" panose="02020603050405020304" pitchFamily="18" charset="0"/>
                <a:cs typeface="Times New Roman" panose="02020603050405020304" pitchFamily="18" charset="0"/>
                <a:sym typeface="+mn-ea"/>
              </a:rPr>
              <a:t>2</a:t>
            </a:r>
            <a:r>
              <a:rPr lang="en-US" dirty="0">
                <a:latin typeface="Times New Roman" panose="02020603050405020304" pitchFamily="18" charset="0"/>
                <a:cs typeface="Times New Roman" panose="02020603050405020304" pitchFamily="18" charset="0"/>
                <a:sym typeface="+mn-ea"/>
              </a:rPr>
              <a:t>: Detection of Drowsiness.</a:t>
            </a:r>
            <a:endParaRPr lang="en-IN" altLang="en-US" dirty="0">
              <a:latin typeface="Times New Roman" panose="02020603050405020304" pitchFamily="18" charset="0"/>
              <a:cs typeface="Times New Roman" panose="02020603050405020304" pitchFamily="18" charset="0"/>
              <a:sym typeface="+mn-ea"/>
            </a:endParaRPr>
          </a:p>
          <a:p>
            <a:r>
              <a:rPr lang="en-US" dirty="0">
                <a:latin typeface="Times New Roman" panose="02020603050405020304" pitchFamily="18" charset="0"/>
                <a:cs typeface="Times New Roman" panose="02020603050405020304" pitchFamily="18" charset="0"/>
                <a:sym typeface="+mn-ea"/>
              </a:rPr>
              <a:t> </a:t>
            </a:r>
          </a:p>
          <a:p>
            <a:endParaRPr lang="en-US" dirty="0">
              <a:latin typeface="Times New Roman" panose="02020603050405020304" pitchFamily="18" charset="0"/>
              <a:cs typeface="Times New Roman" panose="02020603050405020304" pitchFamily="18" charset="0"/>
              <a:sym typeface="+mn-ea"/>
            </a:endParaRPr>
          </a:p>
        </p:txBody>
      </p:sp>
      <p:sp>
        <p:nvSpPr>
          <p:cNvPr id="12" name="Text Box 4">
            <a:extLst>
              <a:ext uri="{FF2B5EF4-FFF2-40B4-BE49-F238E27FC236}">
                <a16:creationId xmlns:a16="http://schemas.microsoft.com/office/drawing/2014/main" id="{0525E813-9479-1DE0-6827-C3307DEECC69}"/>
              </a:ext>
            </a:extLst>
          </p:cNvPr>
          <p:cNvSpPr txBox="1"/>
          <p:nvPr/>
        </p:nvSpPr>
        <p:spPr>
          <a:xfrm>
            <a:off x="5810865" y="1920895"/>
            <a:ext cx="2959509" cy="1508105"/>
          </a:xfrm>
          <a:prstGeom prst="rect">
            <a:avLst/>
          </a:prstGeom>
          <a:noFill/>
        </p:spPr>
        <p:txBody>
          <a:bodyPr wrap="square" rtlCol="0" anchor="t">
            <a:spAutoFit/>
          </a:bodyPr>
          <a:lstStyle/>
          <a:p>
            <a:pPr algn="just"/>
            <a:r>
              <a:rPr lang="en-IN" sz="2000" dirty="0">
                <a:latin typeface="Times New Roman" panose="02020603050405020304" pitchFamily="18" charset="0"/>
                <a:cs typeface="Times New Roman" panose="02020603050405020304" pitchFamily="18" charset="0"/>
                <a:sym typeface="+mn-ea"/>
              </a:rPr>
              <a:t>Expected Result:</a:t>
            </a:r>
            <a:endParaRPr lang="en-IN"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The system  should </a:t>
            </a:r>
            <a:r>
              <a:rPr lang="en-IN" altLang="en-US" dirty="0">
                <a:latin typeface="Times New Roman" panose="02020603050405020304" pitchFamily="18" charset="0"/>
                <a:cs typeface="Times New Roman" panose="02020603050405020304" pitchFamily="18" charset="0"/>
                <a:sym typeface="+mn-ea"/>
              </a:rPr>
              <a:t>accurately</a:t>
            </a:r>
            <a:r>
              <a:rPr lang="en-US" altLang="en-US"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identify</a:t>
            </a:r>
            <a:r>
              <a:rPr lang="en-IN" altLang="en-US" dirty="0">
                <a:latin typeface="Times New Roman" panose="02020603050405020304" pitchFamily="18" charset="0"/>
                <a:cs typeface="Times New Roman" panose="02020603050405020304" pitchFamily="18" charset="0"/>
                <a:sym typeface="+mn-ea"/>
              </a:rPr>
              <a:t> drowsiness based on eye aspect ratio and mouth aspect ratio.</a:t>
            </a:r>
          </a:p>
        </p:txBody>
      </p:sp>
    </p:spTree>
    <p:extLst>
      <p:ext uri="{BB962C8B-B14F-4D97-AF65-F5344CB8AC3E}">
        <p14:creationId xmlns:p14="http://schemas.microsoft.com/office/powerpoint/2010/main" val="185984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021B-F642-F502-6DFC-B2345542415D}"/>
              </a:ext>
            </a:extLst>
          </p:cNvPr>
          <p:cNvSpPr>
            <a:spLocks noGrp="1"/>
          </p:cNvSpPr>
          <p:nvPr>
            <p:ph type="title"/>
          </p:nvPr>
        </p:nvSpPr>
        <p:spPr>
          <a:xfrm>
            <a:off x="628650" y="212722"/>
            <a:ext cx="7886700" cy="468315"/>
          </a:xfrm>
        </p:spPr>
        <p:txBody>
          <a:bodyPr>
            <a:noAutofit/>
          </a:bodyPr>
          <a:lstStyle/>
          <a:p>
            <a:pPr algn="ctr"/>
            <a:r>
              <a:rPr lang="en-US" sz="3400" b="1" dirty="0">
                <a:latin typeface="Times New Roman" panose="02020603050405020304" pitchFamily="18" charset="0"/>
                <a:cs typeface="Times New Roman" panose="02020603050405020304" pitchFamily="18" charset="0"/>
              </a:rPr>
              <a:t>Contents Outline</a:t>
            </a:r>
            <a:endParaRPr lang="en-IN" sz="34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9FEE4CD7-1583-D411-E042-8993946FCC65}"/>
              </a:ext>
            </a:extLst>
          </p:cNvPr>
          <p:cNvSpPr>
            <a:spLocks noGrp="1"/>
          </p:cNvSpPr>
          <p:nvPr>
            <p:ph idx="1"/>
          </p:nvPr>
        </p:nvSpPr>
        <p:spPr>
          <a:xfrm>
            <a:off x="381000" y="881743"/>
            <a:ext cx="8447314" cy="4310743"/>
          </a:xfrm>
        </p:spPr>
        <p:txBody>
          <a:bodyPr>
            <a:normAutofit lnSpcReduction="10000"/>
          </a:bodyPr>
          <a:lstStyle/>
          <a:p>
            <a:pPr marL="358775" indent="-358775"/>
            <a:r>
              <a:rPr lang="en-IN" sz="3200" dirty="0">
                <a:latin typeface="Times New Roman" panose="02020603050405020304" pitchFamily="18" charset="0"/>
                <a:cs typeface="Times New Roman" panose="02020603050405020304" pitchFamily="18" charset="0"/>
              </a:rPr>
              <a:t>Abstract</a:t>
            </a:r>
          </a:p>
          <a:p>
            <a:pPr marL="358775" indent="-358775"/>
            <a:r>
              <a:rPr lang="en-IN" sz="3200" dirty="0">
                <a:latin typeface="Times New Roman" panose="02020603050405020304" pitchFamily="18" charset="0"/>
                <a:cs typeface="Times New Roman" panose="02020603050405020304" pitchFamily="18" charset="0"/>
              </a:rPr>
              <a:t>Introduction</a:t>
            </a:r>
          </a:p>
          <a:p>
            <a:pPr marL="358775" indent="-358775"/>
            <a:r>
              <a:rPr lang="en-IN" sz="3200" dirty="0">
                <a:latin typeface="Times New Roman" panose="02020603050405020304" pitchFamily="18" charset="0"/>
                <a:cs typeface="Times New Roman" panose="02020603050405020304" pitchFamily="18" charset="0"/>
              </a:rPr>
              <a:t>Existing System with Architecture</a:t>
            </a:r>
          </a:p>
          <a:p>
            <a:pPr marL="358775" indent="-358775"/>
            <a:r>
              <a:rPr lang="en-IN" sz="3200" dirty="0">
                <a:latin typeface="Times New Roman" panose="02020603050405020304" pitchFamily="18" charset="0"/>
                <a:cs typeface="Times New Roman" panose="02020603050405020304" pitchFamily="18" charset="0"/>
              </a:rPr>
              <a:t>Existing System Disadvantages</a:t>
            </a:r>
          </a:p>
          <a:p>
            <a:pPr marL="358775" indent="-358775"/>
            <a:r>
              <a:rPr lang="en-IN" sz="3200" dirty="0">
                <a:latin typeface="Times New Roman" panose="02020603050405020304" pitchFamily="18" charset="0"/>
                <a:cs typeface="Times New Roman" panose="02020603050405020304" pitchFamily="18" charset="0"/>
              </a:rPr>
              <a:t>Proposed System with Architecture</a:t>
            </a:r>
          </a:p>
          <a:p>
            <a:pPr marL="358775" indent="-358775"/>
            <a:r>
              <a:rPr lang="en-IN" sz="3200" dirty="0">
                <a:latin typeface="Times New Roman" panose="02020603050405020304" pitchFamily="18" charset="0"/>
                <a:cs typeface="Times New Roman" panose="02020603050405020304" pitchFamily="18" charset="0"/>
              </a:rPr>
              <a:t>Objectives of Proposed System</a:t>
            </a:r>
          </a:p>
          <a:p>
            <a:pPr marL="358775" indent="-358775"/>
            <a:r>
              <a:rPr lang="en-IN" sz="3200" dirty="0">
                <a:latin typeface="Times New Roman" panose="02020603050405020304" pitchFamily="18" charset="0"/>
                <a:cs typeface="Times New Roman" panose="02020603050405020304" pitchFamily="18" charset="0"/>
              </a:rPr>
              <a:t>System Requitements</a:t>
            </a:r>
          </a:p>
          <a:p>
            <a:pPr marL="701675" lvl="2" indent="-358775"/>
            <a:r>
              <a:rPr lang="en-IN" sz="2500" dirty="0">
                <a:latin typeface="Times New Roman" panose="02020603050405020304" pitchFamily="18" charset="0"/>
                <a:cs typeface="Times New Roman" panose="02020603050405020304" pitchFamily="18" charset="0"/>
              </a:rPr>
              <a:t>Hardware Configuration</a:t>
            </a:r>
          </a:p>
          <a:p>
            <a:pPr marL="701675" lvl="2" indent="-358775"/>
            <a:r>
              <a:rPr lang="en-IN" sz="2500" dirty="0">
                <a:latin typeface="Times New Roman" panose="02020603050405020304" pitchFamily="18" charset="0"/>
                <a:cs typeface="Times New Roman" panose="02020603050405020304" pitchFamily="18" charset="0"/>
              </a:rPr>
              <a:t>Software Configurations</a:t>
            </a:r>
          </a:p>
        </p:txBody>
      </p:sp>
    </p:spTree>
    <p:extLst>
      <p:ext uri="{BB962C8B-B14F-4D97-AF65-F5344CB8AC3E}">
        <p14:creationId xmlns:p14="http://schemas.microsoft.com/office/powerpoint/2010/main" val="1496778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A1E8D6-970D-CC1E-FE10-8813193A6E91}"/>
              </a:ext>
            </a:extLst>
          </p:cNvPr>
          <p:cNvPicPr>
            <a:picLocks noGrp="1" noChangeAspect="1"/>
          </p:cNvPicPr>
          <p:nvPr>
            <p:ph idx="1"/>
          </p:nvPr>
        </p:nvPicPr>
        <p:blipFill>
          <a:blip r:embed="rId2"/>
          <a:stretch>
            <a:fillRect/>
          </a:stretch>
        </p:blipFill>
        <p:spPr>
          <a:xfrm>
            <a:off x="529378" y="1189701"/>
            <a:ext cx="4671957" cy="4070555"/>
          </a:xfrm>
        </p:spPr>
      </p:pic>
      <p:sp>
        <p:nvSpPr>
          <p:cNvPr id="6" name="Text Box 1">
            <a:extLst>
              <a:ext uri="{FF2B5EF4-FFF2-40B4-BE49-F238E27FC236}">
                <a16:creationId xmlns:a16="http://schemas.microsoft.com/office/drawing/2014/main" id="{0771C8DF-0BD1-0710-F89F-2FD577B7E3A1}"/>
              </a:ext>
            </a:extLst>
          </p:cNvPr>
          <p:cNvSpPr txBox="1"/>
          <p:nvPr/>
        </p:nvSpPr>
        <p:spPr>
          <a:xfrm>
            <a:off x="382844" y="380845"/>
            <a:ext cx="3864692" cy="481965"/>
          </a:xfrm>
          <a:prstGeom prst="rect">
            <a:avLst/>
          </a:prstGeom>
          <a:noFill/>
        </p:spPr>
        <p:txBody>
          <a:bodyPr wrap="square" rtlCol="0" anchor="t">
            <a:noAutofit/>
          </a:bodyPr>
          <a:lstStyle/>
          <a:p>
            <a:r>
              <a:rPr lang="en-US" dirty="0">
                <a:latin typeface="Times New Roman" panose="02020603050405020304" pitchFamily="18" charset="0"/>
                <a:cs typeface="Times New Roman" panose="02020603050405020304" pitchFamily="18" charset="0"/>
                <a:sym typeface="+mn-ea"/>
              </a:rPr>
              <a:t>Test Case </a:t>
            </a:r>
            <a:r>
              <a:rPr lang="en-IN" altLang="en-US" dirty="0">
                <a:latin typeface="Times New Roman" panose="02020603050405020304" pitchFamily="18" charset="0"/>
                <a:cs typeface="Times New Roman" panose="02020603050405020304" pitchFamily="18" charset="0"/>
                <a:sym typeface="+mn-ea"/>
              </a:rPr>
              <a:t>3</a:t>
            </a:r>
            <a:r>
              <a:rPr lang="en-US"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Detection of Distraction</a:t>
            </a:r>
            <a:endParaRPr lang="en-IN" altLang="en-US" dirty="0">
              <a:latin typeface="Times New Roman" panose="02020603050405020304" pitchFamily="18" charset="0"/>
              <a:cs typeface="Times New Roman" panose="02020603050405020304" pitchFamily="18" charset="0"/>
              <a:sym typeface="+mn-ea"/>
            </a:endParaRPr>
          </a:p>
          <a:p>
            <a:endParaRPr lang="en-IN" altLang="en-US" dirty="0">
              <a:latin typeface="Times New Roman" panose="02020603050405020304" pitchFamily="18" charset="0"/>
              <a:cs typeface="Times New Roman" panose="02020603050405020304" pitchFamily="18" charset="0"/>
              <a:sym typeface="+mn-ea"/>
            </a:endParaRPr>
          </a:p>
        </p:txBody>
      </p:sp>
      <p:sp>
        <p:nvSpPr>
          <p:cNvPr id="7" name="Text Box 4">
            <a:extLst>
              <a:ext uri="{FF2B5EF4-FFF2-40B4-BE49-F238E27FC236}">
                <a16:creationId xmlns:a16="http://schemas.microsoft.com/office/drawing/2014/main" id="{97F8D28A-A00A-3329-34BD-E1FE968F9A1D}"/>
              </a:ext>
            </a:extLst>
          </p:cNvPr>
          <p:cNvSpPr txBox="1"/>
          <p:nvPr/>
        </p:nvSpPr>
        <p:spPr>
          <a:xfrm>
            <a:off x="5810865" y="1920895"/>
            <a:ext cx="2959509" cy="1231106"/>
          </a:xfrm>
          <a:prstGeom prst="rect">
            <a:avLst/>
          </a:prstGeom>
          <a:noFill/>
        </p:spPr>
        <p:txBody>
          <a:bodyPr wrap="square" rtlCol="0" anchor="t">
            <a:spAutoFit/>
          </a:bodyPr>
          <a:lstStyle/>
          <a:p>
            <a:pPr algn="just"/>
            <a:r>
              <a:rPr lang="en-IN" sz="2000" dirty="0">
                <a:latin typeface="Times New Roman" panose="02020603050405020304" pitchFamily="18" charset="0"/>
                <a:cs typeface="Times New Roman" panose="02020603050405020304" pitchFamily="18" charset="0"/>
                <a:sym typeface="+mn-ea"/>
              </a:rPr>
              <a:t>Expected Result:</a:t>
            </a:r>
            <a:endParaRPr lang="en-IN"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The system  should </a:t>
            </a:r>
            <a:r>
              <a:rPr lang="en-IN" altLang="en-US" dirty="0">
                <a:latin typeface="Times New Roman" panose="02020603050405020304" pitchFamily="18" charset="0"/>
                <a:cs typeface="Times New Roman" panose="02020603050405020304" pitchFamily="18" charset="0"/>
                <a:sym typeface="+mn-ea"/>
              </a:rPr>
              <a:t>accurately</a:t>
            </a:r>
            <a:r>
              <a:rPr lang="en-US" altLang="en-US"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identify</a:t>
            </a:r>
            <a:r>
              <a:rPr lang="en-IN" altLang="en-US" dirty="0">
                <a:latin typeface="Times New Roman" panose="02020603050405020304" pitchFamily="18" charset="0"/>
                <a:cs typeface="Times New Roman" panose="02020603050405020304" pitchFamily="18" charset="0"/>
                <a:sym typeface="+mn-ea"/>
              </a:rPr>
              <a:t> distraction using facial movements.</a:t>
            </a:r>
          </a:p>
        </p:txBody>
      </p:sp>
    </p:spTree>
    <p:extLst>
      <p:ext uri="{BB962C8B-B14F-4D97-AF65-F5344CB8AC3E}">
        <p14:creationId xmlns:p14="http://schemas.microsoft.com/office/powerpoint/2010/main" val="403408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a:extLst>
              <a:ext uri="{FF2B5EF4-FFF2-40B4-BE49-F238E27FC236}">
                <a16:creationId xmlns:a16="http://schemas.microsoft.com/office/drawing/2014/main" id="{1BF41C64-8F05-8CA4-252F-E0122E76842E}"/>
              </a:ext>
            </a:extLst>
          </p:cNvPr>
          <p:cNvSpPr txBox="1"/>
          <p:nvPr/>
        </p:nvSpPr>
        <p:spPr>
          <a:xfrm>
            <a:off x="3711575" y="220662"/>
            <a:ext cx="1720850" cy="460375"/>
          </a:xfrm>
          <a:prstGeom prst="rect">
            <a:avLst/>
          </a:prstGeom>
          <a:noFill/>
        </p:spPr>
        <p:txBody>
          <a:bodyPr wrap="square" rtlCol="0" anchor="t">
            <a:spAutoFit/>
          </a:bodyPr>
          <a:lstStyle/>
          <a:p>
            <a:r>
              <a:rPr lang="en-US" sz="2400" b="1" u="sng" dirty="0">
                <a:latin typeface="Times New Roman" panose="02020603050405020304" pitchFamily="18" charset="0"/>
                <a:cs typeface="Times New Roman" panose="02020603050405020304" pitchFamily="18" charset="0"/>
                <a:sym typeface="+mn-ea"/>
              </a:rPr>
              <a:t>O</a:t>
            </a:r>
            <a:r>
              <a:rPr lang="en-IN" altLang="en-US" sz="2400" b="1" u="sng" dirty="0">
                <a:latin typeface="Times New Roman" panose="02020603050405020304" pitchFamily="18" charset="0"/>
                <a:cs typeface="Times New Roman" panose="02020603050405020304" pitchFamily="18" charset="0"/>
                <a:sym typeface="+mn-ea"/>
              </a:rPr>
              <a:t>UTPUT</a:t>
            </a:r>
          </a:p>
        </p:txBody>
      </p:sp>
      <p:pic>
        <p:nvPicPr>
          <p:cNvPr id="5" name="Content Placeholder 4">
            <a:extLst>
              <a:ext uri="{FF2B5EF4-FFF2-40B4-BE49-F238E27FC236}">
                <a16:creationId xmlns:a16="http://schemas.microsoft.com/office/drawing/2014/main" id="{9A858E81-978A-0E40-A333-8BC360F5AB9A}"/>
              </a:ext>
            </a:extLst>
          </p:cNvPr>
          <p:cNvPicPr>
            <a:picLocks noGrp="1" noChangeAspect="1"/>
          </p:cNvPicPr>
          <p:nvPr>
            <p:ph idx="1"/>
          </p:nvPr>
        </p:nvPicPr>
        <p:blipFill>
          <a:blip r:embed="rId2"/>
          <a:stretch>
            <a:fillRect/>
          </a:stretch>
        </p:blipFill>
        <p:spPr>
          <a:xfrm>
            <a:off x="4684969" y="768512"/>
            <a:ext cx="3018503" cy="2552996"/>
          </a:xfrm>
        </p:spPr>
      </p:pic>
      <p:pic>
        <p:nvPicPr>
          <p:cNvPr id="6" name="Content Placeholder 4">
            <a:extLst>
              <a:ext uri="{FF2B5EF4-FFF2-40B4-BE49-F238E27FC236}">
                <a16:creationId xmlns:a16="http://schemas.microsoft.com/office/drawing/2014/main" id="{BE53D021-05D1-1A06-5AA5-AFAC4D2EF208}"/>
              </a:ext>
            </a:extLst>
          </p:cNvPr>
          <p:cNvPicPr>
            <a:picLocks noChangeAspect="1"/>
          </p:cNvPicPr>
          <p:nvPr/>
        </p:nvPicPr>
        <p:blipFill>
          <a:blip r:embed="rId3"/>
          <a:stretch>
            <a:fillRect/>
          </a:stretch>
        </p:blipFill>
        <p:spPr>
          <a:xfrm>
            <a:off x="4684969" y="3579145"/>
            <a:ext cx="3029106" cy="2729222"/>
          </a:xfrm>
          <a:prstGeom prst="rect">
            <a:avLst/>
          </a:prstGeom>
        </p:spPr>
      </p:pic>
      <p:pic>
        <p:nvPicPr>
          <p:cNvPr id="7" name="Content Placeholder 4">
            <a:extLst>
              <a:ext uri="{FF2B5EF4-FFF2-40B4-BE49-F238E27FC236}">
                <a16:creationId xmlns:a16="http://schemas.microsoft.com/office/drawing/2014/main" id="{3E5DFE54-AE37-E3F4-3B04-CC4B9A764DE7}"/>
              </a:ext>
            </a:extLst>
          </p:cNvPr>
          <p:cNvPicPr>
            <a:picLocks noChangeAspect="1"/>
          </p:cNvPicPr>
          <p:nvPr/>
        </p:nvPicPr>
        <p:blipFill>
          <a:blip r:embed="rId4"/>
          <a:stretch>
            <a:fillRect/>
          </a:stretch>
        </p:blipFill>
        <p:spPr>
          <a:xfrm>
            <a:off x="1125691" y="3505979"/>
            <a:ext cx="3216426" cy="2802388"/>
          </a:xfrm>
          <a:prstGeom prst="rect">
            <a:avLst/>
          </a:prstGeom>
        </p:spPr>
      </p:pic>
      <p:sp>
        <p:nvSpPr>
          <p:cNvPr id="8" name="TextBox 7">
            <a:extLst>
              <a:ext uri="{FF2B5EF4-FFF2-40B4-BE49-F238E27FC236}">
                <a16:creationId xmlns:a16="http://schemas.microsoft.com/office/drawing/2014/main" id="{3AA20763-3E56-C0B0-AE6A-5828F1683803}"/>
              </a:ext>
            </a:extLst>
          </p:cNvPr>
          <p:cNvSpPr txBox="1"/>
          <p:nvPr/>
        </p:nvSpPr>
        <p:spPr>
          <a:xfrm>
            <a:off x="1008474" y="1583345"/>
            <a:ext cx="3146323"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gives an alarm after detecting drowsiness or distraction </a:t>
            </a:r>
          </a:p>
        </p:txBody>
      </p:sp>
    </p:spTree>
    <p:extLst>
      <p:ext uri="{BB962C8B-B14F-4D97-AF65-F5344CB8AC3E}">
        <p14:creationId xmlns:p14="http://schemas.microsoft.com/office/powerpoint/2010/main" val="36387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a:extLst>
              <a:ext uri="{FF2B5EF4-FFF2-40B4-BE49-F238E27FC236}">
                <a16:creationId xmlns:a16="http://schemas.microsoft.com/office/drawing/2014/main" id="{A080872F-CCA4-BBE4-58DC-7A2B71CC7D33}"/>
              </a:ext>
            </a:extLst>
          </p:cNvPr>
          <p:cNvSpPr txBox="1"/>
          <p:nvPr/>
        </p:nvSpPr>
        <p:spPr>
          <a:xfrm>
            <a:off x="3269164" y="220662"/>
            <a:ext cx="2251710" cy="460375"/>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sz="2400" b="1" u="sng" dirty="0">
                <a:latin typeface="Times New Roman" panose="02020603050405020304" pitchFamily="18" charset="0"/>
                <a:cs typeface="Times New Roman" panose="02020603050405020304" pitchFamily="18" charset="0"/>
                <a:sym typeface="+mn-ea"/>
              </a:rPr>
              <a:t>C</a:t>
            </a:r>
            <a:r>
              <a:rPr lang="en-US" sz="2400" b="1" u="sng" dirty="0">
                <a:latin typeface="Times New Roman" panose="02020603050405020304" pitchFamily="18" charset="0"/>
                <a:cs typeface="Times New Roman" panose="02020603050405020304" pitchFamily="18" charset="0"/>
                <a:sym typeface="+mn-ea"/>
              </a:rPr>
              <a:t>O</a:t>
            </a:r>
            <a:r>
              <a:rPr lang="en-IN" altLang="en-US" sz="2400" b="1" u="sng" dirty="0">
                <a:latin typeface="Times New Roman" panose="02020603050405020304" pitchFamily="18" charset="0"/>
                <a:cs typeface="Times New Roman" panose="02020603050405020304" pitchFamily="18" charset="0"/>
                <a:sym typeface="+mn-ea"/>
              </a:rPr>
              <a:t>NCLUSION</a:t>
            </a:r>
          </a:p>
        </p:txBody>
      </p:sp>
      <p:sp>
        <p:nvSpPr>
          <p:cNvPr id="5" name="Text Box 2">
            <a:extLst>
              <a:ext uri="{FF2B5EF4-FFF2-40B4-BE49-F238E27FC236}">
                <a16:creationId xmlns:a16="http://schemas.microsoft.com/office/drawing/2014/main" id="{0079F20C-DF1E-60E6-291F-56DF86D753F6}"/>
              </a:ext>
            </a:extLst>
          </p:cNvPr>
          <p:cNvSpPr txBox="1"/>
          <p:nvPr/>
        </p:nvSpPr>
        <p:spPr>
          <a:xfrm>
            <a:off x="990887" y="1164766"/>
            <a:ext cx="6402971" cy="2807468"/>
          </a:xfrm>
          <a:prstGeom prst="rect">
            <a:avLst/>
          </a:prstGeom>
          <a:noFill/>
        </p:spPr>
        <p:txBody>
          <a:bodyPr wrap="square"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This real-time facial monitoring system is a significant step toward making various activities safer, such as driving and healthcare.</a:t>
            </a: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It's easy to customize and has the potential for more improvements, like connecting to the internet or understanding changes in how people talk.</a:t>
            </a: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This system leverages computer vision techniques and facial landmark detection to address the critical issues of drowsiness and distraction in individuals, alerting them promptly to mitigate potential risks.</a:t>
            </a:r>
          </a:p>
        </p:txBody>
      </p:sp>
    </p:spTree>
    <p:extLst>
      <p:ext uri="{BB962C8B-B14F-4D97-AF65-F5344CB8AC3E}">
        <p14:creationId xmlns:p14="http://schemas.microsoft.com/office/powerpoint/2010/main" val="138881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a:extLst>
              <a:ext uri="{FF2B5EF4-FFF2-40B4-BE49-F238E27FC236}">
                <a16:creationId xmlns:a16="http://schemas.microsoft.com/office/drawing/2014/main" id="{A4C0253E-8346-79D0-4689-E3C85BDCD345}"/>
              </a:ext>
            </a:extLst>
          </p:cNvPr>
          <p:cNvSpPr txBox="1"/>
          <p:nvPr/>
        </p:nvSpPr>
        <p:spPr>
          <a:xfrm>
            <a:off x="2443316" y="209805"/>
            <a:ext cx="4572000" cy="460375"/>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sz="2400" b="1" u="sng" dirty="0">
                <a:latin typeface="Times New Roman" panose="02020603050405020304" pitchFamily="18" charset="0"/>
                <a:cs typeface="Times New Roman" panose="02020603050405020304" pitchFamily="18" charset="0"/>
                <a:sym typeface="+mn-ea"/>
              </a:rPr>
              <a:t>FUTU</a:t>
            </a:r>
            <a:r>
              <a:rPr lang="en-US" sz="2400" b="1" u="sng" dirty="0">
                <a:latin typeface="Times New Roman" panose="02020603050405020304" pitchFamily="18" charset="0"/>
                <a:cs typeface="Times New Roman" panose="02020603050405020304" pitchFamily="18" charset="0"/>
                <a:sym typeface="+mn-ea"/>
              </a:rPr>
              <a:t>R</a:t>
            </a:r>
            <a:r>
              <a:rPr lang="en-IN" altLang="en-US" sz="2400" b="1" u="sng" dirty="0">
                <a:latin typeface="Times New Roman" panose="02020603050405020304" pitchFamily="18" charset="0"/>
                <a:cs typeface="Times New Roman" panose="02020603050405020304" pitchFamily="18" charset="0"/>
                <a:sym typeface="+mn-ea"/>
              </a:rPr>
              <a:t>E ENHANCEMENT</a:t>
            </a:r>
          </a:p>
        </p:txBody>
      </p:sp>
      <p:sp>
        <p:nvSpPr>
          <p:cNvPr id="9" name="Text Box 2">
            <a:extLst>
              <a:ext uri="{FF2B5EF4-FFF2-40B4-BE49-F238E27FC236}">
                <a16:creationId xmlns:a16="http://schemas.microsoft.com/office/drawing/2014/main" id="{3BEE9B35-F2D5-46E4-34E3-FA4661119FAC}"/>
              </a:ext>
            </a:extLst>
          </p:cNvPr>
          <p:cNvSpPr txBox="1"/>
          <p:nvPr/>
        </p:nvSpPr>
        <p:spPr>
          <a:xfrm>
            <a:off x="363537" y="915761"/>
            <a:ext cx="8642811" cy="4845942"/>
          </a:xfrm>
          <a:prstGeom prst="rect">
            <a:avLst/>
          </a:prstGeom>
          <a:noFill/>
        </p:spPr>
        <p:txBody>
          <a:bodyPr wrap="square"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Adaptive Alarms : </a:t>
            </a:r>
            <a:r>
              <a:rPr lang="en-US" dirty="0">
                <a:latin typeface="Times New Roman" panose="02020603050405020304" pitchFamily="18" charset="0"/>
                <a:cs typeface="Times New Roman" panose="02020603050405020304" pitchFamily="18" charset="0"/>
                <a:sym typeface="+mn-ea"/>
              </a:rPr>
              <a:t>Customize alarm responses based on the severity of drowsiness or distraction. For instance, the system can issue a gentle alert for mild drowsiness and a more urgent warning for extreme cases.</a:t>
            </a:r>
          </a:p>
          <a:p>
            <a:pPr algn="just"/>
            <a:endParaRPr lang="en-US" sz="1800" dirty="0">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Multi-Modal Sensing: </a:t>
            </a:r>
            <a:r>
              <a:rPr lang="en-US" dirty="0">
                <a:latin typeface="Times New Roman" panose="02020603050405020304" pitchFamily="18" charset="0"/>
                <a:cs typeface="Times New Roman" panose="02020603050405020304" pitchFamily="18" charset="0"/>
                <a:sym typeface="+mn-ea"/>
              </a:rPr>
              <a:t>Integrate additional sensors, such as heart rate monitors or EEG sensors, to complement facial monitoring. Combining multiple sources of data can enhance the system's accuracy and reliability in detecting drowsiness and distraction.</a:t>
            </a:r>
          </a:p>
          <a:p>
            <a:pPr algn="just"/>
            <a:endParaRPr lang="en-US" dirty="0">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Integration with Wearables: </a:t>
            </a:r>
            <a:r>
              <a:rPr lang="en-US" dirty="0">
                <a:latin typeface="Times New Roman" panose="02020603050405020304" pitchFamily="18" charset="0"/>
                <a:cs typeface="Times New Roman" panose="02020603050405020304" pitchFamily="18" charset="0"/>
                <a:sym typeface="+mn-ea"/>
              </a:rPr>
              <a:t>Extend the system's functionality to wearables, such as smart glasses or augmented reality (AR) headsets. Users can benefit from real-time alerts displayed in their field of vision.</a:t>
            </a:r>
          </a:p>
          <a:p>
            <a:pPr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Alert Preferences: </a:t>
            </a:r>
            <a:r>
              <a:rPr lang="en-US" dirty="0">
                <a:latin typeface="Times New Roman" panose="02020603050405020304" pitchFamily="18" charset="0"/>
                <a:cs typeface="Times New Roman" panose="02020603050405020304" pitchFamily="18" charset="0"/>
                <a:sym typeface="+mn-ea"/>
              </a:rPr>
              <a:t>Allow users to customize their alert preferences, including the choice of alarms, alarm volume, and visual cues. Personalized settings can make the system more user-friendly.</a:t>
            </a:r>
          </a:p>
        </p:txBody>
      </p:sp>
    </p:spTree>
    <p:extLst>
      <p:ext uri="{BB962C8B-B14F-4D97-AF65-F5344CB8AC3E}">
        <p14:creationId xmlns:p14="http://schemas.microsoft.com/office/powerpoint/2010/main" val="3071816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B1208-F423-F04C-7D29-962785DC1533}"/>
              </a:ext>
            </a:extLst>
          </p:cNvPr>
          <p:cNvSpPr>
            <a:spLocks noGrp="1"/>
          </p:cNvSpPr>
          <p:nvPr>
            <p:ph idx="1"/>
          </p:nvPr>
        </p:nvSpPr>
        <p:spPr>
          <a:xfrm>
            <a:off x="628649" y="1009548"/>
            <a:ext cx="7886700" cy="4351338"/>
          </a:xfrm>
        </p:spPr>
        <p:txBody>
          <a:bodyPr/>
          <a:lstStyle/>
          <a:p>
            <a:pPr marL="0" indent="0">
              <a:buNone/>
            </a:pPr>
            <a:endParaRPr lang="en-IN" sz="1800" dirty="0">
              <a:effectLst/>
              <a:latin typeface="Times New Roman" panose="02020603050405020304" pitchFamily="18" charset="0"/>
              <a:ea typeface="Times New Roman" panose="02020603050405020304" pitchFamily="18" charset="0"/>
            </a:endParaRPr>
          </a:p>
          <a:p>
            <a:pPr indent="177800">
              <a:spcBef>
                <a:spcPts val="5"/>
              </a:spcBef>
            </a:pP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https://www.researchgate.net/publication/371292920_Driver_Drowsiness_Detection</a:t>
            </a:r>
            <a:endParaRPr lang="en-IN" sz="1800" dirty="0">
              <a:effectLst/>
              <a:latin typeface="Times New Roman" panose="02020603050405020304" pitchFamily="18" charset="0"/>
              <a:ea typeface="Times New Roman" panose="02020603050405020304" pitchFamily="18" charset="0"/>
            </a:endParaRPr>
          </a:p>
          <a:p>
            <a:pPr indent="177800">
              <a:spcBef>
                <a:spcPts val="5"/>
              </a:spcBef>
            </a:pP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https://www.researchgate.net/publication/333664318_Driver_Drowsiness_Detection_System</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Text Box 1">
            <a:extLst>
              <a:ext uri="{FF2B5EF4-FFF2-40B4-BE49-F238E27FC236}">
                <a16:creationId xmlns:a16="http://schemas.microsoft.com/office/drawing/2014/main" id="{34A92AD5-E2C4-B71F-57FE-3EF63257D765}"/>
              </a:ext>
            </a:extLst>
          </p:cNvPr>
          <p:cNvSpPr txBox="1"/>
          <p:nvPr/>
        </p:nvSpPr>
        <p:spPr>
          <a:xfrm>
            <a:off x="3318827" y="168808"/>
            <a:ext cx="2506345" cy="621030"/>
          </a:xfrm>
          <a:prstGeom prst="rect">
            <a:avLst/>
          </a:prstGeom>
          <a:noFill/>
        </p:spPr>
        <p:txBody>
          <a:bodyPr wrap="square"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u="sng" dirty="0">
                <a:latin typeface="Times New Roman" panose="02020603050405020304" pitchFamily="18" charset="0"/>
                <a:cs typeface="Times New Roman" panose="02020603050405020304" pitchFamily="18" charset="0"/>
                <a:sym typeface="+mn-ea"/>
              </a:rPr>
              <a:t>REFERENCES</a:t>
            </a:r>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151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9E04C5-3CA9-6C42-4D21-C18004FB8D32}"/>
              </a:ext>
            </a:extLst>
          </p:cNvPr>
          <p:cNvSpPr txBox="1"/>
          <p:nvPr/>
        </p:nvSpPr>
        <p:spPr>
          <a:xfrm>
            <a:off x="3254478" y="2762864"/>
            <a:ext cx="2851354"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1996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5C78-B811-B928-D891-DB0CFF39448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BA1EBA6-E70A-F6C5-38ED-17DA4E8508DB}"/>
              </a:ext>
            </a:extLst>
          </p:cNvPr>
          <p:cNvSpPr>
            <a:spLocks noGrp="1"/>
          </p:cNvSpPr>
          <p:nvPr>
            <p:ph idx="1"/>
          </p:nvPr>
        </p:nvSpPr>
        <p:spPr>
          <a:xfrm>
            <a:off x="628650" y="1510665"/>
            <a:ext cx="7886700" cy="4351338"/>
          </a:xfrm>
        </p:spPr>
        <p:txBody>
          <a:bodyPr>
            <a:normAutofit/>
          </a:bodyPr>
          <a:lstStyle/>
          <a:p>
            <a:pPr algn="just"/>
            <a:r>
              <a:rPr lang="en-US" dirty="0">
                <a:latin typeface="Times New Roman" panose="02020603050405020304" pitchFamily="18" charset="0"/>
                <a:cs typeface="Times New Roman" panose="02020603050405020304" pitchFamily="18" charset="0"/>
              </a:rPr>
              <a:t>The proposed system is an intelligent driver drowsiness and distraction detection system designed to enhance road safety.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utilizing computer vision techniques and facial landmarks analysis, the system aims to monitor the driver's eye and mouth activities in real-time.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It triggers alarms and alerts the driver when signs of drowsiness or distraction are detected.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system contributes to reducing the risk of accidents caused by driver fatigue and inattention.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38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8361-F92C-C02B-2196-04733A1F355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3113D93-6F9B-50A9-6255-49AB8EB6FD64}"/>
              </a:ext>
            </a:extLst>
          </p:cNvPr>
          <p:cNvSpPr>
            <a:spLocks noGrp="1"/>
          </p:cNvSpPr>
          <p:nvPr>
            <p:ph idx="1"/>
          </p:nvPr>
        </p:nvSpPr>
        <p:spPr>
          <a:xfrm>
            <a:off x="562610" y="1439544"/>
            <a:ext cx="8018780" cy="4778376"/>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Driver fatigue and distractions are major contributors to road accidents. To enhance road safety, the proposed system employs computer vision and facial landmarks analysis.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monitoring eye and mouth movements in real time, it detects drowsiness and distractions that can impair driving.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system's use of advanced algorithms and libraries enables accurate evaluation of the driver's state. Key metrics like eye aspect ratio (EAR) and mouth aspect ratio (MAR) provide vital insights.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Alarms and alerts are triggered when these metrics deviate from safe levels, prompting timely corrective action.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system's proactive approach shows potential in reducing accidents caused by fatigue and distractions, thus making roads safer for everyone.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49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689A-5AC4-5CCA-5C6C-EF819C522FA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243D9C35-55B8-3448-0A82-2FBCF8BCE0BD}"/>
              </a:ext>
            </a:extLst>
          </p:cNvPr>
          <p:cNvSpPr>
            <a:spLocks noGrp="1"/>
          </p:cNvSpPr>
          <p:nvPr>
            <p:ph idx="1"/>
          </p:nvPr>
        </p:nvSpPr>
        <p:spPr>
          <a:xfrm>
            <a:off x="628650" y="1591945"/>
            <a:ext cx="7886700" cy="4351338"/>
          </a:xfrm>
        </p:spPr>
        <p:txBody>
          <a:bodyPr/>
          <a:lstStyle/>
          <a:p>
            <a:pPr algn="just">
              <a:lnSpc>
                <a:spcPct val="100000"/>
              </a:lnSpc>
            </a:pPr>
            <a:r>
              <a:rPr lang="en-US" dirty="0">
                <a:latin typeface="Times New Roman" panose="02020603050405020304" pitchFamily="18" charset="0"/>
                <a:cs typeface="Times New Roman" panose="02020603050405020304" pitchFamily="18" charset="0"/>
              </a:rPr>
              <a:t>The existing system utilizes libraries such as </a:t>
            </a:r>
            <a:r>
              <a:rPr lang="en-US" dirty="0" err="1">
                <a:latin typeface="Times New Roman" panose="02020603050405020304" pitchFamily="18" charset="0"/>
                <a:cs typeface="Times New Roman" panose="02020603050405020304" pitchFamily="18" charset="0"/>
              </a:rPr>
              <a:t>scipy</a:t>
            </a:r>
            <a:r>
              <a:rPr lang="en-US" dirty="0">
                <a:latin typeface="Times New Roman" panose="02020603050405020304" pitchFamily="18" charset="0"/>
                <a:cs typeface="Times New Roman" panose="02020603050405020304" pitchFamily="18" charset="0"/>
              </a:rPr>
              <a:t>, imutils, </a:t>
            </a:r>
            <a:r>
              <a:rPr lang="en-US" dirty="0" err="1">
                <a:latin typeface="Times New Roman" panose="02020603050405020304" pitchFamily="18" charset="0"/>
                <a:cs typeface="Times New Roman" panose="02020603050405020304" pitchFamily="18" charset="0"/>
              </a:rPr>
              <a:t>pygame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dlib</a:t>
            </a:r>
            <a:r>
              <a:rPr lang="en-US" dirty="0">
                <a:latin typeface="Times New Roman" panose="02020603050405020304" pitchFamily="18" charset="0"/>
                <a:cs typeface="Times New Roman" panose="02020603050405020304" pitchFamily="18" charset="0"/>
              </a:rPr>
              <a:t>, and cv2 to build a real-time driver drowsiness detection system.</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 It processes video frames from a webcam, detects facial landmarks, calculates the eye aspect ratio and triggers alarms when the driver is detected to be drowsy</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system includes features to handle different levels of drowsiness and distraction scenarios.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969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E40E-0E0D-EC60-7304-68720BB8D7F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Existing System Disadvantages</a:t>
            </a:r>
          </a:p>
        </p:txBody>
      </p:sp>
      <p:sp>
        <p:nvSpPr>
          <p:cNvPr id="3" name="Content Placeholder 2">
            <a:extLst>
              <a:ext uri="{FF2B5EF4-FFF2-40B4-BE49-F238E27FC236}">
                <a16:creationId xmlns:a16="http://schemas.microsoft.com/office/drawing/2014/main" id="{2D6786E9-D4A5-86D0-31F3-0730C49BD9B2}"/>
              </a:ext>
            </a:extLst>
          </p:cNvPr>
          <p:cNvSpPr>
            <a:spLocks noGrp="1"/>
          </p:cNvSpPr>
          <p:nvPr>
            <p:ph idx="1"/>
          </p:nvPr>
        </p:nvSpPr>
        <p:spPr>
          <a:xfrm>
            <a:off x="628650" y="1690689"/>
            <a:ext cx="7886700" cy="4351338"/>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The existing system focuses solely on drowsiness detection, not distraction detection.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lacks a comprehensive approach to handling different types of distractions.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system might generate false alarms or fail to detect certain scenarios due to limited feature coverage.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might not be user-friendly to configure for specific environments or hardware.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system might need further optimization to work efficiently on various hardware setups.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43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B836-89E6-E96D-945F-5A8F235A645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AF66187D-003C-C4FE-2999-CC66D6E9F43E}"/>
              </a:ext>
            </a:extLst>
          </p:cNvPr>
          <p:cNvSpPr>
            <a:spLocks noGrp="1"/>
          </p:cNvSpPr>
          <p:nvPr>
            <p:ph idx="1"/>
          </p:nvPr>
        </p:nvSpPr>
        <p:spPr>
          <a:xfrm>
            <a:off x="628650" y="1561465"/>
            <a:ext cx="7886700" cy="4351338"/>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The proposed system enhances the capabilities of the existing system by introducing distraction detection in addition to drowsiness detection.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utilizes </a:t>
            </a:r>
            <a:r>
              <a:rPr lang="en-US" dirty="0" err="1">
                <a:latin typeface="Times New Roman" panose="02020603050405020304" pitchFamily="18" charset="0"/>
                <a:cs typeface="Times New Roman" panose="02020603050405020304" pitchFamily="18" charset="0"/>
              </a:rPr>
              <a:t>dlib</a:t>
            </a:r>
            <a:r>
              <a:rPr lang="en-US" dirty="0">
                <a:latin typeface="Times New Roman" panose="02020603050405020304" pitchFamily="18" charset="0"/>
                <a:cs typeface="Times New Roman" panose="02020603050405020304" pitchFamily="18" charset="0"/>
              </a:rPr>
              <a:t> for face and landmark detection, and calculates the eye and mouth aspect ratios.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system maintains different timers for drowsiness and distraction detection intervals.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Alarms are triggered based on predefined thresholds and intervals.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Additionally, it provides feedback on the level of drowsiness or distraction detected, offering a more comprehensive solution.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07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0E542-8BF7-3189-17E6-2F6200A7E086}"/>
              </a:ext>
            </a:extLst>
          </p:cNvPr>
          <p:cNvSpPr>
            <a:spLocks noGrp="1"/>
          </p:cNvSpPr>
          <p:nvPr>
            <p:ph type="title"/>
          </p:nvPr>
        </p:nvSpPr>
        <p:spPr>
          <a:xfrm>
            <a:off x="274689" y="-5014"/>
            <a:ext cx="7886700" cy="1325563"/>
          </a:xfrm>
        </p:spPr>
        <p:txBody>
          <a:bodyPr/>
          <a:lstStyle/>
          <a:p>
            <a:r>
              <a:rPr lang="en-IN" b="1" dirty="0">
                <a:latin typeface="Times New Roman" panose="02020603050405020304" pitchFamily="18" charset="0"/>
                <a:cs typeface="Times New Roman" panose="02020603050405020304" pitchFamily="18" charset="0"/>
              </a:rPr>
              <a:t>Proposed system with architecture</a:t>
            </a:r>
          </a:p>
        </p:txBody>
      </p:sp>
      <p:pic>
        <p:nvPicPr>
          <p:cNvPr id="3" name="Picture 2">
            <a:extLst>
              <a:ext uri="{FF2B5EF4-FFF2-40B4-BE49-F238E27FC236}">
                <a16:creationId xmlns:a16="http://schemas.microsoft.com/office/drawing/2014/main" id="{54EE5202-1F2D-7757-DB2B-73FC426318D2}"/>
              </a:ext>
            </a:extLst>
          </p:cNvPr>
          <p:cNvPicPr>
            <a:picLocks noChangeAspect="1"/>
          </p:cNvPicPr>
          <p:nvPr/>
        </p:nvPicPr>
        <p:blipFill>
          <a:blip r:embed="rId2"/>
          <a:stretch>
            <a:fillRect/>
          </a:stretch>
        </p:blipFill>
        <p:spPr>
          <a:xfrm>
            <a:off x="557394" y="1320549"/>
            <a:ext cx="8029212" cy="5207324"/>
          </a:xfrm>
          <a:prstGeom prst="rect">
            <a:avLst/>
          </a:prstGeom>
        </p:spPr>
      </p:pic>
    </p:spTree>
    <p:extLst>
      <p:ext uri="{BB962C8B-B14F-4D97-AF65-F5344CB8AC3E}">
        <p14:creationId xmlns:p14="http://schemas.microsoft.com/office/powerpoint/2010/main" val="97524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9300-9E27-1D38-DFA8-5AE39B51941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Objectives of proposed system</a:t>
            </a:r>
          </a:p>
        </p:txBody>
      </p:sp>
      <p:sp>
        <p:nvSpPr>
          <p:cNvPr id="3" name="Content Placeholder 2">
            <a:extLst>
              <a:ext uri="{FF2B5EF4-FFF2-40B4-BE49-F238E27FC236}">
                <a16:creationId xmlns:a16="http://schemas.microsoft.com/office/drawing/2014/main" id="{0B7218F4-9519-7A3B-1F85-BFC0756FCB8C}"/>
              </a:ext>
            </a:extLst>
          </p:cNvPr>
          <p:cNvSpPr>
            <a:spLocks noGrp="1"/>
          </p:cNvSpPr>
          <p:nvPr>
            <p:ph idx="1"/>
          </p:nvPr>
        </p:nvSpPr>
        <p:spPr>
          <a:xfrm>
            <a:off x="628650" y="1541145"/>
            <a:ext cx="7886700" cy="4351338"/>
          </a:xfrm>
        </p:spPr>
        <p:txBody>
          <a:bodyPr/>
          <a:lstStyle/>
          <a:p>
            <a:r>
              <a:rPr lang="en-US" b="1" dirty="0">
                <a:latin typeface="Times New Roman" panose="02020603050405020304" pitchFamily="18" charset="0"/>
                <a:cs typeface="Times New Roman" panose="02020603050405020304" pitchFamily="18" charset="0"/>
              </a:rPr>
              <a:t>Enhanced Safety: </a:t>
            </a:r>
            <a:r>
              <a:rPr lang="en-US" dirty="0">
                <a:latin typeface="Times New Roman" panose="02020603050405020304" pitchFamily="18" charset="0"/>
                <a:cs typeface="Times New Roman" panose="02020603050405020304" pitchFamily="18" charset="0"/>
              </a:rPr>
              <a:t>Detect both drowsiness and distractions to improve overall road safety.</a:t>
            </a:r>
          </a:p>
          <a:p>
            <a:r>
              <a:rPr lang="en-US" b="1" dirty="0">
                <a:latin typeface="Times New Roman" panose="02020603050405020304" pitchFamily="18" charset="0"/>
                <a:cs typeface="Times New Roman" panose="02020603050405020304" pitchFamily="18" charset="0"/>
              </a:rPr>
              <a:t>Accurate Detection: </a:t>
            </a:r>
            <a:r>
              <a:rPr lang="en-US" dirty="0">
                <a:latin typeface="Times New Roman" panose="02020603050405020304" pitchFamily="18" charset="0"/>
                <a:cs typeface="Times New Roman" panose="02020603050405020304" pitchFamily="18" charset="0"/>
              </a:rPr>
              <a:t>Utilize facial landmarks and aspect ratios for accurate detection of driver states.</a:t>
            </a:r>
          </a:p>
          <a:p>
            <a:r>
              <a:rPr lang="en-US" b="1" dirty="0">
                <a:latin typeface="Times New Roman" panose="02020603050405020304" pitchFamily="18" charset="0"/>
                <a:cs typeface="Times New Roman" panose="02020603050405020304" pitchFamily="18" charset="0"/>
              </a:rPr>
              <a:t>Comprehensive Alarms</a:t>
            </a:r>
            <a:r>
              <a:rPr lang="en-US" dirty="0">
                <a:latin typeface="Times New Roman" panose="02020603050405020304" pitchFamily="18" charset="0"/>
                <a:cs typeface="Times New Roman" panose="02020603050405020304" pitchFamily="18" charset="0"/>
              </a:rPr>
              <a:t>: Trigger appropriate alarms for different levels of drowsiness and distraction.</a:t>
            </a:r>
          </a:p>
          <a:p>
            <a:r>
              <a:rPr lang="en-US" b="1" dirty="0">
                <a:latin typeface="Times New Roman" panose="02020603050405020304" pitchFamily="18" charset="0"/>
                <a:cs typeface="Times New Roman" panose="02020603050405020304" pitchFamily="18" charset="0"/>
              </a:rPr>
              <a:t>Timely Alerts: </a:t>
            </a:r>
            <a:r>
              <a:rPr lang="en-US" dirty="0">
                <a:latin typeface="Times New Roman" panose="02020603050405020304" pitchFamily="18" charset="0"/>
                <a:cs typeface="Times New Roman" panose="02020603050405020304" pitchFamily="18" charset="0"/>
              </a:rPr>
              <a:t>Provide real-time alerts to prompt the driver to take corrective actions.</a:t>
            </a:r>
          </a:p>
          <a:p>
            <a:r>
              <a:rPr lang="en-US" b="1" dirty="0">
                <a:latin typeface="Times New Roman" panose="02020603050405020304" pitchFamily="18" charset="0"/>
                <a:cs typeface="Times New Roman" panose="02020603050405020304" pitchFamily="18" charset="0"/>
              </a:rPr>
              <a:t>User-Friendly: </a:t>
            </a:r>
            <a:r>
              <a:rPr lang="en-US" dirty="0">
                <a:latin typeface="Times New Roman" panose="02020603050405020304" pitchFamily="18" charset="0"/>
                <a:cs typeface="Times New Roman" panose="02020603050405020304" pitchFamily="18" charset="0"/>
              </a:rPr>
              <a:t>Ensure ease of use and configuration for various hardware setups.</a:t>
            </a:r>
          </a:p>
          <a:p>
            <a:r>
              <a:rPr lang="en-US" b="1" dirty="0">
                <a:latin typeface="Times New Roman" panose="02020603050405020304" pitchFamily="18" charset="0"/>
                <a:cs typeface="Times New Roman" panose="02020603050405020304" pitchFamily="18" charset="0"/>
              </a:rPr>
              <a:t>Minimize False Alarms: </a:t>
            </a:r>
            <a:r>
              <a:rPr lang="en-US" dirty="0">
                <a:latin typeface="Times New Roman" panose="02020603050405020304" pitchFamily="18" charset="0"/>
                <a:cs typeface="Times New Roman" panose="02020603050405020304" pitchFamily="18" charset="0"/>
              </a:rPr>
              <a:t>Giving accurate threshold values to reduce false alarms while maintaining sensitivity to genuine issues.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9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16111</TotalTime>
  <Words>1399</Words>
  <Application>Microsoft Office PowerPoint</Application>
  <PresentationFormat>On-screen Show (4:3)</PresentationFormat>
  <Paragraphs>145</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Driver Drowsiness and Distraction Detection System</vt:lpstr>
      <vt:lpstr>Contents Outline</vt:lpstr>
      <vt:lpstr>Abstract</vt:lpstr>
      <vt:lpstr>Introduction</vt:lpstr>
      <vt:lpstr>Existing System</vt:lpstr>
      <vt:lpstr>Existing System Disadvantages</vt:lpstr>
      <vt:lpstr>Proposed System</vt:lpstr>
      <vt:lpstr>Proposed system with architecture</vt:lpstr>
      <vt:lpstr>Objectives of proposed system</vt:lpstr>
      <vt:lpstr>Hardware Requirements</vt:lpstr>
      <vt:lpstr>Software Requirements</vt:lpstr>
      <vt:lpstr>PowerPoint Presentation</vt:lpstr>
      <vt:lpstr>Activity Diagram</vt:lpstr>
      <vt:lpstr>Class Diagram</vt:lpstr>
      <vt:lpstr>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Avinash B</dc:creator>
  <cp:lastModifiedBy>Battula Jagadeesh</cp:lastModifiedBy>
  <cp:revision>172</cp:revision>
  <dcterms:created xsi:type="dcterms:W3CDTF">2022-12-24T18:14:31Z</dcterms:created>
  <dcterms:modified xsi:type="dcterms:W3CDTF">2023-10-12T08:44:14Z</dcterms:modified>
</cp:coreProperties>
</file>