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90" r:id="rId3"/>
    <p:sldId id="366" r:id="rId4"/>
    <p:sldId id="291" r:id="rId5"/>
    <p:sldId id="328" r:id="rId6"/>
    <p:sldId id="354" r:id="rId7"/>
    <p:sldId id="356" r:id="rId8"/>
    <p:sldId id="373" r:id="rId9"/>
    <p:sldId id="359" r:id="rId10"/>
    <p:sldId id="360" r:id="rId11"/>
    <p:sldId id="361" r:id="rId12"/>
    <p:sldId id="355" r:id="rId13"/>
    <p:sldId id="297" r:id="rId14"/>
    <p:sldId id="362" r:id="rId15"/>
    <p:sldId id="363" r:id="rId16"/>
    <p:sldId id="364" r:id="rId17"/>
    <p:sldId id="365" r:id="rId18"/>
    <p:sldId id="370" r:id="rId19"/>
    <p:sldId id="372" r:id="rId20"/>
    <p:sldId id="371" r:id="rId21"/>
    <p:sldId id="367" r:id="rId22"/>
    <p:sldId id="358"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E42F1-B6FF-4A23-9C31-902B72A0305E}" v="14" dt="2024-03-26T06:25:11.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tula Jagadeesh" userId="bc2269b2aa5ffdf5" providerId="LiveId" clId="{26CE42F1-B6FF-4A23-9C31-902B72A0305E}"/>
    <pc:docChg chg="undo custSel addSld delSld modSld sldOrd">
      <pc:chgData name="Battula Jagadeesh" userId="bc2269b2aa5ffdf5" providerId="LiveId" clId="{26CE42F1-B6FF-4A23-9C31-902B72A0305E}" dt="2024-04-04T08:52:45.069" v="652" actId="1036"/>
      <pc:docMkLst>
        <pc:docMk/>
      </pc:docMkLst>
      <pc:sldChg chg="modSp mod">
        <pc:chgData name="Battula Jagadeesh" userId="bc2269b2aa5ffdf5" providerId="LiveId" clId="{26CE42F1-B6FF-4A23-9C31-902B72A0305E}" dt="2024-04-04T08:52:45.069" v="652" actId="1036"/>
        <pc:sldMkLst>
          <pc:docMk/>
          <pc:sldMk cId="2068620442" sldId="289"/>
        </pc:sldMkLst>
        <pc:spChg chg="mod">
          <ac:chgData name="Battula Jagadeesh" userId="bc2269b2aa5ffdf5" providerId="LiveId" clId="{26CE42F1-B6FF-4A23-9C31-902B72A0305E}" dt="2024-04-04T08:52:42.827" v="649" actId="1076"/>
          <ac:spMkLst>
            <pc:docMk/>
            <pc:sldMk cId="2068620442" sldId="289"/>
            <ac:spMk id="2" creationId="{43592220-B8A1-FEC4-E98A-7B1132449D6D}"/>
          </ac:spMkLst>
        </pc:spChg>
        <pc:spChg chg="mod">
          <ac:chgData name="Battula Jagadeesh" userId="bc2269b2aa5ffdf5" providerId="LiveId" clId="{26CE42F1-B6FF-4A23-9C31-902B72A0305E}" dt="2024-03-23T06:06:06.550" v="0" actId="20577"/>
          <ac:spMkLst>
            <pc:docMk/>
            <pc:sldMk cId="2068620442" sldId="289"/>
            <ac:spMk id="7" creationId="{9203B26D-420B-4A27-A40F-CDAC14A8B705}"/>
          </ac:spMkLst>
        </pc:spChg>
        <pc:spChg chg="mod">
          <ac:chgData name="Battula Jagadeesh" userId="bc2269b2aa5ffdf5" providerId="LiveId" clId="{26CE42F1-B6FF-4A23-9C31-902B72A0305E}" dt="2024-04-04T08:52:45.069" v="652" actId="1036"/>
          <ac:spMkLst>
            <pc:docMk/>
            <pc:sldMk cId="2068620442" sldId="289"/>
            <ac:spMk id="9" creationId="{5B7D8486-C064-DD64-27F5-4160B3777AFD}"/>
          </ac:spMkLst>
        </pc:spChg>
      </pc:sldChg>
      <pc:sldChg chg="addSp delSp modSp mod ord">
        <pc:chgData name="Battula Jagadeesh" userId="bc2269b2aa5ffdf5" providerId="LiveId" clId="{26CE42F1-B6FF-4A23-9C31-902B72A0305E}" dt="2024-03-26T06:24:58.834" v="617" actId="1076"/>
        <pc:sldMkLst>
          <pc:docMk/>
          <pc:sldMk cId="3522252289" sldId="359"/>
        </pc:sldMkLst>
        <pc:spChg chg="mod">
          <ac:chgData name="Battula Jagadeesh" userId="bc2269b2aa5ffdf5" providerId="LiveId" clId="{26CE42F1-B6FF-4A23-9C31-902B72A0305E}" dt="2024-03-26T06:20:49.786" v="577" actId="14100"/>
          <ac:spMkLst>
            <pc:docMk/>
            <pc:sldMk cId="3522252289" sldId="359"/>
            <ac:spMk id="5" creationId="{6C53393A-9A67-FD65-6A98-4F0A38EF34F8}"/>
          </ac:spMkLst>
        </pc:spChg>
        <pc:spChg chg="mod">
          <ac:chgData name="Battula Jagadeesh" userId="bc2269b2aa5ffdf5" providerId="LiveId" clId="{26CE42F1-B6FF-4A23-9C31-902B72A0305E}" dt="2024-03-26T06:23:07.968" v="612" actId="1076"/>
          <ac:spMkLst>
            <pc:docMk/>
            <pc:sldMk cId="3522252289" sldId="359"/>
            <ac:spMk id="6" creationId="{88BD68CC-82BF-B93A-BA4F-D93B7AF9029B}"/>
          </ac:spMkLst>
        </pc:spChg>
        <pc:spChg chg="del mod">
          <ac:chgData name="Battula Jagadeesh" userId="bc2269b2aa5ffdf5" providerId="LiveId" clId="{26CE42F1-B6FF-4A23-9C31-902B72A0305E}" dt="2024-03-26T06:06:59.493" v="308" actId="478"/>
          <ac:spMkLst>
            <pc:docMk/>
            <pc:sldMk cId="3522252289" sldId="359"/>
            <ac:spMk id="14" creationId="{59900CA5-0613-3513-980C-6EA9AC8D930B}"/>
          </ac:spMkLst>
        </pc:spChg>
        <pc:spChg chg="add del mod">
          <ac:chgData name="Battula Jagadeesh" userId="bc2269b2aa5ffdf5" providerId="LiveId" clId="{26CE42F1-B6FF-4A23-9C31-902B72A0305E}" dt="2024-03-26T06:04:41.161" v="240" actId="478"/>
          <ac:spMkLst>
            <pc:docMk/>
            <pc:sldMk cId="3522252289" sldId="359"/>
            <ac:spMk id="15" creationId="{AE7D0540-F8EC-6734-F148-119949E84A65}"/>
          </ac:spMkLst>
        </pc:spChg>
        <pc:spChg chg="add mod">
          <ac:chgData name="Battula Jagadeesh" userId="bc2269b2aa5ffdf5" providerId="LiveId" clId="{26CE42F1-B6FF-4A23-9C31-902B72A0305E}" dt="2024-03-26T06:20:10.333" v="538" actId="1076"/>
          <ac:spMkLst>
            <pc:docMk/>
            <pc:sldMk cId="3522252289" sldId="359"/>
            <ac:spMk id="16" creationId="{1FE294DE-AD2B-6C29-82B5-906B8ADBB574}"/>
          </ac:spMkLst>
        </pc:spChg>
        <pc:spChg chg="add mod">
          <ac:chgData name="Battula Jagadeesh" userId="bc2269b2aa5ffdf5" providerId="LiveId" clId="{26CE42F1-B6FF-4A23-9C31-902B72A0305E}" dt="2024-03-26T06:16:48.658" v="507" actId="1076"/>
          <ac:spMkLst>
            <pc:docMk/>
            <pc:sldMk cId="3522252289" sldId="359"/>
            <ac:spMk id="23" creationId="{1058F74E-F5A0-687B-DB9E-D735922D5A78}"/>
          </ac:spMkLst>
        </pc:spChg>
        <pc:spChg chg="mod">
          <ac:chgData name="Battula Jagadeesh" userId="bc2269b2aa5ffdf5" providerId="LiveId" clId="{26CE42F1-B6FF-4A23-9C31-902B72A0305E}" dt="2024-03-26T06:16:44.633" v="506" actId="1076"/>
          <ac:spMkLst>
            <pc:docMk/>
            <pc:sldMk cId="3522252289" sldId="359"/>
            <ac:spMk id="25" creationId="{1DAFF870-5DC1-D148-C207-CEFA488473B5}"/>
          </ac:spMkLst>
        </pc:spChg>
        <pc:spChg chg="del mod">
          <ac:chgData name="Battula Jagadeesh" userId="bc2269b2aa5ffdf5" providerId="LiveId" clId="{26CE42F1-B6FF-4A23-9C31-902B72A0305E}" dt="2024-03-26T06:07:53.691" v="313" actId="478"/>
          <ac:spMkLst>
            <pc:docMk/>
            <pc:sldMk cId="3522252289" sldId="359"/>
            <ac:spMk id="27" creationId="{8CCF9675-647C-E90A-1A0D-296B6007643B}"/>
          </ac:spMkLst>
        </pc:spChg>
        <pc:spChg chg="mod">
          <ac:chgData name="Battula Jagadeesh" userId="bc2269b2aa5ffdf5" providerId="LiveId" clId="{26CE42F1-B6FF-4A23-9C31-902B72A0305E}" dt="2024-03-26T06:20:14.424" v="539" actId="1076"/>
          <ac:spMkLst>
            <pc:docMk/>
            <pc:sldMk cId="3522252289" sldId="359"/>
            <ac:spMk id="28" creationId="{F90A6268-B91B-DAD1-17EF-2C91183E6DBE}"/>
          </ac:spMkLst>
        </pc:spChg>
        <pc:spChg chg="del mod">
          <ac:chgData name="Battula Jagadeesh" userId="bc2269b2aa5ffdf5" providerId="LiveId" clId="{26CE42F1-B6FF-4A23-9C31-902B72A0305E}" dt="2024-03-26T06:08:01.222" v="315" actId="478"/>
          <ac:spMkLst>
            <pc:docMk/>
            <pc:sldMk cId="3522252289" sldId="359"/>
            <ac:spMk id="30" creationId="{52DD04BE-F31D-3CC4-167F-489DB4F50357}"/>
          </ac:spMkLst>
        </pc:spChg>
        <pc:spChg chg="mod">
          <ac:chgData name="Battula Jagadeesh" userId="bc2269b2aa5ffdf5" providerId="LiveId" clId="{26CE42F1-B6FF-4A23-9C31-902B72A0305E}" dt="2024-03-26T06:19:27.403" v="532" actId="1076"/>
          <ac:spMkLst>
            <pc:docMk/>
            <pc:sldMk cId="3522252289" sldId="359"/>
            <ac:spMk id="31" creationId="{E9530BA9-6C51-A3C9-56C8-30A442FDC236}"/>
          </ac:spMkLst>
        </pc:spChg>
        <pc:spChg chg="del mod">
          <ac:chgData name="Battula Jagadeesh" userId="bc2269b2aa5ffdf5" providerId="LiveId" clId="{26CE42F1-B6FF-4A23-9C31-902B72A0305E}" dt="2024-03-26T06:18:33.543" v="521" actId="478"/>
          <ac:spMkLst>
            <pc:docMk/>
            <pc:sldMk cId="3522252289" sldId="359"/>
            <ac:spMk id="33" creationId="{E7E7F831-E3D4-245A-FBA7-709CE6B905EC}"/>
          </ac:spMkLst>
        </pc:spChg>
        <pc:spChg chg="mod">
          <ac:chgData name="Battula Jagadeesh" userId="bc2269b2aa5ffdf5" providerId="LiveId" clId="{26CE42F1-B6FF-4A23-9C31-902B72A0305E}" dt="2024-03-26T06:19:22.025" v="530" actId="1076"/>
          <ac:spMkLst>
            <pc:docMk/>
            <pc:sldMk cId="3522252289" sldId="359"/>
            <ac:spMk id="34" creationId="{6E5FE6C4-4217-34AA-B4C7-7D98982D2BE1}"/>
          </ac:spMkLst>
        </pc:spChg>
        <pc:spChg chg="add mod">
          <ac:chgData name="Battula Jagadeesh" userId="bc2269b2aa5ffdf5" providerId="LiveId" clId="{26CE42F1-B6FF-4A23-9C31-902B72A0305E}" dt="2024-03-26T06:17:17.899" v="508" actId="1076"/>
          <ac:spMkLst>
            <pc:docMk/>
            <pc:sldMk cId="3522252289" sldId="359"/>
            <ac:spMk id="39" creationId="{292475F8-6890-7D23-D6B0-689BC7C3BDE7}"/>
          </ac:spMkLst>
        </pc:spChg>
        <pc:spChg chg="add mod">
          <ac:chgData name="Battula Jagadeesh" userId="bc2269b2aa5ffdf5" providerId="LiveId" clId="{26CE42F1-B6FF-4A23-9C31-902B72A0305E}" dt="2024-03-26T06:18:12.921" v="518" actId="14100"/>
          <ac:spMkLst>
            <pc:docMk/>
            <pc:sldMk cId="3522252289" sldId="359"/>
            <ac:spMk id="41" creationId="{56B1EA90-93AE-633F-844F-14D363E11434}"/>
          </ac:spMkLst>
        </pc:spChg>
        <pc:spChg chg="add mod">
          <ac:chgData name="Battula Jagadeesh" userId="bc2269b2aa5ffdf5" providerId="LiveId" clId="{26CE42F1-B6FF-4A23-9C31-902B72A0305E}" dt="2024-03-26T06:24:58.834" v="617" actId="1076"/>
          <ac:spMkLst>
            <pc:docMk/>
            <pc:sldMk cId="3522252289" sldId="359"/>
            <ac:spMk id="43" creationId="{57AB0979-215A-FE62-55E4-A2111FECE1C6}"/>
          </ac:spMkLst>
        </pc:spChg>
        <pc:picChg chg="mod">
          <ac:chgData name="Battula Jagadeesh" userId="bc2269b2aa5ffdf5" providerId="LiveId" clId="{26CE42F1-B6FF-4A23-9C31-902B72A0305E}" dt="2024-03-26T06:19:11.490" v="526" actId="1076"/>
          <ac:picMkLst>
            <pc:docMk/>
            <pc:sldMk cId="3522252289" sldId="359"/>
            <ac:picMk id="36" creationId="{D5FADBF8-0CA9-5A07-F352-F0973D441F16}"/>
          </ac:picMkLst>
        </pc:picChg>
        <pc:picChg chg="mod">
          <ac:chgData name="Battula Jagadeesh" userId="bc2269b2aa5ffdf5" providerId="LiveId" clId="{26CE42F1-B6FF-4A23-9C31-902B72A0305E}" dt="2024-03-26T06:19:13.676" v="527" actId="1076"/>
          <ac:picMkLst>
            <pc:docMk/>
            <pc:sldMk cId="3522252289" sldId="359"/>
            <ac:picMk id="38" creationId="{08D2981E-BD8D-CD27-0C9A-FE3E6B498804}"/>
          </ac:picMkLst>
        </pc:picChg>
        <pc:picChg chg="mod">
          <ac:chgData name="Battula Jagadeesh" userId="bc2269b2aa5ffdf5" providerId="LiveId" clId="{26CE42F1-B6FF-4A23-9C31-902B72A0305E}" dt="2024-03-26T06:19:16.105" v="528" actId="1076"/>
          <ac:picMkLst>
            <pc:docMk/>
            <pc:sldMk cId="3522252289" sldId="359"/>
            <ac:picMk id="44" creationId="{C219627F-985A-89F4-AD2A-201D5B672B69}"/>
          </ac:picMkLst>
        </pc:picChg>
        <pc:picChg chg="mod">
          <ac:chgData name="Battula Jagadeesh" userId="bc2269b2aa5ffdf5" providerId="LiveId" clId="{26CE42F1-B6FF-4A23-9C31-902B72A0305E}" dt="2024-03-26T06:19:18.892" v="529" actId="1076"/>
          <ac:picMkLst>
            <pc:docMk/>
            <pc:sldMk cId="3522252289" sldId="359"/>
            <ac:picMk id="48" creationId="{B60FC7C4-A524-4B8F-097B-2E32E2BC6A3D}"/>
          </ac:picMkLst>
        </pc:picChg>
        <pc:cxnChg chg="add del">
          <ac:chgData name="Battula Jagadeesh" userId="bc2269b2aa5ffdf5" providerId="LiveId" clId="{26CE42F1-B6FF-4A23-9C31-902B72A0305E}" dt="2024-03-26T06:02:59.415" v="229" actId="478"/>
          <ac:cxnSpMkLst>
            <pc:docMk/>
            <pc:sldMk cId="3522252289" sldId="359"/>
            <ac:cxnSpMk id="13" creationId="{77B2F9BB-5BF1-509D-1D07-7FD962448905}"/>
          </ac:cxnSpMkLst>
        </pc:cxnChg>
        <pc:cxnChg chg="add mod">
          <ac:chgData name="Battula Jagadeesh" userId="bc2269b2aa5ffdf5" providerId="LiveId" clId="{26CE42F1-B6FF-4A23-9C31-902B72A0305E}" dt="2024-03-26T06:18:02.791" v="517" actId="1076"/>
          <ac:cxnSpMkLst>
            <pc:docMk/>
            <pc:sldMk cId="3522252289" sldId="359"/>
            <ac:cxnSpMk id="18" creationId="{3CD9A6D8-BBEC-EF52-B2C0-B29F1DF4704C}"/>
          </ac:cxnSpMkLst>
        </pc:cxnChg>
        <pc:cxnChg chg="add mod">
          <ac:chgData name="Battula Jagadeesh" userId="bc2269b2aa5ffdf5" providerId="LiveId" clId="{26CE42F1-B6FF-4A23-9C31-902B72A0305E}" dt="2024-03-26T06:16:48.658" v="507" actId="1076"/>
          <ac:cxnSpMkLst>
            <pc:docMk/>
            <pc:sldMk cId="3522252289" sldId="359"/>
            <ac:cxnSpMk id="20" creationId="{EF6F65D1-96AD-1ABB-E607-9D61C59B1EE2}"/>
          </ac:cxnSpMkLst>
        </pc:cxnChg>
        <pc:cxnChg chg="add del mod">
          <ac:chgData name="Battula Jagadeesh" userId="bc2269b2aa5ffdf5" providerId="LiveId" clId="{26CE42F1-B6FF-4A23-9C31-902B72A0305E}" dt="2024-03-26T06:14:07.639" v="399" actId="478"/>
          <ac:cxnSpMkLst>
            <pc:docMk/>
            <pc:sldMk cId="3522252289" sldId="359"/>
            <ac:cxnSpMk id="22" creationId="{74C057A6-5CE2-B96B-5C45-B0B2FADB77F5}"/>
          </ac:cxnSpMkLst>
        </pc:cxnChg>
        <pc:cxnChg chg="mod">
          <ac:chgData name="Battula Jagadeesh" userId="bc2269b2aa5ffdf5" providerId="LiveId" clId="{26CE42F1-B6FF-4A23-9C31-902B72A0305E}" dt="2024-03-26T06:19:22.025" v="530" actId="1076"/>
          <ac:cxnSpMkLst>
            <pc:docMk/>
            <pc:sldMk cId="3522252289" sldId="359"/>
            <ac:cxnSpMk id="40" creationId="{A6442B71-3D3E-A900-DFFF-1E84CFA010A0}"/>
          </ac:cxnSpMkLst>
        </pc:cxnChg>
        <pc:cxnChg chg="mod">
          <ac:chgData name="Battula Jagadeesh" userId="bc2269b2aa5ffdf5" providerId="LiveId" clId="{26CE42F1-B6FF-4A23-9C31-902B72A0305E}" dt="2024-03-26T06:19:22.025" v="530" actId="1076"/>
          <ac:cxnSpMkLst>
            <pc:docMk/>
            <pc:sldMk cId="3522252289" sldId="359"/>
            <ac:cxnSpMk id="42" creationId="{03AD6918-CC56-FA01-7807-FC169F1C945E}"/>
          </ac:cxnSpMkLst>
        </pc:cxnChg>
        <pc:cxnChg chg="mod">
          <ac:chgData name="Battula Jagadeesh" userId="bc2269b2aa5ffdf5" providerId="LiveId" clId="{26CE42F1-B6FF-4A23-9C31-902B72A0305E}" dt="2024-03-26T06:19:22.025" v="530" actId="1076"/>
          <ac:cxnSpMkLst>
            <pc:docMk/>
            <pc:sldMk cId="3522252289" sldId="359"/>
            <ac:cxnSpMk id="46" creationId="{FB4448E0-712B-0537-E046-66BF6085D2DF}"/>
          </ac:cxnSpMkLst>
        </pc:cxnChg>
        <pc:cxnChg chg="mod">
          <ac:chgData name="Battula Jagadeesh" userId="bc2269b2aa5ffdf5" providerId="LiveId" clId="{26CE42F1-B6FF-4A23-9C31-902B72A0305E}" dt="2024-03-26T06:19:22.025" v="530" actId="1076"/>
          <ac:cxnSpMkLst>
            <pc:docMk/>
            <pc:sldMk cId="3522252289" sldId="359"/>
            <ac:cxnSpMk id="50" creationId="{5D25E369-0EEA-045D-C0CF-28D023F1B025}"/>
          </ac:cxnSpMkLst>
        </pc:cxnChg>
        <pc:cxnChg chg="add mod">
          <ac:chgData name="Battula Jagadeesh" userId="bc2269b2aa5ffdf5" providerId="LiveId" clId="{26CE42F1-B6FF-4A23-9C31-902B72A0305E}" dt="2024-03-26T06:17:37.367" v="512" actId="208"/>
          <ac:cxnSpMkLst>
            <pc:docMk/>
            <pc:sldMk cId="3522252289" sldId="359"/>
            <ac:cxnSpMk id="60" creationId="{C0C012C6-7800-191F-3778-31BCDCE58E39}"/>
          </ac:cxnSpMkLst>
        </pc:cxnChg>
        <pc:cxnChg chg="add mod">
          <ac:chgData name="Battula Jagadeesh" userId="bc2269b2aa5ffdf5" providerId="LiveId" clId="{26CE42F1-B6FF-4A23-9C31-902B72A0305E}" dt="2024-03-26T06:18:30.774" v="520" actId="208"/>
          <ac:cxnSpMkLst>
            <pc:docMk/>
            <pc:sldMk cId="3522252289" sldId="359"/>
            <ac:cxnSpMk id="66" creationId="{B675AF34-7C68-4BFA-A1BD-86802A23F540}"/>
          </ac:cxnSpMkLst>
        </pc:cxnChg>
        <pc:cxnChg chg="add mod">
          <ac:chgData name="Battula Jagadeesh" userId="bc2269b2aa5ffdf5" providerId="LiveId" clId="{26CE42F1-B6FF-4A23-9C31-902B72A0305E}" dt="2024-03-26T06:20:14.424" v="539" actId="1076"/>
          <ac:cxnSpMkLst>
            <pc:docMk/>
            <pc:sldMk cId="3522252289" sldId="359"/>
            <ac:cxnSpMk id="68" creationId="{E389FF4D-80D5-6CDF-73B1-2883572D8C53}"/>
          </ac:cxnSpMkLst>
        </pc:cxnChg>
        <pc:cxnChg chg="add mod">
          <ac:chgData name="Battula Jagadeesh" userId="bc2269b2aa5ffdf5" providerId="LiveId" clId="{26CE42F1-B6FF-4A23-9C31-902B72A0305E}" dt="2024-03-26T06:19:27.403" v="532" actId="1076"/>
          <ac:cxnSpMkLst>
            <pc:docMk/>
            <pc:sldMk cId="3522252289" sldId="359"/>
            <ac:cxnSpMk id="70" creationId="{69C04A23-5F7B-5FC1-9FA1-5142FA539F11}"/>
          </ac:cxnSpMkLst>
        </pc:cxnChg>
        <pc:cxnChg chg="add mod">
          <ac:chgData name="Battula Jagadeesh" userId="bc2269b2aa5ffdf5" providerId="LiveId" clId="{26CE42F1-B6FF-4A23-9C31-902B72A0305E}" dt="2024-03-26T06:20:10.333" v="538" actId="1076"/>
          <ac:cxnSpMkLst>
            <pc:docMk/>
            <pc:sldMk cId="3522252289" sldId="359"/>
            <ac:cxnSpMk id="80" creationId="{5F0B119D-D6DD-BE71-7E38-E8C189BEFFD6}"/>
          </ac:cxnSpMkLst>
        </pc:cxnChg>
      </pc:sldChg>
      <pc:sldChg chg="modSp mod">
        <pc:chgData name="Battula Jagadeesh" userId="bc2269b2aa5ffdf5" providerId="LiveId" clId="{26CE42F1-B6FF-4A23-9C31-902B72A0305E}" dt="2024-03-26T06:27:42.388" v="620" actId="14100"/>
        <pc:sldMkLst>
          <pc:docMk/>
          <pc:sldMk cId="1741729569" sldId="364"/>
        </pc:sldMkLst>
        <pc:spChg chg="mod">
          <ac:chgData name="Battula Jagadeesh" userId="bc2269b2aa5ffdf5" providerId="LiveId" clId="{26CE42F1-B6FF-4A23-9C31-902B72A0305E}" dt="2024-03-26T06:27:42.388" v="620" actId="14100"/>
          <ac:spMkLst>
            <pc:docMk/>
            <pc:sldMk cId="1741729569" sldId="364"/>
            <ac:spMk id="2" creationId="{D4C6B6FD-40C8-9415-15F4-CFDD91400D66}"/>
          </ac:spMkLst>
        </pc:spChg>
      </pc:sldChg>
      <pc:sldChg chg="modSp mod">
        <pc:chgData name="Battula Jagadeesh" userId="bc2269b2aa5ffdf5" providerId="LiveId" clId="{26CE42F1-B6FF-4A23-9C31-902B72A0305E}" dt="2024-03-25T09:41:26.289" v="54" actId="1076"/>
        <pc:sldMkLst>
          <pc:docMk/>
          <pc:sldMk cId="2875765243" sldId="367"/>
        </pc:sldMkLst>
        <pc:spChg chg="mod">
          <ac:chgData name="Battula Jagadeesh" userId="bc2269b2aa5ffdf5" providerId="LiveId" clId="{26CE42F1-B6FF-4A23-9C31-902B72A0305E}" dt="2024-03-25T09:41:26.289" v="54" actId="1076"/>
          <ac:spMkLst>
            <pc:docMk/>
            <pc:sldMk cId="2875765243" sldId="367"/>
            <ac:spMk id="3" creationId="{99E105FE-4F97-7542-CB1F-A6B194DCB22D}"/>
          </ac:spMkLst>
        </pc:spChg>
      </pc:sldChg>
      <pc:sldChg chg="addSp delSp modSp new del mod">
        <pc:chgData name="Battula Jagadeesh" userId="bc2269b2aa5ffdf5" providerId="LiveId" clId="{26CE42F1-B6FF-4A23-9C31-902B72A0305E}" dt="2024-03-26T05:48:26.974" v="215" actId="47"/>
        <pc:sldMkLst>
          <pc:docMk/>
          <pc:sldMk cId="49132768" sldId="368"/>
        </pc:sldMkLst>
        <pc:spChg chg="add mod">
          <ac:chgData name="Battula Jagadeesh" userId="bc2269b2aa5ffdf5" providerId="LiveId" clId="{26CE42F1-B6FF-4A23-9C31-902B72A0305E}" dt="2024-03-23T06:54:41.498" v="4" actId="255"/>
          <ac:spMkLst>
            <pc:docMk/>
            <pc:sldMk cId="49132768" sldId="368"/>
            <ac:spMk id="4" creationId="{2B2C6D10-7680-4065-40AB-59B24F299230}"/>
          </ac:spMkLst>
        </pc:spChg>
        <pc:spChg chg="add mod">
          <ac:chgData name="Battula Jagadeesh" userId="bc2269b2aa5ffdf5" providerId="LiveId" clId="{26CE42F1-B6FF-4A23-9C31-902B72A0305E}" dt="2024-03-26T03:04:43.175" v="58" actId="207"/>
          <ac:spMkLst>
            <pc:docMk/>
            <pc:sldMk cId="49132768" sldId="368"/>
            <ac:spMk id="10" creationId="{76A062CC-AA4B-752D-1E41-F1AE6F963372}"/>
          </ac:spMkLst>
        </pc:spChg>
        <pc:picChg chg="add del">
          <ac:chgData name="Battula Jagadeesh" userId="bc2269b2aa5ffdf5" providerId="LiveId" clId="{26CE42F1-B6FF-4A23-9C31-902B72A0305E}" dt="2024-03-23T06:56:52.247" v="26" actId="22"/>
          <ac:picMkLst>
            <pc:docMk/>
            <pc:sldMk cId="49132768" sldId="368"/>
            <ac:picMk id="6" creationId="{292A8625-86D2-03D8-1B69-DDB8B2C655A5}"/>
          </ac:picMkLst>
        </pc:picChg>
        <pc:picChg chg="add del mod">
          <ac:chgData name="Battula Jagadeesh" userId="bc2269b2aa5ffdf5" providerId="LiveId" clId="{26CE42F1-B6FF-4A23-9C31-902B72A0305E}" dt="2024-03-23T06:59:01.268" v="35" actId="21"/>
          <ac:picMkLst>
            <pc:docMk/>
            <pc:sldMk cId="49132768" sldId="368"/>
            <ac:picMk id="8" creationId="{18176447-C558-61BA-E4CE-6F25364A5CB6}"/>
          </ac:picMkLst>
        </pc:picChg>
        <pc:picChg chg="add mod">
          <ac:chgData name="Battula Jagadeesh" userId="bc2269b2aa5ffdf5" providerId="LiveId" clId="{26CE42F1-B6FF-4A23-9C31-902B72A0305E}" dt="2024-03-23T07:12:29.020" v="37"/>
          <ac:picMkLst>
            <pc:docMk/>
            <pc:sldMk cId="49132768" sldId="368"/>
            <ac:picMk id="9" creationId="{BE41BA89-6D84-012B-E999-A10EE5C29DED}"/>
          </ac:picMkLst>
        </pc:picChg>
      </pc:sldChg>
      <pc:sldChg chg="addSp delSp modSp new del mod">
        <pc:chgData name="Battula Jagadeesh" userId="bc2269b2aa5ffdf5" providerId="LiveId" clId="{26CE42F1-B6FF-4A23-9C31-902B72A0305E}" dt="2024-03-26T05:48:29.380" v="216" actId="47"/>
        <pc:sldMkLst>
          <pc:docMk/>
          <pc:sldMk cId="798665250" sldId="369"/>
        </pc:sldMkLst>
        <pc:spChg chg="add mod">
          <ac:chgData name="Battula Jagadeesh" userId="bc2269b2aa5ffdf5" providerId="LiveId" clId="{26CE42F1-B6FF-4A23-9C31-902B72A0305E}" dt="2024-03-23T06:55:07.449" v="24" actId="255"/>
          <ac:spMkLst>
            <pc:docMk/>
            <pc:sldMk cId="798665250" sldId="369"/>
            <ac:spMk id="4" creationId="{BAA20EE0-2529-41F7-22E7-1C7F7875E164}"/>
          </ac:spMkLst>
        </pc:spChg>
        <pc:spChg chg="add mod">
          <ac:chgData name="Battula Jagadeesh" userId="bc2269b2aa5ffdf5" providerId="LiveId" clId="{26CE42F1-B6FF-4A23-9C31-902B72A0305E}" dt="2024-03-26T05:47:21.404" v="213" actId="14100"/>
          <ac:spMkLst>
            <pc:docMk/>
            <pc:sldMk cId="798665250" sldId="369"/>
            <ac:spMk id="5" creationId="{8CA35CD1-BAD8-274A-83AC-2FA2CCCD49E1}"/>
          </ac:spMkLst>
        </pc:spChg>
        <pc:spChg chg="add">
          <ac:chgData name="Battula Jagadeesh" userId="bc2269b2aa5ffdf5" providerId="LiveId" clId="{26CE42F1-B6FF-4A23-9C31-902B72A0305E}" dt="2024-03-26T05:47:58.822" v="214" actId="11529"/>
          <ac:spMkLst>
            <pc:docMk/>
            <pc:sldMk cId="798665250" sldId="369"/>
            <ac:spMk id="6" creationId="{9D759D25-6246-4E1E-C47D-297CB69F2160}"/>
          </ac:spMkLst>
        </pc:spChg>
        <pc:picChg chg="add del mod">
          <ac:chgData name="Battula Jagadeesh" userId="bc2269b2aa5ffdf5" providerId="LiveId" clId="{26CE42F1-B6FF-4A23-9C31-902B72A0305E}" dt="2024-03-23T09:38:06.153" v="46" actId="478"/>
          <ac:picMkLst>
            <pc:docMk/>
            <pc:sldMk cId="798665250" sldId="369"/>
            <ac:picMk id="8" creationId="{18176447-C558-61BA-E4CE-6F25364A5CB6}"/>
          </ac:picMkLst>
        </pc:picChg>
      </pc:sldChg>
      <pc:sldChg chg="addSp delSp modSp new mod">
        <pc:chgData name="Battula Jagadeesh" userId="bc2269b2aa5ffdf5" providerId="LiveId" clId="{26CE42F1-B6FF-4A23-9C31-902B72A0305E}" dt="2024-03-26T05:37:03.438" v="111" actId="20577"/>
        <pc:sldMkLst>
          <pc:docMk/>
          <pc:sldMk cId="2267229255" sldId="370"/>
        </pc:sldMkLst>
        <pc:spChg chg="mod">
          <ac:chgData name="Battula Jagadeesh" userId="bc2269b2aa5ffdf5" providerId="LiveId" clId="{26CE42F1-B6FF-4A23-9C31-902B72A0305E}" dt="2024-03-26T03:33:38.605" v="66" actId="1076"/>
          <ac:spMkLst>
            <pc:docMk/>
            <pc:sldMk cId="2267229255" sldId="370"/>
            <ac:spMk id="2" creationId="{88A0F5A4-116C-C23C-1A7E-1769BCA91DCF}"/>
          </ac:spMkLst>
        </pc:spChg>
        <pc:spChg chg="del mod">
          <ac:chgData name="Battula Jagadeesh" userId="bc2269b2aa5ffdf5" providerId="LiveId" clId="{26CE42F1-B6FF-4A23-9C31-902B72A0305E}" dt="2024-03-26T03:33:58.098" v="69" actId="22"/>
          <ac:spMkLst>
            <pc:docMk/>
            <pc:sldMk cId="2267229255" sldId="370"/>
            <ac:spMk id="3" creationId="{FE848C40-23F9-5118-7B12-F199A908A1DE}"/>
          </ac:spMkLst>
        </pc:spChg>
        <pc:spChg chg="add del mod">
          <ac:chgData name="Battula Jagadeesh" userId="bc2269b2aa5ffdf5" providerId="LiveId" clId="{26CE42F1-B6FF-4A23-9C31-902B72A0305E}" dt="2024-03-26T05:36:07.268" v="83" actId="22"/>
          <ac:spMkLst>
            <pc:docMk/>
            <pc:sldMk cId="2267229255" sldId="370"/>
            <ac:spMk id="10" creationId="{97DE71D7-073E-62C0-E801-1264323C22CD}"/>
          </ac:spMkLst>
        </pc:spChg>
        <pc:spChg chg="add mod">
          <ac:chgData name="Battula Jagadeesh" userId="bc2269b2aa5ffdf5" providerId="LiveId" clId="{26CE42F1-B6FF-4A23-9C31-902B72A0305E}" dt="2024-03-26T05:36:47.812" v="97" actId="1076"/>
          <ac:spMkLst>
            <pc:docMk/>
            <pc:sldMk cId="2267229255" sldId="370"/>
            <ac:spMk id="13" creationId="{7C60DAA0-0C12-5AAB-A246-3A3FCB6E906A}"/>
          </ac:spMkLst>
        </pc:spChg>
        <pc:spChg chg="add mod">
          <ac:chgData name="Battula Jagadeesh" userId="bc2269b2aa5ffdf5" providerId="LiveId" clId="{26CE42F1-B6FF-4A23-9C31-902B72A0305E}" dt="2024-03-26T05:37:03.438" v="111" actId="20577"/>
          <ac:spMkLst>
            <pc:docMk/>
            <pc:sldMk cId="2267229255" sldId="370"/>
            <ac:spMk id="14" creationId="{12AF62AC-491F-1759-6740-F8FB3A6AED97}"/>
          </ac:spMkLst>
        </pc:spChg>
        <pc:picChg chg="add del mod ord">
          <ac:chgData name="Battula Jagadeesh" userId="bc2269b2aa5ffdf5" providerId="LiveId" clId="{26CE42F1-B6FF-4A23-9C31-902B72A0305E}" dt="2024-03-26T05:35:19.233" v="77" actId="21"/>
          <ac:picMkLst>
            <pc:docMk/>
            <pc:sldMk cId="2267229255" sldId="370"/>
            <ac:picMk id="6" creationId="{6F8BF0F4-CB35-FD9E-CC89-E6D6FB7073A7}"/>
          </ac:picMkLst>
        </pc:picChg>
        <pc:picChg chg="add mod">
          <ac:chgData name="Battula Jagadeesh" userId="bc2269b2aa5ffdf5" providerId="LiveId" clId="{26CE42F1-B6FF-4A23-9C31-902B72A0305E}" dt="2024-03-26T05:36:12.061" v="84" actId="1076"/>
          <ac:picMkLst>
            <pc:docMk/>
            <pc:sldMk cId="2267229255" sldId="370"/>
            <ac:picMk id="8" creationId="{DB9B42B6-B5FD-FAD2-B6EC-74B3D55EBE3B}"/>
          </ac:picMkLst>
        </pc:picChg>
        <pc:picChg chg="add mod ord">
          <ac:chgData name="Battula Jagadeesh" userId="bc2269b2aa5ffdf5" providerId="LiveId" clId="{26CE42F1-B6FF-4A23-9C31-902B72A0305E}" dt="2024-03-26T05:36:14.673" v="85" actId="1076"/>
          <ac:picMkLst>
            <pc:docMk/>
            <pc:sldMk cId="2267229255" sldId="370"/>
            <ac:picMk id="12" creationId="{293DE474-0C21-E125-170B-0E9F8E562FF5}"/>
          </ac:picMkLst>
        </pc:picChg>
      </pc:sldChg>
      <pc:sldChg chg="addSp delSp modSp new mod">
        <pc:chgData name="Battula Jagadeesh" userId="bc2269b2aa5ffdf5" providerId="LiveId" clId="{26CE42F1-B6FF-4A23-9C31-902B72A0305E}" dt="2024-03-26T06:26:34.562" v="619" actId="14100"/>
        <pc:sldMkLst>
          <pc:docMk/>
          <pc:sldMk cId="2217111645" sldId="371"/>
        </pc:sldMkLst>
        <pc:spChg chg="del">
          <ac:chgData name="Battula Jagadeesh" userId="bc2269b2aa5ffdf5" providerId="LiveId" clId="{26CE42F1-B6FF-4A23-9C31-902B72A0305E}" dt="2024-03-26T05:35:36.719" v="82" actId="478"/>
          <ac:spMkLst>
            <pc:docMk/>
            <pc:sldMk cId="2217111645" sldId="371"/>
            <ac:spMk id="2" creationId="{0FB832C4-EB9C-CA4A-69D9-7700BD005C73}"/>
          </ac:spMkLst>
        </pc:spChg>
        <pc:spChg chg="del">
          <ac:chgData name="Battula Jagadeesh" userId="bc2269b2aa5ffdf5" providerId="LiveId" clId="{26CE42F1-B6FF-4A23-9C31-902B72A0305E}" dt="2024-03-26T05:35:24.107" v="78"/>
          <ac:spMkLst>
            <pc:docMk/>
            <pc:sldMk cId="2217111645" sldId="371"/>
            <ac:spMk id="3" creationId="{4DCCBB80-8752-D58F-46F3-A558FCB6CCEC}"/>
          </ac:spMkLst>
        </pc:spChg>
        <pc:picChg chg="add mod">
          <ac:chgData name="Battula Jagadeesh" userId="bc2269b2aa5ffdf5" providerId="LiveId" clId="{26CE42F1-B6FF-4A23-9C31-902B72A0305E}" dt="2024-03-26T06:26:34.562" v="619" actId="14100"/>
          <ac:picMkLst>
            <pc:docMk/>
            <pc:sldMk cId="2217111645" sldId="371"/>
            <ac:picMk id="6" creationId="{6F8BF0F4-CB35-FD9E-CC89-E6D6FB7073A7}"/>
          </ac:picMkLst>
        </pc:picChg>
        <pc:picChg chg="add mod">
          <ac:chgData name="Battula Jagadeesh" userId="bc2269b2aa5ffdf5" providerId="LiveId" clId="{26CE42F1-B6FF-4A23-9C31-902B72A0305E}" dt="2024-03-26T05:41:47.649" v="146" actId="1076"/>
          <ac:picMkLst>
            <pc:docMk/>
            <pc:sldMk cId="2217111645" sldId="371"/>
            <ac:picMk id="7" creationId="{236A7E87-5A0F-1955-5E9E-725C9E6000F3}"/>
          </ac:picMkLst>
        </pc:picChg>
      </pc:sldChg>
      <pc:sldChg chg="addSp delSp modSp new mod">
        <pc:chgData name="Battula Jagadeesh" userId="bc2269b2aa5ffdf5" providerId="LiveId" clId="{26CE42F1-B6FF-4A23-9C31-902B72A0305E}" dt="2024-03-26T05:40:28.078" v="139" actId="1076"/>
        <pc:sldMkLst>
          <pc:docMk/>
          <pc:sldMk cId="3415524746" sldId="372"/>
        </pc:sldMkLst>
        <pc:spChg chg="del">
          <ac:chgData name="Battula Jagadeesh" userId="bc2269b2aa5ffdf5" providerId="LiveId" clId="{26CE42F1-B6FF-4A23-9C31-902B72A0305E}" dt="2024-03-26T05:37:14.199" v="113" actId="478"/>
          <ac:spMkLst>
            <pc:docMk/>
            <pc:sldMk cId="3415524746" sldId="372"/>
            <ac:spMk id="2" creationId="{A6888C4C-FFA8-CDB0-3167-A48996658876}"/>
          </ac:spMkLst>
        </pc:spChg>
        <pc:spChg chg="del">
          <ac:chgData name="Battula Jagadeesh" userId="bc2269b2aa5ffdf5" providerId="LiveId" clId="{26CE42F1-B6FF-4A23-9C31-902B72A0305E}" dt="2024-03-26T05:39:01.449" v="114" actId="22"/>
          <ac:spMkLst>
            <pc:docMk/>
            <pc:sldMk cId="3415524746" sldId="372"/>
            <ac:spMk id="3" creationId="{015077DA-1A53-8872-2C4F-E30C11ED5E0F}"/>
          </ac:spMkLst>
        </pc:spChg>
        <pc:spChg chg="add mod">
          <ac:chgData name="Battula Jagadeesh" userId="bc2269b2aa5ffdf5" providerId="LiveId" clId="{26CE42F1-B6FF-4A23-9C31-902B72A0305E}" dt="2024-03-26T05:39:52.868" v="128" actId="1076"/>
          <ac:spMkLst>
            <pc:docMk/>
            <pc:sldMk cId="3415524746" sldId="372"/>
            <ac:spMk id="9" creationId="{79EBD89B-BEB6-E795-D0D5-10D5F52BD57A}"/>
          </ac:spMkLst>
        </pc:spChg>
        <pc:spChg chg="add del mod">
          <ac:chgData name="Battula Jagadeesh" userId="bc2269b2aa5ffdf5" providerId="LiveId" clId="{26CE42F1-B6FF-4A23-9C31-902B72A0305E}" dt="2024-03-26T05:39:49.263" v="127"/>
          <ac:spMkLst>
            <pc:docMk/>
            <pc:sldMk cId="3415524746" sldId="372"/>
            <ac:spMk id="10" creationId="{5320B370-7573-3AAB-59FE-BA512EAE9CFD}"/>
          </ac:spMkLst>
        </pc:spChg>
        <pc:spChg chg="add mod">
          <ac:chgData name="Battula Jagadeesh" userId="bc2269b2aa5ffdf5" providerId="LiveId" clId="{26CE42F1-B6FF-4A23-9C31-902B72A0305E}" dt="2024-03-26T05:40:28.078" v="139" actId="1076"/>
          <ac:spMkLst>
            <pc:docMk/>
            <pc:sldMk cId="3415524746" sldId="372"/>
            <ac:spMk id="11" creationId="{CB6D96FC-9367-DDC4-B4FE-CD99E53AD558}"/>
          </ac:spMkLst>
        </pc:spChg>
        <pc:picChg chg="add mod ord">
          <ac:chgData name="Battula Jagadeesh" userId="bc2269b2aa5ffdf5" providerId="LiveId" clId="{26CE42F1-B6FF-4A23-9C31-902B72A0305E}" dt="2024-03-26T05:39:04.317" v="115" actId="1076"/>
          <ac:picMkLst>
            <pc:docMk/>
            <pc:sldMk cId="3415524746" sldId="372"/>
            <ac:picMk id="6" creationId="{02F292DE-5DC6-CAA0-0DB4-C58E4557B2C1}"/>
          </ac:picMkLst>
        </pc:picChg>
        <pc:picChg chg="add mod">
          <ac:chgData name="Battula Jagadeesh" userId="bc2269b2aa5ffdf5" providerId="LiveId" clId="{26CE42F1-B6FF-4A23-9C31-902B72A0305E}" dt="2024-03-26T05:39:30.072" v="117" actId="1076"/>
          <ac:picMkLst>
            <pc:docMk/>
            <pc:sldMk cId="3415524746" sldId="372"/>
            <ac:picMk id="8" creationId="{F980D0C3-135A-2686-7F86-02AD58CCF6C8}"/>
          </ac:picMkLst>
        </pc:picChg>
      </pc:sldChg>
      <pc:sldChg chg="addSp delSp modSp new mod">
        <pc:chgData name="Battula Jagadeesh" userId="bc2269b2aa5ffdf5" providerId="LiveId" clId="{26CE42F1-B6FF-4A23-9C31-902B72A0305E}" dt="2024-03-26T06:25:48.776" v="618" actId="1076"/>
        <pc:sldMkLst>
          <pc:docMk/>
          <pc:sldMk cId="1603587539" sldId="373"/>
        </pc:sldMkLst>
        <pc:spChg chg="mod">
          <ac:chgData name="Battula Jagadeesh" userId="bc2269b2aa5ffdf5" providerId="LiveId" clId="{26CE42F1-B6FF-4A23-9C31-902B72A0305E}" dt="2024-03-26T06:22:56.500" v="611" actId="14100"/>
          <ac:spMkLst>
            <pc:docMk/>
            <pc:sldMk cId="1603587539" sldId="373"/>
            <ac:spMk id="2" creationId="{96E85B17-DFBD-D632-E26D-118F1DC89F4C}"/>
          </ac:spMkLst>
        </pc:spChg>
        <pc:spChg chg="del">
          <ac:chgData name="Battula Jagadeesh" userId="bc2269b2aa5ffdf5" providerId="LiveId" clId="{26CE42F1-B6FF-4A23-9C31-902B72A0305E}" dt="2024-03-26T06:24:14.610" v="613"/>
          <ac:spMkLst>
            <pc:docMk/>
            <pc:sldMk cId="1603587539" sldId="373"/>
            <ac:spMk id="3" creationId="{5A3DFFF9-9D66-6FC7-FFDE-B32D4013749B}"/>
          </ac:spMkLst>
        </pc:spChg>
        <pc:spChg chg="add mod">
          <ac:chgData name="Battula Jagadeesh" userId="bc2269b2aa5ffdf5" providerId="LiveId" clId="{26CE42F1-B6FF-4A23-9C31-902B72A0305E}" dt="2024-03-26T06:24:42.326" v="616" actId="208"/>
          <ac:spMkLst>
            <pc:docMk/>
            <pc:sldMk cId="1603587539" sldId="373"/>
            <ac:spMk id="7" creationId="{39793150-CA8C-EF36-7DFC-C8A6A22ADA3D}"/>
          </ac:spMkLst>
        </pc:spChg>
        <pc:picChg chg="add mod">
          <ac:chgData name="Battula Jagadeesh" userId="bc2269b2aa5ffdf5" providerId="LiveId" clId="{26CE42F1-B6FF-4A23-9C31-902B72A0305E}" dt="2024-03-26T06:25:48.776" v="618" actId="1076"/>
          <ac:picMkLst>
            <pc:docMk/>
            <pc:sldMk cId="1603587539" sldId="373"/>
            <ac:picMk id="6" creationId="{64E9CA3A-0957-D81B-CF73-D4AF0C2283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B25315-B8D6-4F6F-B670-A08586F88A84}" type="datetime1">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13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AF30EA-5BD9-4B42-94E3-B574BE5FFD01}" type="datetime1">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940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2A27E-ED62-49B6-9A5D-FE9C3B90E1E5}" type="datetime1">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469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userDrawn="1"/>
        </p:nvSpPr>
        <p:spPr>
          <a:xfrm>
            <a:off x="0" y="6488114"/>
            <a:ext cx="12192000" cy="369887"/>
          </a:xfrm>
          <a:prstGeom prst="rect">
            <a:avLst/>
          </a:prstGeom>
          <a:solidFill>
            <a:schemeClr val="tx2">
              <a:lumMod val="40000"/>
              <a:lumOff val="60000"/>
            </a:schemeClr>
          </a:solidFill>
        </p:spPr>
        <p:txBody>
          <a:bodyPr anchor="b">
            <a:spAutoFit/>
          </a:bodyPr>
          <a:lstStyle/>
          <a:p>
            <a:pPr algn="ctr">
              <a:defRPr/>
            </a:pPr>
            <a:r>
              <a:rPr lang="en-US" sz="1800" dirty="0">
                <a:solidFill>
                  <a:prstClr val="black"/>
                </a:solidFill>
              </a:rPr>
              <a:t>Department of ECE, MVGR College of Engineering</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2322256"/>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E2968-BF9E-465F-90E7-9604498F61E0}" type="datetime1">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642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4F9C9-F762-4460-9C4E-48D8AA52446C}" type="datetime1">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872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FF6923-EF21-4922-9008-5610AD162CD0}" type="datetime1">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216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EBF884-1CBD-430D-ADA3-B0A2D6AEA706}" type="datetime1">
              <a:rPr lang="en-US" smtClean="0">
                <a:solidFill>
                  <a:prstClr val="black">
                    <a:tint val="75000"/>
                  </a:prstClr>
                </a:solidFill>
              </a:rPr>
              <a:pPr/>
              <a:t>4/4/2024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438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A7D12-F8D0-460C-9C26-DAB13C75BEA1}" type="datetime1">
              <a:rPr lang="en-US" smtClean="0">
                <a:solidFill>
                  <a:prstClr val="black">
                    <a:tint val="75000"/>
                  </a:prstClr>
                </a:solidFill>
              </a:rPr>
              <a:pPr/>
              <a:t>4/4/2024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420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DE883-2C1D-4A2E-B1B6-4B14305BA2C5}" type="datetime1">
              <a:rPr lang="en-US" smtClean="0">
                <a:solidFill>
                  <a:prstClr val="black">
                    <a:tint val="75000"/>
                  </a:prstClr>
                </a:solidFill>
              </a:rPr>
              <a:pPr/>
              <a:t>4/4/2024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111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BA487-B37F-46D8-894F-A892E1F1EB38}" type="datetime1">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68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6BA86-2F7C-4C70-8215-891F5089FE58}" type="datetime1">
              <a:rPr lang="en-US" smtClean="0">
                <a:solidFill>
                  <a:prstClr val="black">
                    <a:tint val="75000"/>
                  </a:prstClr>
                </a:solidFill>
              </a:rPr>
              <a:pPr/>
              <a:t>4/4/2024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552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C5E37-21DE-4761-89D6-989065226E86}" type="datetime1">
              <a:rPr lang="en-US" smtClean="0">
                <a:solidFill>
                  <a:prstClr val="black">
                    <a:tint val="75000"/>
                  </a:prstClr>
                </a:solidFill>
              </a:rPr>
              <a:pPr/>
              <a:t>4/4/2024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8602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2220-B8A1-FEC4-E98A-7B1132449D6D}"/>
              </a:ext>
            </a:extLst>
          </p:cNvPr>
          <p:cNvSpPr>
            <a:spLocks noGrp="1"/>
          </p:cNvSpPr>
          <p:nvPr>
            <p:ph type="ctrTitle"/>
          </p:nvPr>
        </p:nvSpPr>
        <p:spPr>
          <a:xfrm>
            <a:off x="2459608" y="-38515"/>
            <a:ext cx="7700392" cy="1470025"/>
          </a:xfrm>
        </p:spPr>
        <p:txBody>
          <a:bodyPr>
            <a:noAutofit/>
          </a:bodyPr>
          <a:lstStyle/>
          <a:p>
            <a:r>
              <a:rPr lang="en-US" sz="2400" b="1" dirty="0">
                <a:latin typeface="Times New Roman" panose="02020603050405020304" pitchFamily="18" charset="0"/>
                <a:cs typeface="Times New Roman" panose="02020603050405020304" pitchFamily="18" charset="0"/>
              </a:rPr>
              <a:t>RICE LEAF DISEASE DETECTION USING DEEP LEARNING</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478D27-3518-AF12-ADA9-02DE9EBD4061}"/>
              </a:ext>
            </a:extLst>
          </p:cNvPr>
          <p:cNvSpPr>
            <a:spLocks noGrp="1"/>
          </p:cNvSpPr>
          <p:nvPr>
            <p:ph type="subTitle" idx="1"/>
          </p:nvPr>
        </p:nvSpPr>
        <p:spPr>
          <a:xfrm>
            <a:off x="5811618" y="2946855"/>
            <a:ext cx="5184575" cy="2837449"/>
          </a:xfrm>
        </p:spPr>
        <p:txBody>
          <a:bodyPr>
            <a:normAutofit/>
          </a:bodyPr>
          <a:lstStyle/>
          <a:p>
            <a:r>
              <a:rPr lang="en-IN" sz="2300" b="1" dirty="0">
                <a:solidFill>
                  <a:schemeClr val="tx1"/>
                </a:solidFill>
                <a:latin typeface="Times New Roman" panose="02020603050405020304" pitchFamily="18" charset="0"/>
                <a:cs typeface="Times New Roman" panose="02020603050405020304" pitchFamily="18" charset="0"/>
              </a:rPr>
              <a:t>Presented By</a:t>
            </a:r>
          </a:p>
          <a:p>
            <a:endParaRPr lang="en-IN" b="1"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a:solidFill>
                  <a:prstClr val="black">
                    <a:tint val="75000"/>
                  </a:prstClr>
                </a:solidFill>
                <a:latin typeface="Calibri"/>
              </a:rPr>
              <a:pPr/>
              <a:t>1</a:t>
            </a:fld>
            <a:endParaRPr lang="en-US" dirty="0">
              <a:solidFill>
                <a:prstClr val="black">
                  <a:tint val="75000"/>
                </a:prstClr>
              </a:solidFill>
              <a:latin typeface="Calibri"/>
            </a:endParaRPr>
          </a:p>
        </p:txBody>
      </p:sp>
      <p:sp>
        <p:nvSpPr>
          <p:cNvPr id="7" name="Rectangle 6">
            <a:extLst>
              <a:ext uri="{FF2B5EF4-FFF2-40B4-BE49-F238E27FC236}">
                <a16:creationId xmlns:a16="http://schemas.microsoft.com/office/drawing/2014/main" id="{9203B26D-420B-4A27-A40F-CDAC14A8B705}"/>
              </a:ext>
            </a:extLst>
          </p:cNvPr>
          <p:cNvSpPr/>
          <p:nvPr/>
        </p:nvSpPr>
        <p:spPr>
          <a:xfrm>
            <a:off x="5519936" y="3596802"/>
            <a:ext cx="5899644" cy="1998368"/>
          </a:xfrm>
          <a:prstGeom prst="rect">
            <a:avLst/>
          </a:prstGeom>
        </p:spPr>
        <p:txBody>
          <a:bodyPr wrap="square">
            <a:spAutoFit/>
          </a:bodyPr>
          <a:lstStyle/>
          <a:p>
            <a:pPr marL="228600" algn="just">
              <a:lnSpc>
                <a:spcPct val="115000"/>
              </a:lnSpc>
              <a:spcAft>
                <a:spcPts val="1000"/>
              </a:spcAft>
            </a:pPr>
            <a:r>
              <a:rPr lang="en-IN" sz="1600" dirty="0">
                <a:solidFill>
                  <a:prstClr val="black"/>
                </a:solidFill>
                <a:latin typeface="Times New Roman" panose="02020603050405020304" pitchFamily="18" charset="0"/>
                <a:cs typeface="Times New Roman" panose="02020603050405020304" pitchFamily="18" charset="0"/>
              </a:rPr>
              <a:t> BATTULA JAGADEESH                     -20BQ1A1217 </a:t>
            </a:r>
          </a:p>
          <a:p>
            <a:pPr marL="228600" algn="just">
              <a:lnSpc>
                <a:spcPct val="115000"/>
              </a:lnSpc>
              <a:spcAft>
                <a:spcPts val="1000"/>
              </a:spcAft>
            </a:pPr>
            <a:r>
              <a:rPr lang="en-IN" sz="1600" dirty="0">
                <a:solidFill>
                  <a:prstClr val="black"/>
                </a:solidFill>
                <a:latin typeface="Times New Roman" panose="02020603050405020304" pitchFamily="18" charset="0"/>
                <a:cs typeface="Times New Roman" panose="02020603050405020304" pitchFamily="18" charset="0"/>
              </a:rPr>
              <a:t> GADIYAM UDAY SANKAR REDDY-20BQ1A1255</a:t>
            </a:r>
          </a:p>
          <a:p>
            <a:pPr marL="228600" algn="just">
              <a:lnSpc>
                <a:spcPct val="115000"/>
              </a:lnSpc>
              <a:spcAft>
                <a:spcPts val="1000"/>
              </a:spcAft>
            </a:pPr>
            <a:r>
              <a:rPr lang="en-IN" sz="1600" dirty="0">
                <a:solidFill>
                  <a:prstClr val="black"/>
                </a:solidFill>
                <a:latin typeface="Times New Roman" panose="02020603050405020304" pitchFamily="18" charset="0"/>
                <a:cs typeface="Times New Roman" panose="02020603050405020304" pitchFamily="18" charset="0"/>
              </a:rPr>
              <a:t> ALLURI UMESH CHANDRA            -20BQ1A1205</a:t>
            </a:r>
          </a:p>
          <a:p>
            <a:pPr marL="228600" algn="just">
              <a:lnSpc>
                <a:spcPct val="115000"/>
              </a:lnSpc>
              <a:spcAft>
                <a:spcPts val="1000"/>
              </a:spcAft>
            </a:pPr>
            <a:r>
              <a:rPr lang="en-IN" sz="1600" dirty="0">
                <a:solidFill>
                  <a:prstClr val="black"/>
                </a:solidFill>
                <a:latin typeface="Times New Roman" panose="02020603050405020304" pitchFamily="18" charset="0"/>
                <a:cs typeface="Times New Roman" panose="02020603050405020304" pitchFamily="18" charset="0"/>
              </a:rPr>
              <a:t> GUNTI SATISH                                   -20BQ1A1261 </a:t>
            </a:r>
          </a:p>
          <a:p>
            <a:pPr marL="228600" algn="just">
              <a:lnSpc>
                <a:spcPct val="115000"/>
              </a:lnSpc>
              <a:spcAft>
                <a:spcPts val="1000"/>
              </a:spcAft>
            </a:pPr>
            <a:r>
              <a:rPr lang="en-IN" sz="1600" dirty="0">
                <a:solidFill>
                  <a:prstClr val="black"/>
                </a:solidFill>
                <a:latin typeface="Times New Roman" panose="02020603050405020304" pitchFamily="18" charset="0"/>
                <a:cs typeface="Times New Roman" panose="02020603050405020304" pitchFamily="18" charset="0"/>
              </a:rPr>
              <a:t>CHATLA PRAKASH                           -20BQ1A1234</a:t>
            </a:r>
            <a:endParaRPr lang="en-IN" sz="16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FC8150C-DAB6-2BB0-F059-6EDD37ED4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872" y="1073698"/>
            <a:ext cx="1736256" cy="1016197"/>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5B7D8486-C064-DD64-27F5-4160B3777AFD}"/>
              </a:ext>
            </a:extLst>
          </p:cNvPr>
          <p:cNvSpPr txBox="1">
            <a:spLocks/>
          </p:cNvSpPr>
          <p:nvPr/>
        </p:nvSpPr>
        <p:spPr>
          <a:xfrm>
            <a:off x="3058886" y="2167296"/>
            <a:ext cx="6074229" cy="130424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300" b="1" dirty="0">
                <a:solidFill>
                  <a:prstClr val="black"/>
                </a:solidFill>
                <a:latin typeface="Times New Roman" panose="02020603050405020304" pitchFamily="18" charset="0"/>
                <a:cs typeface="Times New Roman" panose="02020603050405020304" pitchFamily="18" charset="0"/>
              </a:rPr>
              <a:t>Under The Supervision of </a:t>
            </a:r>
          </a:p>
          <a:p>
            <a:pPr algn="ctr"/>
            <a:r>
              <a:rPr lang="en-IN" sz="2000" dirty="0">
                <a:solidFill>
                  <a:prstClr val="black"/>
                </a:solidFill>
                <a:latin typeface="Times New Roman" panose="02020603050405020304" pitchFamily="18" charset="0"/>
                <a:cs typeface="Times New Roman" panose="02020603050405020304" pitchFamily="18" charset="0"/>
              </a:rPr>
              <a:t>MR. Md. SHAKEEL AHMED  </a:t>
            </a:r>
            <a:endParaRPr lang="en-IN" sz="1100" dirty="0">
              <a:solidFill>
                <a:prstClr val="black"/>
              </a:solidFill>
              <a:latin typeface="Times New Roman" panose="02020603050405020304" pitchFamily="18" charset="0"/>
              <a:cs typeface="Times New Roman" panose="02020603050405020304" pitchFamily="18" charset="0"/>
            </a:endParaRPr>
          </a:p>
          <a:p>
            <a:pPr algn="ctr"/>
            <a:r>
              <a:rPr lang="en-IN" sz="2000" dirty="0">
                <a:solidFill>
                  <a:prstClr val="black"/>
                </a:solidFill>
                <a:latin typeface="Times New Roman" panose="02020603050405020304" pitchFamily="18" charset="0"/>
                <a:cs typeface="Times New Roman" panose="02020603050405020304" pitchFamily="18" charset="0"/>
              </a:rPr>
              <a:t>Associate Professor</a:t>
            </a:r>
          </a:p>
        </p:txBody>
      </p:sp>
      <p:sp>
        <p:nvSpPr>
          <p:cNvPr id="10" name="TextBox 3">
            <a:extLst>
              <a:ext uri="{FF2B5EF4-FFF2-40B4-BE49-F238E27FC236}">
                <a16:creationId xmlns:a16="http://schemas.microsoft.com/office/drawing/2014/main" id="{45303C75-195B-12E0-413C-B5A1B2B501BE}"/>
              </a:ext>
            </a:extLst>
          </p:cNvPr>
          <p:cNvSpPr txBox="1"/>
          <p:nvPr/>
        </p:nvSpPr>
        <p:spPr>
          <a:xfrm>
            <a:off x="3719736" y="5659386"/>
            <a:ext cx="4903842"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dirty="0">
                <a:solidFill>
                  <a:prstClr val="black"/>
                </a:solidFill>
                <a:latin typeface="Aptos Narrow" panose="020B0004020202020204" pitchFamily="34" charset="0"/>
                <a:cs typeface="Times New Roman" panose="02020603050405020304" pitchFamily="18" charset="0"/>
              </a:rPr>
              <a:t>Department of Information Technology</a:t>
            </a:r>
          </a:p>
          <a:p>
            <a:pPr algn="ctr"/>
            <a:r>
              <a:rPr lang="en-IN" sz="2000" b="1" dirty="0" err="1">
                <a:solidFill>
                  <a:prstClr val="black"/>
                </a:solidFill>
                <a:latin typeface="Aptos Narrow" panose="020B0004020202020204" pitchFamily="34" charset="0"/>
                <a:cs typeface="Times New Roman" panose="02020603050405020304" pitchFamily="18" charset="0"/>
              </a:rPr>
              <a:t>Vasireddy</a:t>
            </a:r>
            <a:r>
              <a:rPr lang="en-IN" sz="2000" b="1" dirty="0">
                <a:solidFill>
                  <a:prstClr val="black"/>
                </a:solidFill>
                <a:latin typeface="Aptos Narrow" panose="020B0004020202020204" pitchFamily="34" charset="0"/>
                <a:cs typeface="Times New Roman" panose="02020603050405020304" pitchFamily="18" charset="0"/>
              </a:rPr>
              <a:t> Venkatadri Institute of Technology</a:t>
            </a:r>
          </a:p>
          <a:p>
            <a:pPr algn="ctr"/>
            <a:r>
              <a:rPr lang="en-IN" sz="2000" b="1" dirty="0" err="1">
                <a:solidFill>
                  <a:prstClr val="black"/>
                </a:solidFill>
                <a:latin typeface="Aptos Narrow" panose="020B0004020202020204" pitchFamily="34" charset="0"/>
                <a:cs typeface="Times New Roman" panose="02020603050405020304" pitchFamily="18" charset="0"/>
              </a:rPr>
              <a:t>Pedakakani</a:t>
            </a:r>
            <a:r>
              <a:rPr lang="en-IN" sz="2000" b="1" dirty="0">
                <a:solidFill>
                  <a:prstClr val="black"/>
                </a:solidFill>
                <a:latin typeface="Aptos Narrow" panose="020B0004020202020204" pitchFamily="34" charset="0"/>
                <a:cs typeface="Times New Roman" panose="02020603050405020304" pitchFamily="18" charset="0"/>
              </a:rPr>
              <a:t> Mandal, </a:t>
            </a:r>
            <a:r>
              <a:rPr lang="en-IN" sz="2000" b="1" dirty="0" err="1">
                <a:solidFill>
                  <a:prstClr val="black"/>
                </a:solidFill>
                <a:latin typeface="Aptos Narrow" panose="020B0004020202020204" pitchFamily="34" charset="0"/>
                <a:cs typeface="Times New Roman" panose="02020603050405020304" pitchFamily="18" charset="0"/>
              </a:rPr>
              <a:t>Nambur</a:t>
            </a:r>
            <a:r>
              <a:rPr lang="en-IN" sz="2000" b="1" dirty="0">
                <a:solidFill>
                  <a:prstClr val="black"/>
                </a:solidFill>
                <a:latin typeface="Aptos Narrow" panose="020B0004020202020204" pitchFamily="34" charset="0"/>
                <a:cs typeface="Times New Roman" panose="02020603050405020304" pitchFamily="18" charset="0"/>
              </a:rPr>
              <a:t>, Guntur-522508</a:t>
            </a:r>
          </a:p>
        </p:txBody>
      </p:sp>
    </p:spTree>
    <p:extLst>
      <p:ext uri="{BB962C8B-B14F-4D97-AF65-F5344CB8AC3E}">
        <p14:creationId xmlns:p14="http://schemas.microsoft.com/office/powerpoint/2010/main" val="206862044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6254-87E2-EE63-72F7-76783666BB9A}"/>
              </a:ext>
            </a:extLst>
          </p:cNvPr>
          <p:cNvSpPr>
            <a:spLocks noGrp="1"/>
          </p:cNvSpPr>
          <p:nvPr>
            <p:ph type="title"/>
          </p:nvPr>
        </p:nvSpPr>
        <p:spPr>
          <a:xfrm>
            <a:off x="609600" y="619869"/>
            <a:ext cx="10972800" cy="1143000"/>
          </a:xfrm>
        </p:spPr>
        <p:txBody>
          <a:bodyPr/>
          <a:lstStyle/>
          <a:p>
            <a:pPr algn="l" defTabSz="685800">
              <a:lnSpc>
                <a:spcPct val="90000"/>
              </a:lnSpc>
            </a:pPr>
            <a:r>
              <a:rPr lang="en-US" sz="3300" u="sng" dirty="0">
                <a:latin typeface="Times New Roman" panose="02020603050405020304" pitchFamily="18" charset="0"/>
                <a:cs typeface="Times New Roman" panose="02020603050405020304" pitchFamily="18" charset="0"/>
              </a:rPr>
              <a:t>Functional Requirements</a:t>
            </a:r>
            <a:endParaRPr lang="en-IN" sz="33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E13434-2AEC-38D6-2326-53F58A7A3D29}"/>
              </a:ext>
            </a:extLst>
          </p:cNvPr>
          <p:cNvSpPr>
            <a:spLocks noGrp="1"/>
          </p:cNvSpPr>
          <p:nvPr>
            <p:ph idx="1"/>
          </p:nvPr>
        </p:nvSpPr>
        <p:spPr/>
        <p:txBody>
          <a:bodyPr>
            <a:normAutofit fontScale="70000" lnSpcReduction="20000"/>
          </a:bodyPr>
          <a:lstStyle/>
          <a:p>
            <a:pPr algn="just" defTabSz="685800">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Ingestion:</a:t>
            </a:r>
          </a:p>
          <a:p>
            <a:pPr marL="0" indent="0" algn="just" defTabSz="685800">
              <a:lnSpc>
                <a:spcPct val="120000"/>
              </a:lnSpc>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should be able to ingest and preprocess image datasets containing examples of rice leaves affected by   	bacterial blight, blast, tungro, and brown spot.</a:t>
            </a:r>
          </a:p>
          <a:p>
            <a:pPr algn="just" defTabSz="685800">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Preprocessing:</a:t>
            </a:r>
          </a:p>
          <a:p>
            <a:pPr marL="0" indent="0" algn="just" defTabSz="685800">
              <a:lnSpc>
                <a:spcPct val="120000"/>
              </a:lnSpc>
              <a:buNone/>
            </a:pPr>
            <a:r>
              <a:rPr lang="en-US" sz="2400" dirty="0">
                <a:latin typeface="Times New Roman" panose="02020603050405020304" pitchFamily="18" charset="0"/>
                <a:cs typeface="Times New Roman" panose="02020603050405020304" pitchFamily="18" charset="0"/>
              </a:rPr>
              <a:t>         Implement a preprocessing pipeline to clean, normalize, and augment the input images for effective model training.</a:t>
            </a:r>
          </a:p>
          <a:p>
            <a:pPr algn="just" defTabSz="685800">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Deep Learning Algorithm:</a:t>
            </a:r>
          </a:p>
          <a:p>
            <a:pPr marL="457200" lvl="2" indent="0" algn="just" defTabSz="685800">
              <a:lnSpc>
                <a:spcPct val="120000"/>
              </a:lnSpc>
              <a:buNone/>
            </a:pPr>
            <a:r>
              <a:rPr lang="en-US" dirty="0">
                <a:latin typeface="Times New Roman" panose="02020603050405020304" pitchFamily="18" charset="0"/>
                <a:cs typeface="Times New Roman" panose="02020603050405020304" pitchFamily="18" charset="0"/>
              </a:rPr>
              <a:t>Identification and selection of relevant features, potentially including domain-specific knowledge to enhance the    model's ability to discriminate between different diseases.</a:t>
            </a:r>
            <a:endParaRPr lang="en-IN" dirty="0">
              <a:latin typeface="Times New Roman" panose="02020603050405020304" pitchFamily="18" charset="0"/>
              <a:cs typeface="Times New Roman" panose="02020603050405020304" pitchFamily="18" charset="0"/>
            </a:endParaRPr>
          </a:p>
          <a:p>
            <a:pPr marL="285750" lvl="2" indent="-285750" algn="just" defTabSz="685800">
              <a:lnSpc>
                <a:spcPct val="12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Training:</a:t>
            </a:r>
          </a:p>
          <a:p>
            <a:pPr marL="457200" lvl="3" indent="0" algn="just" defTabSz="685800">
              <a:lnSpc>
                <a:spcPct val="120000"/>
              </a:lnSpc>
              <a:buNone/>
            </a:pPr>
            <a:r>
              <a:rPr lang="en-US" sz="2400" dirty="0">
                <a:latin typeface="Times New Roman" panose="02020603050405020304" pitchFamily="18" charset="0"/>
                <a:cs typeface="Times New Roman" panose="02020603050405020304" pitchFamily="18" charset="0"/>
              </a:rPr>
              <a:t>Provide functionality to train the deep learning model on the preprocessed dataset.</a:t>
            </a:r>
          </a:p>
          <a:p>
            <a:pPr algn="just" defTabSz="685800">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Model Evaluation:</a:t>
            </a:r>
          </a:p>
          <a:p>
            <a:pPr marL="0" lvl="1" indent="-857250" algn="just" defTabSz="685800">
              <a:lnSpc>
                <a:spcPct val="120000"/>
              </a:lnSpc>
              <a:buNone/>
            </a:pPr>
            <a:r>
              <a:rPr lang="en-US" sz="2400" dirty="0">
                <a:latin typeface="Times New Roman" panose="02020603050405020304" pitchFamily="18" charset="0"/>
                <a:cs typeface="Times New Roman" panose="02020603050405020304" pitchFamily="18" charset="0"/>
              </a:rPr>
              <a:t>         Implement evaluation metrics such as accuracy score to assess the model's performance.</a:t>
            </a:r>
          </a:p>
          <a:p>
            <a:pPr marL="342900" lvl="1" indent="-342900" algn="just" defTabSz="685800">
              <a:lnSpc>
                <a:spcPct val="12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Prediction:</a:t>
            </a:r>
          </a:p>
          <a:p>
            <a:pPr marL="0" lvl="2" indent="-914400" algn="just" defTabSz="685800">
              <a:lnSpc>
                <a:spcPct val="120000"/>
              </a:lnSpc>
              <a:buNone/>
            </a:pPr>
            <a:r>
              <a:rPr lang="en-US" dirty="0">
                <a:latin typeface="Times New Roman" panose="02020603050405020304" pitchFamily="18" charset="0"/>
                <a:cs typeface="Times New Roman" panose="02020603050405020304" pitchFamily="18" charset="0"/>
              </a:rPr>
              <a:t>        Develop a prediction model that can  predict the presence of brown </a:t>
            </a:r>
            <a:r>
              <a:rPr lang="en-US" dirty="0" err="1">
                <a:latin typeface="Times New Roman" panose="02020603050405020304" pitchFamily="18" charset="0"/>
                <a:cs typeface="Times New Roman" panose="02020603050405020304" pitchFamily="18" charset="0"/>
              </a:rPr>
              <a:t>spot,bacterial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blight,blast,tungro</a:t>
            </a:r>
            <a:r>
              <a:rPr lang="en-US" dirty="0">
                <a:latin typeface="Times New Roman" panose="02020603050405020304" pitchFamily="18" charset="0"/>
                <a:cs typeface="Times New Roman" panose="02020603050405020304" pitchFamily="18" charset="0"/>
              </a:rPr>
              <a:t>.</a:t>
            </a:r>
          </a:p>
          <a:p>
            <a:pPr marL="0" lvl="2" indent="-914400" algn="just" defTabSz="685800">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BE639A-5D2E-E0B1-B35F-DF617BBB3AC2}"/>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78892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E862-AF1C-BCCF-2F73-2FF6101A8F0E}"/>
              </a:ext>
            </a:extLst>
          </p:cNvPr>
          <p:cNvSpPr>
            <a:spLocks noGrp="1"/>
          </p:cNvSpPr>
          <p:nvPr>
            <p:ph type="title"/>
          </p:nvPr>
        </p:nvSpPr>
        <p:spPr>
          <a:xfrm>
            <a:off x="609600" y="731836"/>
            <a:ext cx="10972800" cy="1143000"/>
          </a:xfrm>
        </p:spPr>
        <p:txBody>
          <a:bodyPr/>
          <a:lstStyle/>
          <a:p>
            <a:pPr algn="l" defTabSz="685800">
              <a:lnSpc>
                <a:spcPct val="90000"/>
              </a:lnSpc>
            </a:pPr>
            <a:r>
              <a:rPr lang="en-US" sz="3300" u="sng" dirty="0">
                <a:latin typeface="Times New Roman" panose="02020603050405020304" pitchFamily="18" charset="0"/>
                <a:cs typeface="Times New Roman" panose="02020603050405020304" pitchFamily="18" charset="0"/>
              </a:rPr>
              <a:t>Non-Functional Requirements</a:t>
            </a:r>
            <a:endParaRPr lang="en-IN" sz="33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F5DA8E-859E-D6D0-4A68-67445D5E770D}"/>
              </a:ext>
            </a:extLst>
          </p:cNvPr>
          <p:cNvSpPr>
            <a:spLocks noGrp="1"/>
          </p:cNvSpPr>
          <p:nvPr>
            <p:ph idx="1"/>
          </p:nvPr>
        </p:nvSpPr>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Performance: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model should achieve a reasonable level of accuracy in predicting rice leaf diseases . The training 	process should be optimized for efficiency.</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Scalability:</a:t>
            </a:r>
          </a:p>
          <a:p>
            <a:pPr marL="0" indent="0">
              <a:buNone/>
            </a:pPr>
            <a:r>
              <a:rPr lang="en-US" sz="2000" dirty="0">
                <a:latin typeface="Times New Roman" panose="02020603050405020304" pitchFamily="18" charset="0"/>
                <a:cs typeface="Times New Roman" panose="02020603050405020304" pitchFamily="18" charset="0"/>
              </a:rPr>
              <a:t>	Design the system to handle varying dataset sizes, accommodating future expansion.</a:t>
            </a:r>
          </a:p>
          <a:p>
            <a:pPr marL="285750" lvl="2"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Accuracy:</a:t>
            </a:r>
          </a:p>
          <a:p>
            <a:pPr marL="457200" lvl="3" indent="0">
              <a:buNone/>
            </a:pPr>
            <a:r>
              <a:rPr lang="en-US" sz="1800" dirty="0">
                <a:latin typeface="Times New Roman" panose="02020603050405020304" pitchFamily="18" charset="0"/>
                <a:cs typeface="Times New Roman" panose="02020603050405020304" pitchFamily="18" charset="0"/>
              </a:rPr>
              <a:t>The deep learning model should demonstrate high accuracy in predicting disease, minimizing false positives and false negatives.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Robustness:</a:t>
            </a:r>
          </a:p>
          <a:p>
            <a:pPr marL="0" indent="0" algn="just">
              <a:buNone/>
            </a:pPr>
            <a:r>
              <a:rPr lang="en-US" sz="21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model should be robust enough to handle diverse images, lighting conditions, and   	variations in leaf 	appearance.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83C037-ED41-B59C-7AC4-7FFF3943BBA3}"/>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62187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9555-5555-4C25-90DD-798B54851D54}"/>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RESULTS</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C940FB-3202-4929-834D-F4AB2B742B11}"/>
              </a:ext>
            </a:extLst>
          </p:cNvPr>
          <p:cNvSpPr>
            <a:spLocks noGrp="1"/>
          </p:cNvSpPr>
          <p:nvPr>
            <p:ph idx="1"/>
          </p:nvPr>
        </p:nvSpPr>
        <p:spPr>
          <a:xfrm>
            <a:off x="2711624" y="1417639"/>
            <a:ext cx="8229600" cy="4525963"/>
          </a:xfrm>
        </p:spPr>
        <p:txBody>
          <a:bodyPr>
            <a:normAutofit/>
          </a:bodyPr>
          <a:lstStyle/>
          <a:p>
            <a:pPr algn="just">
              <a:lnSpc>
                <a:spcPct val="200000"/>
              </a:lnSpc>
              <a:buFont typeface="Wingdings" pitchFamily="2" charset="2"/>
              <a:buChar char="Ø"/>
            </a:pPr>
            <a:r>
              <a:rPr lang="en-US" sz="2400" dirty="0">
                <a:latin typeface="Times New Roman" pitchFamily="18" charset="0"/>
                <a:cs typeface="Times New Roman" pitchFamily="18" charset="0"/>
              </a:rPr>
              <a:t>Optimized Disease Prediction.</a:t>
            </a:r>
            <a:endParaRPr lang="en-IN" sz="2400" dirty="0">
              <a:latin typeface="Times New Roman" pitchFamily="18" charset="0"/>
              <a:cs typeface="Times New Roman" pitchFamily="18" charset="0"/>
            </a:endParaRPr>
          </a:p>
          <a:p>
            <a:pPr algn="just">
              <a:lnSpc>
                <a:spcPct val="200000"/>
              </a:lnSpc>
              <a:buFont typeface="Wingdings" pitchFamily="2" charset="2"/>
              <a:buChar char="Ø"/>
            </a:pPr>
            <a:r>
              <a:rPr lang="en-US" sz="2400" dirty="0">
                <a:latin typeface="Times New Roman" pitchFamily="18" charset="0"/>
                <a:cs typeface="Times New Roman" pitchFamily="18" charset="0"/>
              </a:rPr>
              <a:t>Improved accuracy.</a:t>
            </a:r>
          </a:p>
          <a:p>
            <a:pPr algn="just">
              <a:lnSpc>
                <a:spcPct val="200000"/>
              </a:lnSpc>
              <a:buFont typeface="Wingdings" pitchFamily="2" charset="2"/>
              <a:buChar char="Ø"/>
            </a:pPr>
            <a:r>
              <a:rPr lang="en-IN" sz="2400" dirty="0">
                <a:latin typeface="Times New Roman" pitchFamily="18" charset="0"/>
                <a:cs typeface="Times New Roman" pitchFamily="18" charset="0"/>
              </a:rPr>
              <a:t>Adaptive Learning Mechanism.</a:t>
            </a:r>
          </a:p>
          <a:p>
            <a:pPr>
              <a:lnSpc>
                <a:spcPct val="200000"/>
              </a:lnSpc>
              <a:buFont typeface="Wingdings" pitchFamily="2" charset="2"/>
              <a:buChar char="Ø"/>
            </a:pPr>
            <a:r>
              <a:rPr lang="en-US" sz="2400" dirty="0">
                <a:latin typeface="Times New Roman" pitchFamily="18" charset="0"/>
                <a:cs typeface="Times New Roman" pitchFamily="18" charset="0"/>
              </a:rPr>
              <a:t>Enhanced User Experience.</a:t>
            </a:r>
          </a:p>
          <a:p>
            <a:pPr>
              <a:buFont typeface="Wingdings" pitchFamily="2" charset="2"/>
              <a:buChar char="Ø"/>
            </a:pP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8E13841-6144-4921-A10F-67603480FA58}"/>
              </a:ext>
            </a:extLst>
          </p:cNvPr>
          <p:cNvSpPr>
            <a:spLocks noGrp="1"/>
          </p:cNvSpPr>
          <p:nvPr>
            <p:ph type="sldNum" sz="quarter" idx="12"/>
          </p:nvPr>
        </p:nvSpPr>
        <p:spPr/>
        <p:txBody>
          <a:bodyPr/>
          <a:lstStyle/>
          <a:p>
            <a:pPr>
              <a:defRPr/>
            </a:pPr>
            <a:fld id="{9FF00B85-E731-41BC-A6EB-B0123EBE7C90}" type="slidenum">
              <a:rPr lang="en-US">
                <a:solidFill>
                  <a:prstClr val="black">
                    <a:tint val="75000"/>
                  </a:prstClr>
                </a:solidFill>
                <a:latin typeface="Calibri"/>
              </a:rPr>
              <a:pPr>
                <a:def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90672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44C9-E635-4AC6-B32C-1E93AFB6769F}"/>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SIGNIFICANCE</a:t>
            </a:r>
            <a:endParaRPr lang="en-IN" sz="3200"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a:solidFill>
                  <a:prstClr val="black">
                    <a:tint val="75000"/>
                  </a:prstClr>
                </a:solidFill>
                <a:latin typeface="Calibri"/>
              </a:rPr>
              <a:pPr/>
              <a:t>13</a:t>
            </a:fld>
            <a:endParaRPr lang="en-US" dirty="0">
              <a:solidFill>
                <a:prstClr val="black">
                  <a:tint val="75000"/>
                </a:prstClr>
              </a:solidFill>
              <a:latin typeface="Calibri"/>
            </a:endParaRPr>
          </a:p>
        </p:txBody>
      </p:sp>
      <p:sp>
        <p:nvSpPr>
          <p:cNvPr id="9" name="Content Placeholder 2">
            <a:extLst>
              <a:ext uri="{FF2B5EF4-FFF2-40B4-BE49-F238E27FC236}">
                <a16:creationId xmlns:a16="http://schemas.microsoft.com/office/drawing/2014/main" id="{47D19618-D3BB-4023-7534-CAA8A9EB8C54}"/>
              </a:ext>
            </a:extLst>
          </p:cNvPr>
          <p:cNvSpPr>
            <a:spLocks noGrp="1"/>
          </p:cNvSpPr>
          <p:nvPr>
            <p:ph idx="1"/>
          </p:nvPr>
        </p:nvSpPr>
        <p:spPr>
          <a:xfrm>
            <a:off x="2135560" y="1340768"/>
            <a:ext cx="7344816" cy="4026128"/>
          </a:xfrm>
        </p:spPr>
        <p:txBody>
          <a:bodyPr>
            <a:normAutofit lnSpcReduction="10000"/>
          </a:bodyPr>
          <a:lstStyle/>
          <a:p>
            <a:pPr marL="597535" marR="2540" indent="0" algn="just">
              <a:lnSpc>
                <a:spcPct val="107000"/>
              </a:lnSpc>
              <a:spcAft>
                <a:spcPts val="15"/>
              </a:spcAft>
              <a:buNone/>
            </a:pPr>
            <a:endParaRPr lang="en-IN" sz="2400" dirty="0">
              <a:latin typeface="Times New Roman" panose="02020603050405020304" pitchFamily="18" charset="0"/>
              <a:cs typeface="Times New Roman" panose="02020603050405020304" pitchFamily="18" charset="0"/>
            </a:endParaRPr>
          </a:p>
          <a:p>
            <a:pPr marL="940435" marR="2540" algn="just">
              <a:lnSpc>
                <a:spcPct val="107000"/>
              </a:lnSpc>
              <a:spcAft>
                <a:spcPts val="15"/>
              </a:spcAft>
              <a:buFont typeface="Wingdings" panose="05000000000000000000" charset="0"/>
              <a:buChar char="Ø"/>
            </a:pPr>
            <a:r>
              <a:rPr lang="en-IN" sz="2400" dirty="0">
                <a:latin typeface="Times New Roman" panose="02020603050405020304" pitchFamily="18" charset="0"/>
                <a:cs typeface="Times New Roman" panose="02020603050405020304" pitchFamily="18" charset="0"/>
              </a:rPr>
              <a:t>Classification of Rice diseases</a:t>
            </a:r>
          </a:p>
          <a:p>
            <a:pPr marL="940435" marR="2540" algn="just">
              <a:lnSpc>
                <a:spcPct val="200000"/>
              </a:lnSpc>
              <a:spcAft>
                <a:spcPts val="15"/>
              </a:spcAft>
              <a:buFont typeface="Wingdings" panose="05000000000000000000" charset="0"/>
              <a:buChar char="Ø"/>
            </a:pPr>
            <a:r>
              <a:rPr lang="en-IN" sz="2400" dirty="0">
                <a:latin typeface="Times New Roman" panose="02020603050405020304" pitchFamily="18" charset="0"/>
                <a:cs typeface="Times New Roman" panose="02020603050405020304" pitchFamily="18" charset="0"/>
              </a:rPr>
              <a:t>Technology integration in agriculture.</a:t>
            </a:r>
          </a:p>
          <a:p>
            <a:pPr marL="940435" marR="2540" algn="just">
              <a:lnSpc>
                <a:spcPct val="200000"/>
              </a:lnSpc>
              <a:spcAft>
                <a:spcPts val="15"/>
              </a:spcAft>
              <a:buFont typeface="Wingdings" panose="05000000000000000000" charset="0"/>
              <a:buChar char="Ø"/>
            </a:pPr>
            <a:r>
              <a:rPr lang="en-IN" sz="2400" dirty="0">
                <a:latin typeface="Times New Roman" panose="02020603050405020304" pitchFamily="18" charset="0"/>
                <a:cs typeface="Times New Roman" panose="02020603050405020304" pitchFamily="18" charset="0"/>
              </a:rPr>
              <a:t>Crop yield improvement</a:t>
            </a:r>
          </a:p>
          <a:p>
            <a:pPr marL="940435" marR="2540" algn="just">
              <a:lnSpc>
                <a:spcPct val="200000"/>
              </a:lnSpc>
              <a:spcAft>
                <a:spcPts val="15"/>
              </a:spcAft>
              <a:buFont typeface="Wingdings" panose="05000000000000000000" charset="0"/>
              <a:buChar char="Ø"/>
            </a:pPr>
            <a:r>
              <a:rPr lang="en-IN" sz="2400" dirty="0">
                <a:latin typeface="Times New Roman" panose="02020603050405020304" pitchFamily="18" charset="0"/>
                <a:cs typeface="Times New Roman" panose="02020603050405020304" pitchFamily="18" charset="0"/>
              </a:rPr>
              <a:t>Time and Cost Savings</a:t>
            </a:r>
          </a:p>
          <a:p>
            <a:pPr marL="940435" marR="2540" algn="just">
              <a:lnSpc>
                <a:spcPct val="107000"/>
              </a:lnSpc>
              <a:spcAft>
                <a:spcPts val="15"/>
              </a:spcAft>
              <a:buFont typeface="Wingdings" panose="05000000000000000000" charset="0"/>
              <a:buChar char="Ø"/>
            </a:pPr>
            <a:r>
              <a:rPr lang="en-IN" sz="2400" dirty="0">
                <a:latin typeface="Times New Roman" panose="02020603050405020304" pitchFamily="18" charset="0"/>
                <a:cs typeface="Times New Roman" panose="02020603050405020304" pitchFamily="18" charset="0"/>
              </a:rPr>
              <a:t>Effective Decision Analysis through DL algorithms .</a:t>
            </a:r>
          </a:p>
          <a:p>
            <a:pPr marL="940435" marR="2540" algn="just">
              <a:lnSpc>
                <a:spcPct val="107000"/>
              </a:lnSpc>
              <a:spcAft>
                <a:spcPts val="15"/>
              </a:spcAft>
              <a:buFont typeface="Wingdings" panose="05000000000000000000" charset="0"/>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10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4506-C299-0620-5920-FB8D48FE7688}"/>
              </a:ext>
            </a:extLst>
          </p:cNvPr>
          <p:cNvSpPr>
            <a:spLocks noGrp="1"/>
          </p:cNvSpPr>
          <p:nvPr>
            <p:ph type="title"/>
          </p:nvPr>
        </p:nvSpPr>
        <p:spPr/>
        <p:txBody>
          <a:bodyPr/>
          <a:lstStyle/>
          <a:p>
            <a:pPr algn="l" defTabSz="685800">
              <a:lnSpc>
                <a:spcPct val="90000"/>
              </a:lnSpc>
            </a:pPr>
            <a:r>
              <a:rPr lang="en-US" sz="3300" u="sng" dirty="0">
                <a:latin typeface="Times New Roman" panose="02020603050405020304" pitchFamily="18" charset="0"/>
                <a:cs typeface="Times New Roman" panose="02020603050405020304" pitchFamily="18" charset="0"/>
              </a:rPr>
              <a:t>Architecture</a:t>
            </a:r>
            <a:endParaRPr lang="en-IN" sz="3300"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4F129B2-C9E0-5F8A-C619-369C0CFB2039}"/>
              </a:ext>
            </a:extLst>
          </p:cNvPr>
          <p:cNvPicPr>
            <a:picLocks noGrp="1" noChangeAspect="1"/>
          </p:cNvPicPr>
          <p:nvPr>
            <p:ph idx="1"/>
          </p:nvPr>
        </p:nvPicPr>
        <p:blipFill>
          <a:blip r:embed="rId2"/>
          <a:stretch>
            <a:fillRect/>
          </a:stretch>
        </p:blipFill>
        <p:spPr>
          <a:xfrm>
            <a:off x="2681944" y="1607466"/>
            <a:ext cx="6828112" cy="4511431"/>
          </a:xfrm>
        </p:spPr>
      </p:pic>
      <p:sp>
        <p:nvSpPr>
          <p:cNvPr id="4" name="Slide Number Placeholder 3">
            <a:extLst>
              <a:ext uri="{FF2B5EF4-FFF2-40B4-BE49-F238E27FC236}">
                <a16:creationId xmlns:a16="http://schemas.microsoft.com/office/drawing/2014/main" id="{D696EDAC-3D83-9EC9-F00B-ADD3E84EA59D}"/>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14</a:t>
            </a:fld>
            <a:endParaRPr lang="en-US">
              <a:solidFill>
                <a:prstClr val="black">
                  <a:tint val="75000"/>
                </a:prstClr>
              </a:solidFill>
            </a:endParaRPr>
          </a:p>
        </p:txBody>
      </p:sp>
      <p:sp>
        <p:nvSpPr>
          <p:cNvPr id="3" name="Rectangle 2">
            <a:extLst>
              <a:ext uri="{FF2B5EF4-FFF2-40B4-BE49-F238E27FC236}">
                <a16:creationId xmlns:a16="http://schemas.microsoft.com/office/drawing/2014/main" id="{A733C978-6FE8-9768-7561-3370552D2AB9}"/>
              </a:ext>
            </a:extLst>
          </p:cNvPr>
          <p:cNvSpPr/>
          <p:nvPr/>
        </p:nvSpPr>
        <p:spPr>
          <a:xfrm>
            <a:off x="6382139" y="4170784"/>
            <a:ext cx="475861" cy="13062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472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9B5C-53DE-34CB-9FF9-B3B6786BB055}"/>
              </a:ext>
            </a:extLst>
          </p:cNvPr>
          <p:cNvSpPr>
            <a:spLocks noGrp="1"/>
          </p:cNvSpPr>
          <p:nvPr>
            <p:ph type="title"/>
          </p:nvPr>
        </p:nvSpPr>
        <p:spPr/>
        <p:txBody>
          <a:bodyPr/>
          <a:lstStyle/>
          <a:p>
            <a:pPr algn="l" defTabSz="685800">
              <a:lnSpc>
                <a:spcPct val="90000"/>
              </a:lnSpc>
            </a:pPr>
            <a:r>
              <a:rPr lang="en-US" sz="3300" dirty="0">
                <a:latin typeface="Times New Roman" panose="02020603050405020304" pitchFamily="18" charset="0"/>
                <a:cs typeface="Times New Roman" panose="02020603050405020304" pitchFamily="18" charset="0"/>
              </a:rPr>
              <a:t>Use Case Diagram</a:t>
            </a:r>
            <a:endParaRPr lang="en-IN" sz="33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3D9817D-6EDA-EDFC-1589-312F18AB99D5}"/>
              </a:ext>
            </a:extLst>
          </p:cNvPr>
          <p:cNvPicPr>
            <a:picLocks noGrp="1" noChangeAspect="1"/>
          </p:cNvPicPr>
          <p:nvPr>
            <p:ph idx="1"/>
          </p:nvPr>
        </p:nvPicPr>
        <p:blipFill>
          <a:blip r:embed="rId2"/>
          <a:stretch>
            <a:fillRect/>
          </a:stretch>
        </p:blipFill>
        <p:spPr>
          <a:xfrm>
            <a:off x="2687216" y="1417638"/>
            <a:ext cx="5887617" cy="4708525"/>
          </a:xfrm>
        </p:spPr>
      </p:pic>
      <p:sp>
        <p:nvSpPr>
          <p:cNvPr id="4" name="Slide Number Placeholder 3">
            <a:extLst>
              <a:ext uri="{FF2B5EF4-FFF2-40B4-BE49-F238E27FC236}">
                <a16:creationId xmlns:a16="http://schemas.microsoft.com/office/drawing/2014/main" id="{766BDA2A-54C0-5003-C2B4-3AE4D1CC51F4}"/>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89320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B6FD-40C8-9415-15F4-CFDD91400D66}"/>
              </a:ext>
            </a:extLst>
          </p:cNvPr>
          <p:cNvSpPr>
            <a:spLocks noGrp="1"/>
          </p:cNvSpPr>
          <p:nvPr>
            <p:ph type="title"/>
          </p:nvPr>
        </p:nvSpPr>
        <p:spPr>
          <a:xfrm>
            <a:off x="609600" y="274638"/>
            <a:ext cx="3271935" cy="1143000"/>
          </a:xfrm>
        </p:spPr>
        <p:txBody>
          <a:bodyPr/>
          <a:lstStyle/>
          <a:p>
            <a:pPr algn="l" defTabSz="685800">
              <a:lnSpc>
                <a:spcPct val="90000"/>
              </a:lnSpc>
            </a:pPr>
            <a:r>
              <a:rPr lang="en-US" sz="3300" dirty="0">
                <a:latin typeface="Times New Roman" panose="02020603050405020304" pitchFamily="18" charset="0"/>
                <a:cs typeface="Times New Roman" panose="02020603050405020304" pitchFamily="18" charset="0"/>
              </a:rPr>
              <a:t>Class Diagram</a:t>
            </a:r>
            <a:endParaRPr lang="en-IN" sz="3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2B24E5-7E57-6520-74CB-A5417C3A086F}"/>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16</a:t>
            </a:fld>
            <a:endParaRPr lang="en-US">
              <a:solidFill>
                <a:prstClr val="black">
                  <a:tint val="75000"/>
                </a:prstClr>
              </a:solidFill>
            </a:endParaRPr>
          </a:p>
        </p:txBody>
      </p:sp>
      <p:pic>
        <p:nvPicPr>
          <p:cNvPr id="16" name="Picture 15">
            <a:extLst>
              <a:ext uri="{FF2B5EF4-FFF2-40B4-BE49-F238E27FC236}">
                <a16:creationId xmlns:a16="http://schemas.microsoft.com/office/drawing/2014/main" id="{207B8D67-DE4E-C9AB-0013-9169ED2CF22C}"/>
              </a:ext>
            </a:extLst>
          </p:cNvPr>
          <p:cNvPicPr>
            <a:picLocks noChangeAspect="1"/>
          </p:cNvPicPr>
          <p:nvPr/>
        </p:nvPicPr>
        <p:blipFill>
          <a:blip r:embed="rId2"/>
          <a:stretch>
            <a:fillRect/>
          </a:stretch>
        </p:blipFill>
        <p:spPr>
          <a:xfrm>
            <a:off x="2118049" y="1163951"/>
            <a:ext cx="7301918" cy="5278138"/>
          </a:xfrm>
          <a:prstGeom prst="rect">
            <a:avLst/>
          </a:prstGeom>
        </p:spPr>
      </p:pic>
    </p:spTree>
    <p:extLst>
      <p:ext uri="{BB962C8B-B14F-4D97-AF65-F5344CB8AC3E}">
        <p14:creationId xmlns:p14="http://schemas.microsoft.com/office/powerpoint/2010/main" val="174172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0CB5-6A58-CEA3-6E00-0DA739BFBC4C}"/>
              </a:ext>
            </a:extLst>
          </p:cNvPr>
          <p:cNvSpPr>
            <a:spLocks noGrp="1"/>
          </p:cNvSpPr>
          <p:nvPr>
            <p:ph type="title"/>
          </p:nvPr>
        </p:nvSpPr>
        <p:spPr/>
        <p:txBody>
          <a:bodyPr/>
          <a:lstStyle/>
          <a:p>
            <a:pPr algn="l" defTabSz="685800">
              <a:lnSpc>
                <a:spcPct val="90000"/>
              </a:lnSpc>
            </a:pPr>
            <a:r>
              <a:rPr lang="en-US" sz="3300" dirty="0">
                <a:latin typeface="Times New Roman" panose="02020603050405020304" pitchFamily="18" charset="0"/>
                <a:cs typeface="Times New Roman" panose="02020603050405020304" pitchFamily="18" charset="0"/>
              </a:rPr>
              <a:t>Sequence Diagram</a:t>
            </a:r>
            <a:endParaRPr lang="en-IN" sz="3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32D524-EDCB-B907-01EC-4689F3FBF9C2}"/>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17</a:t>
            </a:fld>
            <a:endParaRPr lang="en-US">
              <a:solidFill>
                <a:prstClr val="black">
                  <a:tint val="75000"/>
                </a:prstClr>
              </a:solidFill>
            </a:endParaRPr>
          </a:p>
        </p:txBody>
      </p:sp>
      <p:pic>
        <p:nvPicPr>
          <p:cNvPr id="8" name="Picture 7">
            <a:extLst>
              <a:ext uri="{FF2B5EF4-FFF2-40B4-BE49-F238E27FC236}">
                <a16:creationId xmlns:a16="http://schemas.microsoft.com/office/drawing/2014/main" id="{BBD1EB4F-3F80-0F6E-3861-3A4DB5686469}"/>
              </a:ext>
            </a:extLst>
          </p:cNvPr>
          <p:cNvPicPr>
            <a:picLocks noChangeAspect="1"/>
          </p:cNvPicPr>
          <p:nvPr/>
        </p:nvPicPr>
        <p:blipFill>
          <a:blip r:embed="rId2"/>
          <a:stretch>
            <a:fillRect/>
          </a:stretch>
        </p:blipFill>
        <p:spPr>
          <a:xfrm>
            <a:off x="1306286" y="1210468"/>
            <a:ext cx="8817428" cy="5015596"/>
          </a:xfrm>
          <a:prstGeom prst="rect">
            <a:avLst/>
          </a:prstGeom>
        </p:spPr>
      </p:pic>
    </p:spTree>
    <p:extLst>
      <p:ext uri="{BB962C8B-B14F-4D97-AF65-F5344CB8AC3E}">
        <p14:creationId xmlns:p14="http://schemas.microsoft.com/office/powerpoint/2010/main" val="194458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F5A4-116C-C23C-1A7E-1769BCA91DCF}"/>
              </a:ext>
            </a:extLst>
          </p:cNvPr>
          <p:cNvSpPr>
            <a:spLocks noGrp="1"/>
          </p:cNvSpPr>
          <p:nvPr>
            <p:ph type="title"/>
          </p:nvPr>
        </p:nvSpPr>
        <p:spPr>
          <a:xfrm>
            <a:off x="609600" y="363894"/>
            <a:ext cx="2562808" cy="513184"/>
          </a:xfrm>
        </p:spPr>
        <p:txBody>
          <a:bodyPr>
            <a:normAutofit fontScale="90000"/>
          </a:bodyPr>
          <a:lstStyle/>
          <a:p>
            <a:r>
              <a:rPr lang="en-IN" sz="4000" b="1" u="sng" dirty="0">
                <a:latin typeface="Times New Roman" panose="02020603050405020304" pitchFamily="18" charset="0"/>
                <a:cs typeface="Times New Roman" panose="02020603050405020304" pitchFamily="18" charset="0"/>
              </a:rPr>
              <a:t>Outputs</a:t>
            </a:r>
            <a:endParaRPr lang="en-IN" sz="4000" dirty="0"/>
          </a:p>
        </p:txBody>
      </p:sp>
      <p:sp>
        <p:nvSpPr>
          <p:cNvPr id="4" name="Slide Number Placeholder 3">
            <a:extLst>
              <a:ext uri="{FF2B5EF4-FFF2-40B4-BE49-F238E27FC236}">
                <a16:creationId xmlns:a16="http://schemas.microsoft.com/office/drawing/2014/main" id="{F4864828-CA60-FF73-CC5A-E7C84009D4FD}"/>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18</a:t>
            </a:fld>
            <a:endParaRPr lang="en-US">
              <a:solidFill>
                <a:prstClr val="black">
                  <a:tint val="75000"/>
                </a:prstClr>
              </a:solidFill>
            </a:endParaRPr>
          </a:p>
        </p:txBody>
      </p:sp>
      <p:pic>
        <p:nvPicPr>
          <p:cNvPr id="8" name="Picture 7">
            <a:extLst>
              <a:ext uri="{FF2B5EF4-FFF2-40B4-BE49-F238E27FC236}">
                <a16:creationId xmlns:a16="http://schemas.microsoft.com/office/drawing/2014/main" id="{DB9B42B6-B5FD-FAD2-B6EC-74B3D55EBE3B}"/>
              </a:ext>
            </a:extLst>
          </p:cNvPr>
          <p:cNvPicPr>
            <a:picLocks noChangeAspect="1"/>
          </p:cNvPicPr>
          <p:nvPr/>
        </p:nvPicPr>
        <p:blipFill>
          <a:blip r:embed="rId2"/>
          <a:stretch>
            <a:fillRect/>
          </a:stretch>
        </p:blipFill>
        <p:spPr>
          <a:xfrm>
            <a:off x="762000" y="1318095"/>
            <a:ext cx="5189670" cy="3795089"/>
          </a:xfrm>
          <a:prstGeom prst="rect">
            <a:avLst/>
          </a:prstGeom>
        </p:spPr>
      </p:pic>
      <p:pic>
        <p:nvPicPr>
          <p:cNvPr id="12" name="Content Placeholder 11">
            <a:extLst>
              <a:ext uri="{FF2B5EF4-FFF2-40B4-BE49-F238E27FC236}">
                <a16:creationId xmlns:a16="http://schemas.microsoft.com/office/drawing/2014/main" id="{293DE474-0C21-E125-170B-0E9F8E562FF5}"/>
              </a:ext>
            </a:extLst>
          </p:cNvPr>
          <p:cNvPicPr>
            <a:picLocks noGrp="1" noChangeAspect="1"/>
          </p:cNvPicPr>
          <p:nvPr>
            <p:ph idx="1"/>
          </p:nvPr>
        </p:nvPicPr>
        <p:blipFill>
          <a:blip r:embed="rId3"/>
          <a:stretch>
            <a:fillRect/>
          </a:stretch>
        </p:blipFill>
        <p:spPr>
          <a:xfrm>
            <a:off x="6453696" y="1279992"/>
            <a:ext cx="5128704" cy="3833192"/>
          </a:xfrm>
        </p:spPr>
      </p:pic>
      <p:sp>
        <p:nvSpPr>
          <p:cNvPr id="13" name="TextBox 12">
            <a:extLst>
              <a:ext uri="{FF2B5EF4-FFF2-40B4-BE49-F238E27FC236}">
                <a16:creationId xmlns:a16="http://schemas.microsoft.com/office/drawing/2014/main" id="{7C60DAA0-0C12-5AAB-A246-3A3FCB6E906A}"/>
              </a:ext>
            </a:extLst>
          </p:cNvPr>
          <p:cNvSpPr txBox="1"/>
          <p:nvPr/>
        </p:nvSpPr>
        <p:spPr>
          <a:xfrm>
            <a:off x="2510764" y="5355239"/>
            <a:ext cx="2010436" cy="369332"/>
          </a:xfrm>
          <a:prstGeom prst="rect">
            <a:avLst/>
          </a:prstGeom>
          <a:noFill/>
        </p:spPr>
        <p:txBody>
          <a:bodyPr wrap="square" rtlCol="0">
            <a:spAutoFit/>
          </a:bodyPr>
          <a:lstStyle/>
          <a:p>
            <a:r>
              <a:rPr lang="en-IN" dirty="0"/>
              <a:t>Simple cnn</a:t>
            </a:r>
          </a:p>
        </p:txBody>
      </p:sp>
      <p:sp>
        <p:nvSpPr>
          <p:cNvPr id="14" name="TextBox 13">
            <a:extLst>
              <a:ext uri="{FF2B5EF4-FFF2-40B4-BE49-F238E27FC236}">
                <a16:creationId xmlns:a16="http://schemas.microsoft.com/office/drawing/2014/main" id="{12AF62AC-491F-1759-6740-F8FB3A6AED97}"/>
              </a:ext>
            </a:extLst>
          </p:cNvPr>
          <p:cNvSpPr txBox="1"/>
          <p:nvPr/>
        </p:nvSpPr>
        <p:spPr>
          <a:xfrm>
            <a:off x="7599680" y="5113184"/>
            <a:ext cx="2092960" cy="369332"/>
          </a:xfrm>
          <a:prstGeom prst="rect">
            <a:avLst/>
          </a:prstGeom>
          <a:noFill/>
        </p:spPr>
        <p:txBody>
          <a:bodyPr wrap="square" rtlCol="0">
            <a:spAutoFit/>
          </a:bodyPr>
          <a:lstStyle/>
          <a:p>
            <a:r>
              <a:rPr lang="en-IN" dirty="0"/>
              <a:t>Lenet Model</a:t>
            </a:r>
          </a:p>
        </p:txBody>
      </p:sp>
    </p:spTree>
    <p:extLst>
      <p:ext uri="{BB962C8B-B14F-4D97-AF65-F5344CB8AC3E}">
        <p14:creationId xmlns:p14="http://schemas.microsoft.com/office/powerpoint/2010/main" val="226722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F292DE-5DC6-CAA0-0DB4-C58E4557B2C1}"/>
              </a:ext>
            </a:extLst>
          </p:cNvPr>
          <p:cNvPicPr>
            <a:picLocks noGrp="1" noChangeAspect="1"/>
          </p:cNvPicPr>
          <p:nvPr>
            <p:ph idx="1"/>
          </p:nvPr>
        </p:nvPicPr>
        <p:blipFill>
          <a:blip r:embed="rId2"/>
          <a:stretch>
            <a:fillRect/>
          </a:stretch>
        </p:blipFill>
        <p:spPr>
          <a:xfrm>
            <a:off x="874793" y="713417"/>
            <a:ext cx="5464013" cy="3779848"/>
          </a:xfrm>
        </p:spPr>
      </p:pic>
      <p:sp>
        <p:nvSpPr>
          <p:cNvPr id="4" name="Slide Number Placeholder 3">
            <a:extLst>
              <a:ext uri="{FF2B5EF4-FFF2-40B4-BE49-F238E27FC236}">
                <a16:creationId xmlns:a16="http://schemas.microsoft.com/office/drawing/2014/main" id="{0D8FC2DC-854F-D83E-54EB-A187489C0FEE}"/>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19</a:t>
            </a:fld>
            <a:endParaRPr lang="en-US">
              <a:solidFill>
                <a:prstClr val="black">
                  <a:tint val="75000"/>
                </a:prstClr>
              </a:solidFill>
            </a:endParaRPr>
          </a:p>
        </p:txBody>
      </p:sp>
      <p:pic>
        <p:nvPicPr>
          <p:cNvPr id="8" name="Picture 7">
            <a:extLst>
              <a:ext uri="{FF2B5EF4-FFF2-40B4-BE49-F238E27FC236}">
                <a16:creationId xmlns:a16="http://schemas.microsoft.com/office/drawing/2014/main" id="{F980D0C3-135A-2686-7F86-02AD58CCF6C8}"/>
              </a:ext>
            </a:extLst>
          </p:cNvPr>
          <p:cNvPicPr>
            <a:picLocks noChangeAspect="1"/>
          </p:cNvPicPr>
          <p:nvPr/>
        </p:nvPicPr>
        <p:blipFill>
          <a:blip r:embed="rId3"/>
          <a:stretch>
            <a:fillRect/>
          </a:stretch>
        </p:blipFill>
        <p:spPr>
          <a:xfrm>
            <a:off x="6286041" y="743900"/>
            <a:ext cx="5296359" cy="3749365"/>
          </a:xfrm>
          <a:prstGeom prst="rect">
            <a:avLst/>
          </a:prstGeom>
        </p:spPr>
      </p:pic>
      <p:sp>
        <p:nvSpPr>
          <p:cNvPr id="9" name="TextBox 8">
            <a:extLst>
              <a:ext uri="{FF2B5EF4-FFF2-40B4-BE49-F238E27FC236}">
                <a16:creationId xmlns:a16="http://schemas.microsoft.com/office/drawing/2014/main" id="{79EBD89B-BEB6-E795-D0D5-10D5F52BD57A}"/>
              </a:ext>
            </a:extLst>
          </p:cNvPr>
          <p:cNvSpPr txBox="1"/>
          <p:nvPr/>
        </p:nvSpPr>
        <p:spPr>
          <a:xfrm>
            <a:off x="2768600" y="4661654"/>
            <a:ext cx="1168400" cy="369332"/>
          </a:xfrm>
          <a:prstGeom prst="rect">
            <a:avLst/>
          </a:prstGeom>
          <a:noFill/>
        </p:spPr>
        <p:txBody>
          <a:bodyPr wrap="square" rtlCol="0">
            <a:spAutoFit/>
          </a:bodyPr>
          <a:lstStyle/>
          <a:p>
            <a:r>
              <a:rPr lang="en-IN" dirty="0"/>
              <a:t>Resnet</a:t>
            </a:r>
          </a:p>
        </p:txBody>
      </p:sp>
      <p:sp>
        <p:nvSpPr>
          <p:cNvPr id="11" name="TextBox 10">
            <a:extLst>
              <a:ext uri="{FF2B5EF4-FFF2-40B4-BE49-F238E27FC236}">
                <a16:creationId xmlns:a16="http://schemas.microsoft.com/office/drawing/2014/main" id="{CB6D96FC-9367-DDC4-B4FE-CD99E53AD558}"/>
              </a:ext>
            </a:extLst>
          </p:cNvPr>
          <p:cNvSpPr txBox="1"/>
          <p:nvPr/>
        </p:nvSpPr>
        <p:spPr>
          <a:xfrm>
            <a:off x="8255002" y="4610323"/>
            <a:ext cx="1483360" cy="369332"/>
          </a:xfrm>
          <a:prstGeom prst="rect">
            <a:avLst/>
          </a:prstGeom>
          <a:noFill/>
        </p:spPr>
        <p:txBody>
          <a:bodyPr wrap="square" rtlCol="0">
            <a:spAutoFit/>
          </a:bodyPr>
          <a:lstStyle/>
          <a:p>
            <a:r>
              <a:rPr lang="en-IN" dirty="0"/>
              <a:t>Inception</a:t>
            </a:r>
          </a:p>
        </p:txBody>
      </p:sp>
    </p:spTree>
    <p:extLst>
      <p:ext uri="{BB962C8B-B14F-4D97-AF65-F5344CB8AC3E}">
        <p14:creationId xmlns:p14="http://schemas.microsoft.com/office/powerpoint/2010/main" val="341552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CF9B-E13C-CA8D-DDB3-40600EEA46E5}"/>
              </a:ext>
            </a:extLst>
          </p:cNvPr>
          <p:cNvSpPr>
            <a:spLocks noGrp="1"/>
          </p:cNvSpPr>
          <p:nvPr>
            <p:ph type="title"/>
          </p:nvPr>
        </p:nvSpPr>
        <p:spPr/>
        <p:txBody>
          <a:bodyPr>
            <a:normAutofit/>
          </a:bodyPr>
          <a:lstStyle/>
          <a:p>
            <a:r>
              <a:rPr lang="en-IN"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28B9B07-D11F-8DD3-0989-E573D105F37A}"/>
              </a:ext>
            </a:extLst>
          </p:cNvPr>
          <p:cNvSpPr>
            <a:spLocks noGrp="1"/>
          </p:cNvSpPr>
          <p:nvPr>
            <p:ph idx="1"/>
          </p:nvPr>
        </p:nvSpPr>
        <p:spPr>
          <a:xfrm>
            <a:off x="1791478" y="1556791"/>
            <a:ext cx="9088015" cy="4526767"/>
          </a:xfrm>
        </p:spPr>
        <p:txBody>
          <a:bodyPr>
            <a:normAutofit fontScale="70000" lnSpcReduction="20000"/>
          </a:bodyPr>
          <a:lstStyle/>
          <a:p>
            <a:pPr marL="514350" indent="-514350">
              <a:buFont typeface="Arial" pitchFamily="34" charset="0"/>
              <a:buAutoNum type="arabicPeriod"/>
            </a:pPr>
            <a:r>
              <a:rPr lang="en-IN" sz="2800" dirty="0">
                <a:latin typeface="Times New Roman" panose="02020603050405020304" pitchFamily="18" charset="0"/>
                <a:cs typeface="Times New Roman" panose="02020603050405020304" pitchFamily="18" charset="0"/>
              </a:rPr>
              <a:t>Abstract</a:t>
            </a:r>
          </a:p>
          <a:p>
            <a:pPr marL="514350" indent="-514350">
              <a:buFont typeface="Arial" pitchFamily="34" charset="0"/>
              <a:buAutoNum type="arabicPeriod"/>
            </a:pPr>
            <a:r>
              <a:rPr lang="en-IN" sz="2800" dirty="0">
                <a:latin typeface="Times New Roman" panose="02020603050405020304" pitchFamily="18" charset="0"/>
                <a:cs typeface="Times New Roman" panose="02020603050405020304" pitchFamily="18" charset="0"/>
              </a:rPr>
              <a:t>Introduction</a:t>
            </a:r>
          </a:p>
          <a:p>
            <a:pPr marL="514350" indent="-514350">
              <a:buFont typeface="Arial" pitchFamily="34" charset="0"/>
              <a:buAutoNum type="arabicPeriod"/>
            </a:pPr>
            <a:r>
              <a:rPr lang="en-IN" sz="2800" dirty="0">
                <a:latin typeface="Times New Roman" panose="02020603050405020304" pitchFamily="18" charset="0"/>
                <a:cs typeface="Times New Roman" panose="02020603050405020304" pitchFamily="18" charset="0"/>
              </a:rPr>
              <a:t>Existing System with references</a:t>
            </a:r>
          </a:p>
          <a:p>
            <a:pPr marL="514350" indent="-514350">
              <a:buFont typeface="Arial" pitchFamily="34" charset="0"/>
              <a:buAutoNum type="arabicPeriod"/>
            </a:pPr>
            <a:r>
              <a:rPr lang="en-IN" sz="2800" dirty="0">
                <a:latin typeface="Times New Roman" panose="02020603050405020304" pitchFamily="18" charset="0"/>
                <a:cs typeface="Times New Roman" panose="02020603050405020304" pitchFamily="18" charset="0"/>
              </a:rPr>
              <a:t>Proposed System with advantages</a:t>
            </a:r>
          </a:p>
          <a:p>
            <a:pPr marL="514350" indent="-514350">
              <a:buAutoNum type="arabicPeriod"/>
            </a:pPr>
            <a:r>
              <a:rPr lang="en-IN" sz="2800" dirty="0">
                <a:latin typeface="Times New Roman" panose="02020603050405020304" pitchFamily="18" charset="0"/>
                <a:cs typeface="Times New Roman" panose="02020603050405020304" pitchFamily="18" charset="0"/>
              </a:rPr>
              <a:t>Software Requirements</a:t>
            </a:r>
          </a:p>
          <a:p>
            <a:pPr marL="514350" indent="-514350">
              <a:buAutoNum type="arabicPeriod"/>
            </a:pPr>
            <a:r>
              <a:rPr lang="en-IN" sz="2800" dirty="0">
                <a:latin typeface="Times New Roman" panose="02020603050405020304" pitchFamily="18" charset="0"/>
                <a:cs typeface="Times New Roman" panose="02020603050405020304" pitchFamily="18" charset="0"/>
              </a:rPr>
              <a:t>Hardware Requirements</a:t>
            </a:r>
          </a:p>
          <a:p>
            <a:pPr marL="514350" indent="-514350">
              <a:buAutoNum type="arabicPeriod"/>
            </a:pPr>
            <a:r>
              <a:rPr lang="en-IN" sz="2800" dirty="0">
                <a:latin typeface="Times New Roman" panose="02020603050405020304" pitchFamily="18" charset="0"/>
                <a:cs typeface="Times New Roman" panose="02020603050405020304" pitchFamily="18" charset="0"/>
              </a:rPr>
              <a:t>Functional Requirements</a:t>
            </a:r>
          </a:p>
          <a:p>
            <a:pPr marL="514350" indent="-514350">
              <a:buAutoNum type="arabicPeriod"/>
            </a:pPr>
            <a:r>
              <a:rPr lang="en-IN" sz="2800" dirty="0">
                <a:latin typeface="Times New Roman" panose="02020603050405020304" pitchFamily="18" charset="0"/>
                <a:cs typeface="Times New Roman" panose="02020603050405020304" pitchFamily="18" charset="0"/>
              </a:rPr>
              <a:t>Non Functional Requirements</a:t>
            </a:r>
          </a:p>
          <a:p>
            <a:pPr marL="514350" indent="-514350">
              <a:buAutoNum type="arabicPeriod"/>
            </a:pPr>
            <a:r>
              <a:rPr lang="en-IN" sz="2800" dirty="0">
                <a:latin typeface="Times New Roman" panose="02020603050405020304" pitchFamily="18" charset="0"/>
                <a:cs typeface="Times New Roman" panose="02020603050405020304" pitchFamily="18" charset="0"/>
              </a:rPr>
              <a:t>System Architecture</a:t>
            </a:r>
          </a:p>
          <a:p>
            <a:pPr marL="514350" indent="-514350">
              <a:buAutoNum type="arabicPeriod"/>
            </a:pPr>
            <a:r>
              <a:rPr lang="en-IN" sz="2800" dirty="0">
                <a:latin typeface="Times New Roman" panose="02020603050405020304" pitchFamily="18" charset="0"/>
                <a:cs typeface="Times New Roman" panose="02020603050405020304" pitchFamily="18" charset="0"/>
              </a:rPr>
              <a:t>System Design</a:t>
            </a:r>
          </a:p>
          <a:p>
            <a:pPr marL="514350" indent="-514350">
              <a:buAutoNum type="arabicPeriod"/>
            </a:pPr>
            <a:r>
              <a:rPr lang="en-IN" sz="2800" dirty="0">
                <a:latin typeface="Times New Roman" panose="02020603050405020304" pitchFamily="18" charset="0"/>
                <a:cs typeface="Times New Roman" panose="02020603050405020304" pitchFamily="18" charset="0"/>
              </a:rPr>
              <a:t>Output Screens</a:t>
            </a:r>
          </a:p>
          <a:p>
            <a:pPr marL="514350" indent="-514350">
              <a:buAutoNum type="arabicPeriod"/>
            </a:pPr>
            <a:r>
              <a:rPr lang="en-IN" sz="2800" dirty="0">
                <a:latin typeface="Times New Roman" panose="02020603050405020304" pitchFamily="18" charset="0"/>
                <a:cs typeface="Times New Roman" panose="02020603050405020304" pitchFamily="18" charset="0"/>
              </a:rPr>
              <a:t>System Testing</a:t>
            </a:r>
          </a:p>
          <a:p>
            <a:pPr marL="514350" indent="-514350">
              <a:buAutoNum type="arabicPeriod"/>
            </a:pPr>
            <a:r>
              <a:rPr lang="en-IN" sz="2800" dirty="0">
                <a:latin typeface="Times New Roman" panose="02020603050405020304" pitchFamily="18" charset="0"/>
                <a:cs typeface="Times New Roman" panose="02020603050405020304" pitchFamily="18" charset="0"/>
              </a:rPr>
              <a:t>Conclusion</a:t>
            </a:r>
          </a:p>
          <a:p>
            <a:pPr marL="514350" indent="-514350">
              <a:buAutoNum type="arabicPeriod"/>
            </a:pPr>
            <a:r>
              <a:rPr lang="en-IN" sz="2800" dirty="0">
                <a:latin typeface="Times New Roman" panose="02020603050405020304" pitchFamily="18" charset="0"/>
                <a:cs typeface="Times New Roman" panose="02020603050405020304" pitchFamily="18" charset="0"/>
              </a:rPr>
              <a:t>Future Scope</a:t>
            </a:r>
          </a:p>
        </p:txBody>
      </p:sp>
      <p:sp>
        <p:nvSpPr>
          <p:cNvPr id="4" name="Slide Number Placeholder 3"/>
          <p:cNvSpPr>
            <a:spLocks noGrp="1"/>
          </p:cNvSpPr>
          <p:nvPr>
            <p:ph type="sldNum" sz="quarter" idx="12"/>
          </p:nvPr>
        </p:nvSpPr>
        <p:spPr/>
        <p:txBody>
          <a:bodyPr/>
          <a:lstStyle/>
          <a:p>
            <a:fld id="{9FF00B85-E731-41BC-A6EB-B0123EBE7C90}" type="slidenum">
              <a:rPr lang="en-US">
                <a:solidFill>
                  <a:prstClr val="black">
                    <a:tint val="75000"/>
                  </a:prstClr>
                </a:solidFill>
                <a:latin typeface="Calibri"/>
              </a:rPr>
              <a:pPr/>
              <a:t>2</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55254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F9D8D8-B65A-4DEA-59A8-8DD820ABC0FB}"/>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20</a:t>
            </a:fld>
            <a:endParaRPr lang="en-US">
              <a:solidFill>
                <a:prstClr val="black">
                  <a:tint val="75000"/>
                </a:prstClr>
              </a:solidFill>
            </a:endParaRPr>
          </a:p>
        </p:txBody>
      </p:sp>
      <p:pic>
        <p:nvPicPr>
          <p:cNvPr id="6" name="Content Placeholder 5">
            <a:extLst>
              <a:ext uri="{FF2B5EF4-FFF2-40B4-BE49-F238E27FC236}">
                <a16:creationId xmlns:a16="http://schemas.microsoft.com/office/drawing/2014/main" id="{6F8BF0F4-CB35-FD9E-CC89-E6D6FB7073A7}"/>
              </a:ext>
            </a:extLst>
          </p:cNvPr>
          <p:cNvPicPr>
            <a:picLocks noGrp="1" noChangeAspect="1"/>
          </p:cNvPicPr>
          <p:nvPr>
            <p:ph idx="1"/>
          </p:nvPr>
        </p:nvPicPr>
        <p:blipFill>
          <a:blip r:embed="rId2"/>
          <a:stretch>
            <a:fillRect/>
          </a:stretch>
        </p:blipFill>
        <p:spPr>
          <a:xfrm>
            <a:off x="1087120" y="1410653"/>
            <a:ext cx="4849355" cy="4647884"/>
          </a:xfrm>
        </p:spPr>
      </p:pic>
      <p:pic>
        <p:nvPicPr>
          <p:cNvPr id="7" name="Picture 6">
            <a:extLst>
              <a:ext uri="{FF2B5EF4-FFF2-40B4-BE49-F238E27FC236}">
                <a16:creationId xmlns:a16="http://schemas.microsoft.com/office/drawing/2014/main" id="{236A7E87-5A0F-1955-5E9E-725C9E6000F3}"/>
              </a:ext>
            </a:extLst>
          </p:cNvPr>
          <p:cNvPicPr>
            <a:picLocks noChangeAspect="1"/>
          </p:cNvPicPr>
          <p:nvPr/>
        </p:nvPicPr>
        <p:blipFill>
          <a:blip r:embed="rId3"/>
          <a:stretch>
            <a:fillRect/>
          </a:stretch>
        </p:blipFill>
        <p:spPr>
          <a:xfrm>
            <a:off x="6486878" y="1410652"/>
            <a:ext cx="6284242" cy="4525963"/>
          </a:xfrm>
          <a:prstGeom prst="rect">
            <a:avLst/>
          </a:prstGeom>
        </p:spPr>
      </p:pic>
    </p:spTree>
    <p:extLst>
      <p:ext uri="{BB962C8B-B14F-4D97-AF65-F5344CB8AC3E}">
        <p14:creationId xmlns:p14="http://schemas.microsoft.com/office/powerpoint/2010/main" val="221711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7D24-0218-D371-97CE-C938BAF1B345}"/>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Conclusion</a:t>
            </a:r>
            <a:endParaRPr lang="en-IN" sz="3200" dirty="0"/>
          </a:p>
        </p:txBody>
      </p:sp>
      <p:sp>
        <p:nvSpPr>
          <p:cNvPr id="3" name="Content Placeholder 2">
            <a:extLst>
              <a:ext uri="{FF2B5EF4-FFF2-40B4-BE49-F238E27FC236}">
                <a16:creationId xmlns:a16="http://schemas.microsoft.com/office/drawing/2014/main" id="{99E105FE-4F97-7542-CB1F-A6B194DCB22D}"/>
              </a:ext>
            </a:extLst>
          </p:cNvPr>
          <p:cNvSpPr>
            <a:spLocks noGrp="1"/>
          </p:cNvSpPr>
          <p:nvPr>
            <p:ph idx="1"/>
          </p:nvPr>
        </p:nvSpPr>
        <p:spPr>
          <a:xfrm>
            <a:off x="768220" y="1224514"/>
            <a:ext cx="10972800" cy="5314399"/>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project showcases the efficiency of deep learning models in accurately identifying and categorizing rice leaf diseases, providing a robust framework for disease detection.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Through the development of a user-friendly interface using the Streamlit library, the project enhances accessibility, enabling farmers and agricultural experts to swiftly upload images and obtain precise disease predictions.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Implementation of the project holds substantial potential for revolutionizing agricultural practices, facilitating early detection and diagnosis of rice leaf diseases, thereby minimizing crop losses and maximizing productivity.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project's adaptable and scalable framework ensures its relevance in the face of evolving datasets and advancements in deep learning techniques, allowing for seamless integration of future enhancements.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empowering farmers with advanced technological tools for crop management, the project contributes to broader initiatives aimed at ensuring food security and sustainability, underscoring its significance in global efforts to address agricultural challenges.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699A5B-F8E6-644D-B21A-0038AB21F4C4}"/>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87576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810-A96B-460C-A755-16C12F4B0B82}"/>
              </a:ext>
            </a:extLst>
          </p:cNvPr>
          <p:cNvSpPr>
            <a:spLocks noGrp="1"/>
          </p:cNvSpPr>
          <p:nvPr>
            <p:ph type="title"/>
          </p:nvPr>
        </p:nvSpPr>
        <p:spPr>
          <a:xfrm>
            <a:off x="1958952" y="306248"/>
            <a:ext cx="8229600" cy="1143000"/>
          </a:xfrm>
        </p:spPr>
        <p:txBody>
          <a:bodyPr>
            <a:normAutofit/>
          </a:bodyPr>
          <a:lstStyle/>
          <a:p>
            <a:r>
              <a:rPr lang="en-US" sz="3200" b="1" u="sng" dirty="0">
                <a:latin typeface="Times New Roman" panose="02020603050405020304" pitchFamily="18" charset="0"/>
                <a:cs typeface="Times New Roman" panose="02020603050405020304" pitchFamily="18" charset="0"/>
              </a:rPr>
              <a:t>FUTURE SCOPE </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2E4BF1-CBB9-4317-9AF0-026FC25614D9}"/>
              </a:ext>
            </a:extLst>
          </p:cNvPr>
          <p:cNvSpPr>
            <a:spLocks noGrp="1"/>
          </p:cNvSpPr>
          <p:nvPr>
            <p:ph idx="1"/>
          </p:nvPr>
        </p:nvSpPr>
        <p:spPr>
          <a:xfrm>
            <a:off x="2351584" y="1457158"/>
            <a:ext cx="8229600" cy="5040560"/>
          </a:xfrm>
        </p:spPr>
        <p:txBody>
          <a:bodyPr>
            <a:norm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 Expansion of Disease Categories</a:t>
            </a:r>
          </a:p>
          <a:p>
            <a:pPr algn="just">
              <a:lnSpc>
                <a:spcPct val="150000"/>
              </a:lnSpc>
              <a:buFont typeface="Wingdings" pitchFamily="2" charset="2"/>
              <a:buChar char="Ø"/>
            </a:pPr>
            <a:r>
              <a:rPr lang="en-US" sz="2400" dirty="0">
                <a:latin typeface="Times New Roman" pitchFamily="18" charset="0"/>
                <a:cs typeface="Times New Roman" pitchFamily="18" charset="0"/>
              </a:rPr>
              <a:t>Multimodal Data Integration</a:t>
            </a:r>
          </a:p>
          <a:p>
            <a:pPr algn="just">
              <a:lnSpc>
                <a:spcPct val="150000"/>
              </a:lnSpc>
              <a:buFont typeface="Wingdings" pitchFamily="2" charset="2"/>
              <a:buChar char="Ø"/>
            </a:pPr>
            <a:r>
              <a:rPr lang="en-US" sz="2400" dirty="0">
                <a:latin typeface="Times New Roman" pitchFamily="18" charset="0"/>
                <a:cs typeface="Times New Roman" pitchFamily="18" charset="0"/>
              </a:rPr>
              <a:t>Integration with Precision Agriculture Technologies</a:t>
            </a:r>
          </a:p>
          <a:p>
            <a:pPr algn="just">
              <a:lnSpc>
                <a:spcPct val="150000"/>
              </a:lnSpc>
              <a:buFont typeface="Wingdings" pitchFamily="2" charset="2"/>
              <a:buChar char="Ø"/>
            </a:pPr>
            <a:r>
              <a:rPr lang="en-US" sz="2400" dirty="0">
                <a:latin typeface="Times New Roman" pitchFamily="18" charset="0"/>
                <a:cs typeface="Times New Roman" pitchFamily="18" charset="0"/>
              </a:rPr>
              <a:t>Real-Time Monitoring and Alerts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CD2F93-6FB5-4C04-8CD6-36A0761D11F1}"/>
              </a:ext>
            </a:extLst>
          </p:cNvPr>
          <p:cNvSpPr>
            <a:spLocks noGrp="1"/>
          </p:cNvSpPr>
          <p:nvPr>
            <p:ph type="sldNum" sz="quarter" idx="12"/>
          </p:nvPr>
        </p:nvSpPr>
        <p:spPr/>
        <p:txBody>
          <a:bodyPr/>
          <a:lstStyle/>
          <a:p>
            <a:fld id="{9FF00B85-E731-41BC-A6EB-B0123EBE7C90}" type="slidenum">
              <a:rPr lang="en-US">
                <a:solidFill>
                  <a:prstClr val="black">
                    <a:tint val="75000"/>
                  </a:prstClr>
                </a:solidFill>
                <a:latin typeface="Calibri"/>
              </a:rPr>
              <a:pPr/>
              <a:t>22</a:t>
            </a:fld>
            <a:endParaRPr lang="en-US">
              <a:solidFill>
                <a:prstClr val="black">
                  <a:tint val="75000"/>
                </a:prstClr>
              </a:solidFill>
              <a:latin typeface="Calibri"/>
            </a:endParaRPr>
          </a:p>
        </p:txBody>
      </p:sp>
    </p:spTree>
    <p:extLst>
      <p:ext uri="{BB962C8B-B14F-4D97-AF65-F5344CB8AC3E}">
        <p14:creationId xmlns:p14="http://schemas.microsoft.com/office/powerpoint/2010/main" val="299404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67D7-241C-46CB-BE47-F3FC91151739}"/>
              </a:ext>
            </a:extLst>
          </p:cNvPr>
          <p:cNvSpPr>
            <a:spLocks noGrp="1"/>
          </p:cNvSpPr>
          <p:nvPr>
            <p:ph type="title"/>
          </p:nvPr>
        </p:nvSpPr>
        <p:spPr/>
        <p:txBody>
          <a:bodyPr>
            <a:normAutofit fontScale="90000"/>
          </a:bodyPr>
          <a:lstStyle/>
          <a:p>
            <a:br>
              <a:rPr lang="en-US" dirty="0"/>
            </a:br>
            <a:endParaRPr lang="en-IN" dirty="0"/>
          </a:p>
        </p:txBody>
      </p:sp>
      <p:pic>
        <p:nvPicPr>
          <p:cNvPr id="7" name="Picture Placeholder 6">
            <a:extLst>
              <a:ext uri="{FF2B5EF4-FFF2-40B4-BE49-F238E27FC236}">
                <a16:creationId xmlns:a16="http://schemas.microsoft.com/office/drawing/2014/main" id="{52FDE2DC-4F36-4223-B289-046B6244EA2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415" r="5415"/>
          <a:stretch>
            <a:fillRect/>
          </a:stretch>
        </p:blipFill>
        <p:spPr>
          <a:xfrm>
            <a:off x="3715544" y="1643658"/>
            <a:ext cx="4760912" cy="3570684"/>
          </a:xfrm>
        </p:spPr>
      </p:pic>
      <p:sp>
        <p:nvSpPr>
          <p:cNvPr id="4" name="Slide Number Placeholder 3"/>
          <p:cNvSpPr>
            <a:spLocks noGrp="1"/>
          </p:cNvSpPr>
          <p:nvPr>
            <p:ph type="sldNum" sz="quarter" idx="12"/>
          </p:nvPr>
        </p:nvSpPr>
        <p:spPr/>
        <p:txBody>
          <a:bodyPr/>
          <a:lstStyle/>
          <a:p>
            <a:pPr>
              <a:defRPr/>
            </a:pPr>
            <a:fld id="{9FF00B85-E731-41BC-A6EB-B0123EBE7C90}" type="slidenum">
              <a:rPr lang="en-US">
                <a:solidFill>
                  <a:prstClr val="black">
                    <a:tint val="75000"/>
                  </a:prstClr>
                </a:solidFill>
                <a:latin typeface="Calibri"/>
              </a:rPr>
              <a:pPr>
                <a:defRPr/>
              </a:pPr>
              <a:t>23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31633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AC82-82D0-D66A-5C61-FBF899D93452}"/>
              </a:ext>
            </a:extLst>
          </p:cNvPr>
          <p:cNvSpPr>
            <a:spLocks noGrp="1"/>
          </p:cNvSpPr>
          <p:nvPr>
            <p:ph type="title"/>
          </p:nvPr>
        </p:nvSpPr>
        <p:spPr>
          <a:xfrm>
            <a:off x="609600" y="0"/>
            <a:ext cx="10972800" cy="1143000"/>
          </a:xfrm>
        </p:spPr>
        <p:txBody>
          <a:bodyPr>
            <a:normAutofit/>
          </a:bodyPr>
          <a:lstStyle/>
          <a:p>
            <a:r>
              <a:rPr lang="en-IN" sz="3200" b="1" u="sng" dirty="0">
                <a:latin typeface="Times New Roman" panose="02020603050405020304" pitchFamily="18" charset="0"/>
                <a:cs typeface="Times New Roman" panose="02020603050405020304" pitchFamily="18" charset="0"/>
              </a:rPr>
              <a:t>Abstract</a:t>
            </a:r>
            <a:endParaRPr lang="en-IN" sz="3200" dirty="0"/>
          </a:p>
        </p:txBody>
      </p:sp>
      <p:sp>
        <p:nvSpPr>
          <p:cNvPr id="3" name="Content Placeholder 2">
            <a:extLst>
              <a:ext uri="{FF2B5EF4-FFF2-40B4-BE49-F238E27FC236}">
                <a16:creationId xmlns:a16="http://schemas.microsoft.com/office/drawing/2014/main" id="{4B6C2753-0647-3166-A6CD-5B72925F6681}"/>
              </a:ext>
            </a:extLst>
          </p:cNvPr>
          <p:cNvSpPr>
            <a:spLocks noGrp="1"/>
          </p:cNvSpPr>
          <p:nvPr>
            <p:ph idx="1"/>
          </p:nvPr>
        </p:nvSpPr>
        <p:spPr>
          <a:xfrm>
            <a:off x="1463351" y="997761"/>
            <a:ext cx="9265298" cy="5141782"/>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Rice, one of the world's most crucial staple crops, faces significant threats from various diseases affecting leaf health and yield. In response to this agricultural challenge, our project aims to develop an efficient rice leaf disease detection system using deep learning models. </a:t>
            </a:r>
          </a:p>
          <a:p>
            <a:pPr marL="0" indent="0" algn="just">
              <a:buNone/>
            </a:pPr>
            <a:r>
              <a:rPr lang="en-US" sz="2000" dirty="0">
                <a:latin typeface="Times New Roman" panose="02020603050405020304" pitchFamily="18" charset="0"/>
                <a:cs typeface="Times New Roman" panose="02020603050405020304" pitchFamily="18" charset="0"/>
              </a:rPr>
              <a:t>	The project utilizes a dataset comprising images of rice leaves afflicted with four prevalent diseases: bacterial blight, blast, tungro, and brown spot. We employ a range of deep learning architectures including Simple CNN, ResNet, Inception, and LeNet to train models capable of accurately classifying these diseases. Through rigorous experimentation and evaluation, we identify the model achieving the highest accuracy on the validation dataset. </a:t>
            </a:r>
          </a:p>
          <a:p>
            <a:pPr marL="0" indent="0" algn="just">
              <a:buNone/>
            </a:pPr>
            <a:r>
              <a:rPr lang="en-US" sz="2000" dirty="0">
                <a:latin typeface="Times New Roman" panose="02020603050405020304" pitchFamily="18" charset="0"/>
                <a:cs typeface="Times New Roman" panose="02020603050405020304" pitchFamily="18" charset="0"/>
              </a:rPr>
              <a:t>	Leveraging the Streamlit library, we deploy the selected model to create a user-friendly frontend interface. This interface allows users to upload images of rice leaves, enabling real-time prediction and identification of the specific disease present. By combining advanced deep learning techniques with accessible user interaction, our project offers a practical solution for farmers and agricultural experts to swiftly diagnose and address rice leaf diseases, ultimately contributing to enhanced crop management and increased agricultural productivity.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EA9F21-BA16-E634-E44B-81F4AF68A15D}"/>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41148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963D-1E4A-4AA2-B235-C72CBA0C6497}"/>
              </a:ext>
            </a:extLst>
          </p:cNvPr>
          <p:cNvSpPr>
            <a:spLocks noGrp="1"/>
          </p:cNvSpPr>
          <p:nvPr>
            <p:ph type="title"/>
          </p:nvPr>
        </p:nvSpPr>
        <p:spPr>
          <a:xfrm>
            <a:off x="1962400" y="164671"/>
            <a:ext cx="8229600" cy="1143000"/>
          </a:xfrm>
        </p:spPr>
        <p:txBody>
          <a:bodyPr>
            <a:normAutofit/>
          </a:bodyPr>
          <a:lstStyle/>
          <a:p>
            <a:r>
              <a:rPr lang="en-US" sz="3200" b="1" u="sng" dirty="0">
                <a:latin typeface="Times New Roman" panose="02020603050405020304" pitchFamily="18" charset="0"/>
                <a:cs typeface="Times New Roman" panose="02020603050405020304" pitchFamily="18" charset="0"/>
              </a:rPr>
              <a:t>INTRODUCTION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938459-AEF2-4942-B0AF-F08A0E89CEDA}"/>
              </a:ext>
            </a:extLst>
          </p:cNvPr>
          <p:cNvSpPr>
            <a:spLocks noGrp="1"/>
          </p:cNvSpPr>
          <p:nvPr>
            <p:ph idx="1"/>
          </p:nvPr>
        </p:nvSpPr>
        <p:spPr>
          <a:xfrm>
            <a:off x="1981200" y="1307671"/>
            <a:ext cx="8229600" cy="5040560"/>
          </a:xfrm>
        </p:spPr>
        <p:txBody>
          <a:bodyPr>
            <a:normAutofit/>
          </a:bodyPr>
          <a:lstStyle/>
          <a:p>
            <a:pPr algn="just">
              <a:buFont typeface="Wingdings" pitchFamily="2" charset="2"/>
              <a:buChar char="Ø"/>
            </a:pPr>
            <a:r>
              <a:rPr lang="en-US" sz="1800" dirty="0">
                <a:latin typeface="Times New Roman" pitchFamily="18" charset="0"/>
                <a:cs typeface="Times New Roman" pitchFamily="18" charset="0"/>
              </a:rPr>
              <a:t>Rice leaf diseases are a big problem, causing major losses in crops worldwide.</a:t>
            </a:r>
          </a:p>
          <a:p>
            <a:pPr marL="0" indent="0" algn="just">
              <a:buNone/>
            </a:pPr>
            <a:endParaRPr lang="en-IN"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Current methods for spotting these diseases are slow and rely on human judgment, calling for a quicker and more reliable solution.</a:t>
            </a:r>
          </a:p>
          <a:p>
            <a:pPr marL="0" indent="0" algn="just">
              <a:buNone/>
            </a:pPr>
            <a:endParaRPr lang="en-IN"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The current approach, using textual datasets and SVM/KNN algorithms, faces difficulties with image complexity, potentially leading to suboptimal classification.</a:t>
            </a:r>
          </a:p>
          <a:p>
            <a:pPr marL="0" indent="0" algn="just">
              <a:buNone/>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Recent technological advances enable automated disease detection using image processing techniques.</a:t>
            </a:r>
          </a:p>
          <a:p>
            <a:pPr marL="0" indent="0" algn="just">
              <a:buNone/>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Our project is centered on enhancing the accuracy and efficiency of rice leaf disease prediction through the integration of deep learning techniques like Convolutional Neural Network(CNN). </a:t>
            </a: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a:solidFill>
                  <a:prstClr val="black">
                    <a:tint val="75000"/>
                  </a:prstClr>
                </a:solidFill>
                <a:latin typeface="Calibri"/>
              </a:rPr>
              <a:pPr/>
              <a:t>4</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2167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4DCB7D-9BB9-48A9-AEF1-1B45A457FAB8}"/>
              </a:ext>
            </a:extLst>
          </p:cNvPr>
          <p:cNvSpPr>
            <a:spLocks noGrp="1"/>
          </p:cNvSpPr>
          <p:nvPr>
            <p:ph type="sldNum" sz="quarter" idx="12"/>
          </p:nvPr>
        </p:nvSpPr>
        <p:spPr/>
        <p:txBody>
          <a:bodyPr/>
          <a:lstStyle/>
          <a:p>
            <a:fld id="{9FF00B85-E731-41BC-A6EB-B0123EBE7C90}" type="slidenum">
              <a:rPr lang="en-US">
                <a:solidFill>
                  <a:prstClr val="black">
                    <a:tint val="75000"/>
                  </a:prstClr>
                </a:solidFill>
                <a:latin typeface="Calibri"/>
              </a:rPr>
              <a:pPr/>
              <a:t>5</a:t>
            </a:fld>
            <a:endParaRPr lang="en-US">
              <a:solidFill>
                <a:prstClr val="black">
                  <a:tint val="75000"/>
                </a:prstClr>
              </a:solidFill>
              <a:latin typeface="Calibri"/>
            </a:endParaRPr>
          </a:p>
        </p:txBody>
      </p:sp>
      <p:sp>
        <p:nvSpPr>
          <p:cNvPr id="3" name="Rectangle 2">
            <a:extLst>
              <a:ext uri="{FF2B5EF4-FFF2-40B4-BE49-F238E27FC236}">
                <a16:creationId xmlns:a16="http://schemas.microsoft.com/office/drawing/2014/main" id="{5C6589EB-E4F5-4842-86FF-0309C6456919}"/>
              </a:ext>
            </a:extLst>
          </p:cNvPr>
          <p:cNvSpPr/>
          <p:nvPr/>
        </p:nvSpPr>
        <p:spPr>
          <a:xfrm>
            <a:off x="2202396" y="1305341"/>
            <a:ext cx="7787208" cy="3970318"/>
          </a:xfrm>
          <a:prstGeom prst="rect">
            <a:avLst/>
          </a:prstGeom>
        </p:spPr>
        <p:txBody>
          <a:bodyPr wrap="square">
            <a:spAutoFit/>
          </a:bodyPr>
          <a:lstStyle/>
          <a:p>
            <a:pPr marL="285750" indent="-285750" algn="just">
              <a:buFont typeface="Wingdings" pitchFamily="2" charset="2"/>
              <a:buChar char="Ø"/>
            </a:pPr>
            <a:r>
              <a:rPr lang="en-US" dirty="0">
                <a:solidFill>
                  <a:prstClr val="black"/>
                </a:solidFill>
                <a:latin typeface="Times New Roman" pitchFamily="18" charset="0"/>
                <a:cs typeface="Times New Roman" pitchFamily="18" charset="0"/>
              </a:rPr>
              <a:t>The project directly addresses the pressing issue of rice leaf diseases, offering a practical tool for farmers to enhance disease management and minimize crop losses.</a:t>
            </a:r>
          </a:p>
          <a:p>
            <a:pPr algn="just"/>
            <a:endParaRPr lang="en-US" dirty="0">
              <a:solidFill>
                <a:prstClr val="black"/>
              </a:solidFill>
              <a:latin typeface="Times New Roman" pitchFamily="18" charset="0"/>
              <a:cs typeface="Times New Roman" pitchFamily="18" charset="0"/>
            </a:endParaRPr>
          </a:p>
          <a:p>
            <a:pPr marL="285750" indent="-285750" algn="just">
              <a:buFont typeface="Wingdings" pitchFamily="2" charset="2"/>
              <a:buChar char="Ø"/>
            </a:pPr>
            <a:r>
              <a:rPr lang="en-US" dirty="0">
                <a:solidFill>
                  <a:prstClr val="black"/>
                </a:solidFill>
                <a:latin typeface="Times New Roman" pitchFamily="18" charset="0"/>
                <a:cs typeface="Times New Roman" pitchFamily="18" charset="0"/>
              </a:rPr>
              <a:t>our system aims to provide farmers with a user-friendly tool for predicting and managing rice leaf diseases conveniently.</a:t>
            </a:r>
          </a:p>
          <a:p>
            <a:pPr algn="just"/>
            <a:endParaRPr lang="en-US" dirty="0">
              <a:solidFill>
                <a:prstClr val="black"/>
              </a:solidFill>
              <a:latin typeface="Times New Roman" pitchFamily="18" charset="0"/>
              <a:cs typeface="Times New Roman" pitchFamily="18" charset="0"/>
            </a:endParaRPr>
          </a:p>
          <a:p>
            <a:pPr marL="285750" indent="-285750" algn="just">
              <a:buFont typeface="Wingdings" pitchFamily="2" charset="2"/>
              <a:buChar char="Ø"/>
            </a:pPr>
            <a:r>
              <a:rPr lang="en-US" dirty="0">
                <a:solidFill>
                  <a:prstClr val="black"/>
                </a:solidFill>
                <a:latin typeface="Times New Roman" pitchFamily="18" charset="0"/>
                <a:cs typeface="Times New Roman" pitchFamily="18" charset="0"/>
              </a:rPr>
              <a:t>The integration of CNN models not only addresses rice leaf diseases but also showcases the potential of deep learning in solving complex challenges in agriculture.</a:t>
            </a:r>
            <a:endParaRPr lang="en-IN" dirty="0">
              <a:solidFill>
                <a:prstClr val="black"/>
              </a:solidFill>
              <a:latin typeface="Times New Roman" pitchFamily="18" charset="0"/>
              <a:cs typeface="Times New Roman" pitchFamily="18" charset="0"/>
            </a:endParaRPr>
          </a:p>
          <a:p>
            <a:pPr marL="285750" indent="-285750" algn="just">
              <a:buFont typeface="Wingdings" pitchFamily="2" charset="2"/>
              <a:buChar char="Ø"/>
            </a:pPr>
            <a:endParaRPr lang="en-IN" dirty="0">
              <a:solidFill>
                <a:prstClr val="black"/>
              </a:solidFill>
              <a:latin typeface="Times New Roman" pitchFamily="18" charset="0"/>
              <a:cs typeface="Times New Roman" pitchFamily="18" charset="0"/>
            </a:endParaRPr>
          </a:p>
          <a:p>
            <a:r>
              <a:rPr lang="en-US" dirty="0">
                <a:solidFill>
                  <a:prstClr val="black"/>
                </a:solidFill>
                <a:latin typeface="Times New Roman" pitchFamily="18" charset="0"/>
                <a:cs typeface="Times New Roman" pitchFamily="18" charset="0"/>
              </a:rPr>
              <a:t> </a:t>
            </a:r>
            <a:endParaRPr lang="en-IN" dirty="0">
              <a:solidFill>
                <a:prstClr val="black"/>
              </a:solidFill>
              <a:latin typeface="Times New Roman" pitchFamily="18" charset="0"/>
              <a:cs typeface="Times New Roman" pitchFamily="18" charset="0"/>
            </a:endParaRPr>
          </a:p>
          <a:p>
            <a:pPr marL="285750" indent="-285750">
              <a:buFont typeface="Wingdings" pitchFamily="2" charset="2"/>
              <a:buChar char="Ø"/>
            </a:pPr>
            <a:endParaRPr lang="en-IN" dirty="0">
              <a:solidFill>
                <a:prstClr val="black"/>
              </a:solidFill>
              <a:latin typeface="Times New Roman" pitchFamily="18" charset="0"/>
              <a:cs typeface="Times New Roman" pitchFamily="18" charset="0"/>
            </a:endParaRPr>
          </a:p>
          <a:p>
            <a:pPr marL="342900" indent="-34290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50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9555-5555-4C25-90DD-798B54851D54}"/>
              </a:ext>
            </a:extLst>
          </p:cNvPr>
          <p:cNvSpPr>
            <a:spLocks noGrp="1"/>
          </p:cNvSpPr>
          <p:nvPr>
            <p:ph type="title"/>
          </p:nvPr>
        </p:nvSpPr>
        <p:spPr/>
        <p:txBody>
          <a:bodyPr>
            <a:normAutofit/>
          </a:bodyPr>
          <a:lstStyle/>
          <a:p>
            <a:r>
              <a:rPr lang="en-IN" altLang="en-US" sz="3200" b="1" u="sng" dirty="0">
                <a:latin typeface="Times New Roman" panose="02020603050405020304" pitchFamily="18" charset="0"/>
                <a:cs typeface="Times New Roman" panose="02020603050405020304" pitchFamily="18" charset="0"/>
              </a:rPr>
              <a:t>Purpose</a:t>
            </a:r>
            <a:r>
              <a:rPr lang="en-IN" altLang="en-US" sz="3200" b="1" dirty="0">
                <a:latin typeface="Times New Roman" panose="02020603050405020304" pitchFamily="18" charset="0"/>
                <a:cs typeface="Times New Roman" panose="02020603050405020304" pitchFamily="18" charset="0"/>
              </a:rPr>
              <a:t> &amp; </a:t>
            </a:r>
            <a:r>
              <a:rPr lang="en-IN" altLang="en-US" sz="3200" b="1" u="sng" dirty="0">
                <a:latin typeface="Times New Roman" panose="02020603050405020304" pitchFamily="18" charset="0"/>
                <a:cs typeface="Times New Roman" panose="02020603050405020304" pitchFamily="18" charset="0"/>
              </a:rPr>
              <a:t>Objectives</a:t>
            </a:r>
            <a:endParaRPr lang="en-US" sz="32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67C940FB-3202-4929-834D-F4AB2B742B11}"/>
              </a:ext>
            </a:extLst>
          </p:cNvPr>
          <p:cNvSpPr>
            <a:spLocks noGrp="1"/>
          </p:cNvSpPr>
          <p:nvPr>
            <p:ph idx="1"/>
          </p:nvPr>
        </p:nvSpPr>
        <p:spPr>
          <a:xfrm>
            <a:off x="2207568" y="1484784"/>
            <a:ext cx="7560840" cy="4464496"/>
          </a:xfrm>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Early and Accurate Disease Detection: The project aims to achieve early and accurate detection of rice leaf diseases by integrating Convolutional Neural Networks (CNN) into the predictive model, enhancing the efficiency of disease prediction in agriculture.</a:t>
            </a:r>
            <a:br>
              <a:rPr lang="en-US" sz="20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Efficient Disease Detection: We want to make disease detection quicker and more efficient by moving away from time-consuming methods that rely on visual inspection. </a:t>
            </a:r>
            <a:br>
              <a:rPr lang="en-US" sz="20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Improved Precision with Deep Learning: The project focuses on making disease prediction more precise by using advanced deep learning techniques. We plan to shift from traditional methods to using image datasets and advanced CNN models for better disease identification.</a:t>
            </a:r>
            <a:endParaRPr lang="en-IN" sz="1800" dirty="0">
              <a:latin typeface="Times New Roman" pitchFamily="18" charset="0"/>
              <a:cs typeface="Times New Roman" pitchFamily="18" charset="0"/>
            </a:endParaRPr>
          </a:p>
          <a:p>
            <a:pPr marL="0" indent="0" algn="just">
              <a:buNone/>
            </a:pP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8E13841-6144-4921-A10F-67603480FA58}"/>
              </a:ext>
            </a:extLst>
          </p:cNvPr>
          <p:cNvSpPr>
            <a:spLocks noGrp="1"/>
          </p:cNvSpPr>
          <p:nvPr>
            <p:ph type="sldNum" sz="quarter" idx="12"/>
          </p:nvPr>
        </p:nvSpPr>
        <p:spPr/>
        <p:txBody>
          <a:bodyPr/>
          <a:lstStyle/>
          <a:p>
            <a:pPr>
              <a:defRPr/>
            </a:pPr>
            <a:fld id="{9FF00B85-E731-41BC-A6EB-B0123EBE7C90}" type="slidenum">
              <a:rPr lang="en-US">
                <a:solidFill>
                  <a:prstClr val="black">
                    <a:tint val="75000"/>
                  </a:prstClr>
                </a:solidFill>
                <a:latin typeface="Calibri"/>
              </a:rPr>
              <a:pPr>
                <a:def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116317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940FB-3202-4929-834D-F4AB2B742B11}"/>
              </a:ext>
            </a:extLst>
          </p:cNvPr>
          <p:cNvSpPr>
            <a:spLocks noGrp="1"/>
          </p:cNvSpPr>
          <p:nvPr>
            <p:ph idx="1"/>
          </p:nvPr>
        </p:nvSpPr>
        <p:spPr>
          <a:xfrm>
            <a:off x="2236778" y="1268761"/>
            <a:ext cx="7974023" cy="4525963"/>
          </a:xfrm>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Effective Disease Management: Our project aims to contribute to better strategies for managing rice diseases. We want to develop a predictive model that captures detailed visual information, helping the system provide precise and reliable disease classification for farmers.</a:t>
            </a:r>
            <a:br>
              <a:rPr lang="en-US" sz="20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Empowering System Use: Our goal is to empower the system to use visual information effectively for disease prediction. We plan to demonstrate a significant improvement by integrating CNN models, contributing to precision agriculture efforts and highlighting the potential of deep learning in agriculture.</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8E13841-6144-4921-A10F-67603480FA58}"/>
              </a:ext>
            </a:extLst>
          </p:cNvPr>
          <p:cNvSpPr>
            <a:spLocks noGrp="1"/>
          </p:cNvSpPr>
          <p:nvPr>
            <p:ph type="sldNum" sz="quarter" idx="12"/>
          </p:nvPr>
        </p:nvSpPr>
        <p:spPr/>
        <p:txBody>
          <a:bodyPr/>
          <a:lstStyle/>
          <a:p>
            <a:pPr>
              <a:defRPr/>
            </a:pPr>
            <a:fld id="{9FF00B85-E731-41BC-A6EB-B0123EBE7C90}" type="slidenum">
              <a:rPr lang="en-US">
                <a:solidFill>
                  <a:prstClr val="black">
                    <a:tint val="75000"/>
                  </a:prstClr>
                </a:solidFill>
                <a:latin typeface="Calibri"/>
              </a:rPr>
              <a:pPr>
                <a:def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320219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5B17-DFBD-D632-E26D-118F1DC89F4C}"/>
              </a:ext>
            </a:extLst>
          </p:cNvPr>
          <p:cNvSpPr>
            <a:spLocks noGrp="1"/>
          </p:cNvSpPr>
          <p:nvPr>
            <p:ph type="title"/>
          </p:nvPr>
        </p:nvSpPr>
        <p:spPr>
          <a:xfrm>
            <a:off x="609600" y="274638"/>
            <a:ext cx="4033520" cy="792162"/>
          </a:xfrm>
        </p:spPr>
        <p:txBody>
          <a:bodyPr>
            <a:normAutofit/>
          </a:bodyPr>
          <a:lstStyle/>
          <a:p>
            <a:r>
              <a:rPr lang="en-IN" sz="3000" b="1" u="sng" dirty="0">
                <a:latin typeface="Times New Roman" panose="02020603050405020304" pitchFamily="18" charset="0"/>
                <a:cs typeface="Times New Roman" panose="02020603050405020304" pitchFamily="18" charset="0"/>
              </a:rPr>
              <a:t>EXISTING SYSTEM</a:t>
            </a:r>
          </a:p>
        </p:txBody>
      </p:sp>
      <p:pic>
        <p:nvPicPr>
          <p:cNvPr id="6" name="Content Placeholder 5">
            <a:extLst>
              <a:ext uri="{FF2B5EF4-FFF2-40B4-BE49-F238E27FC236}">
                <a16:creationId xmlns:a16="http://schemas.microsoft.com/office/drawing/2014/main" id="{64E9CA3A-0957-D81B-CF73-D4AF0C228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828" y="1366935"/>
            <a:ext cx="6376441" cy="4525963"/>
          </a:xfrm>
        </p:spPr>
      </p:pic>
      <p:sp>
        <p:nvSpPr>
          <p:cNvPr id="4" name="Slide Number Placeholder 3">
            <a:extLst>
              <a:ext uri="{FF2B5EF4-FFF2-40B4-BE49-F238E27FC236}">
                <a16:creationId xmlns:a16="http://schemas.microsoft.com/office/drawing/2014/main" id="{B2908E1A-64A9-4FCB-C3F0-3B0D788FA32C}"/>
              </a:ext>
            </a:extLst>
          </p:cNvPr>
          <p:cNvSpPr>
            <a:spLocks noGrp="1"/>
          </p:cNvSpPr>
          <p:nvPr>
            <p:ph type="sldNum" sz="quarter" idx="12"/>
          </p:nvPr>
        </p:nvSpPr>
        <p:spPr/>
        <p:txBody>
          <a:bodyPr/>
          <a:lstStyle/>
          <a:p>
            <a:fld id="{9FF00B85-E731-41BC-A6EB-B0123EBE7C90}" type="slidenum">
              <a:rPr lang="en-US" smtClean="0">
                <a:solidFill>
                  <a:prstClr val="black">
                    <a:tint val="75000"/>
                  </a:prstClr>
                </a:solidFill>
              </a:rPr>
              <a:pPr/>
              <a:t>8</a:t>
            </a:fld>
            <a:endParaRPr lang="en-US">
              <a:solidFill>
                <a:prstClr val="black">
                  <a:tint val="75000"/>
                </a:prstClr>
              </a:solidFill>
            </a:endParaRPr>
          </a:p>
        </p:txBody>
      </p:sp>
      <p:sp>
        <p:nvSpPr>
          <p:cNvPr id="7" name="Rectangle 6">
            <a:extLst>
              <a:ext uri="{FF2B5EF4-FFF2-40B4-BE49-F238E27FC236}">
                <a16:creationId xmlns:a16="http://schemas.microsoft.com/office/drawing/2014/main" id="{39793150-CA8C-EF36-7DFC-C8A6A22ADA3D}"/>
              </a:ext>
            </a:extLst>
          </p:cNvPr>
          <p:cNvSpPr/>
          <p:nvPr/>
        </p:nvSpPr>
        <p:spPr>
          <a:xfrm>
            <a:off x="7349490" y="4926330"/>
            <a:ext cx="76200" cy="1295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358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53393A-9A67-FD65-6A98-4F0A38EF34F8}"/>
              </a:ext>
            </a:extLst>
          </p:cNvPr>
          <p:cNvSpPr>
            <a:spLocks noGrp="1"/>
          </p:cNvSpPr>
          <p:nvPr>
            <p:ph type="title"/>
          </p:nvPr>
        </p:nvSpPr>
        <p:spPr>
          <a:xfrm>
            <a:off x="609600" y="274638"/>
            <a:ext cx="4063999" cy="1143000"/>
          </a:xfrm>
        </p:spPr>
        <p:txBody>
          <a:bodyPr>
            <a:normAutofit/>
          </a:bodyPr>
          <a:lstStyle/>
          <a:p>
            <a:r>
              <a:rPr lang="en-IN" sz="3000" b="1" u="sng" dirty="0">
                <a:latin typeface="Times New Roman" panose="02020603050405020304" pitchFamily="18" charset="0"/>
                <a:cs typeface="Times New Roman" panose="02020603050405020304" pitchFamily="18" charset="0"/>
              </a:rPr>
              <a:t>PROPOSED SYSTEM</a:t>
            </a:r>
          </a:p>
        </p:txBody>
      </p:sp>
      <p:sp>
        <p:nvSpPr>
          <p:cNvPr id="6" name="TextBox 5">
            <a:extLst>
              <a:ext uri="{FF2B5EF4-FFF2-40B4-BE49-F238E27FC236}">
                <a16:creationId xmlns:a16="http://schemas.microsoft.com/office/drawing/2014/main" id="{88BD68CC-82BF-B93A-BA4F-D93B7AF9029B}"/>
              </a:ext>
            </a:extLst>
          </p:cNvPr>
          <p:cNvSpPr txBox="1"/>
          <p:nvPr/>
        </p:nvSpPr>
        <p:spPr>
          <a:xfrm>
            <a:off x="2176406" y="1219270"/>
            <a:ext cx="1512168" cy="646331"/>
          </a:xfrm>
          <a:prstGeom prst="rect">
            <a:avLst/>
          </a:prstGeom>
          <a:solidFill>
            <a:schemeClr val="bg1"/>
          </a:solidFill>
          <a:ln>
            <a:solidFill>
              <a:schemeClr val="tx1"/>
            </a:solidFill>
          </a:ln>
        </p:spPr>
        <p:txBody>
          <a:bodyPr wrap="square" rtlCol="0">
            <a:spAutoFit/>
          </a:bodyPr>
          <a:lstStyle/>
          <a:p>
            <a:pPr algn="ctr"/>
            <a:r>
              <a:rPr lang="en-IN" dirty="0">
                <a:solidFill>
                  <a:prstClr val="black"/>
                </a:solidFill>
                <a:latin typeface="Calibri"/>
              </a:rPr>
              <a:t>Data Collection</a:t>
            </a:r>
          </a:p>
        </p:txBody>
      </p:sp>
      <p:sp>
        <p:nvSpPr>
          <p:cNvPr id="25" name="TextBox 24">
            <a:extLst>
              <a:ext uri="{FF2B5EF4-FFF2-40B4-BE49-F238E27FC236}">
                <a16:creationId xmlns:a16="http://schemas.microsoft.com/office/drawing/2014/main" id="{1DAFF870-5DC1-D148-C207-CEFA488473B5}"/>
              </a:ext>
            </a:extLst>
          </p:cNvPr>
          <p:cNvSpPr txBox="1"/>
          <p:nvPr/>
        </p:nvSpPr>
        <p:spPr>
          <a:xfrm>
            <a:off x="2124306" y="2493522"/>
            <a:ext cx="1512168" cy="646331"/>
          </a:xfrm>
          <a:prstGeom prst="rect">
            <a:avLst/>
          </a:prstGeom>
          <a:solidFill>
            <a:schemeClr val="bg1"/>
          </a:solidFill>
          <a:ln>
            <a:solidFill>
              <a:schemeClr val="tx1"/>
            </a:solidFill>
          </a:ln>
        </p:spPr>
        <p:txBody>
          <a:bodyPr wrap="square" rtlCol="0">
            <a:spAutoFit/>
          </a:bodyPr>
          <a:lstStyle/>
          <a:p>
            <a:pPr algn="ctr"/>
            <a:r>
              <a:rPr lang="en-IN" dirty="0">
                <a:solidFill>
                  <a:prstClr val="black"/>
                </a:solidFill>
                <a:latin typeface="Calibri"/>
              </a:rPr>
              <a:t>Data Preprocessing </a:t>
            </a:r>
          </a:p>
        </p:txBody>
      </p:sp>
      <p:sp>
        <p:nvSpPr>
          <p:cNvPr id="28" name="TextBox 27">
            <a:extLst>
              <a:ext uri="{FF2B5EF4-FFF2-40B4-BE49-F238E27FC236}">
                <a16:creationId xmlns:a16="http://schemas.microsoft.com/office/drawing/2014/main" id="{F90A6268-B91B-DAD1-17EF-2C91183E6DBE}"/>
              </a:ext>
            </a:extLst>
          </p:cNvPr>
          <p:cNvSpPr txBox="1"/>
          <p:nvPr/>
        </p:nvSpPr>
        <p:spPr>
          <a:xfrm>
            <a:off x="5652403" y="5681508"/>
            <a:ext cx="1512168" cy="646331"/>
          </a:xfrm>
          <a:prstGeom prst="rect">
            <a:avLst/>
          </a:prstGeom>
          <a:solidFill>
            <a:schemeClr val="bg1"/>
          </a:solidFill>
          <a:ln>
            <a:solidFill>
              <a:schemeClr val="tx1"/>
            </a:solidFill>
          </a:ln>
        </p:spPr>
        <p:txBody>
          <a:bodyPr wrap="square" rtlCol="0">
            <a:spAutoFit/>
          </a:bodyPr>
          <a:lstStyle/>
          <a:p>
            <a:pPr algn="ctr"/>
            <a:r>
              <a:rPr lang="en-IN" dirty="0">
                <a:solidFill>
                  <a:prstClr val="black"/>
                </a:solidFill>
                <a:latin typeface="Calibri"/>
              </a:rPr>
              <a:t>Feature extraction</a:t>
            </a:r>
          </a:p>
        </p:txBody>
      </p:sp>
      <p:sp>
        <p:nvSpPr>
          <p:cNvPr id="31" name="TextBox 30">
            <a:extLst>
              <a:ext uri="{FF2B5EF4-FFF2-40B4-BE49-F238E27FC236}">
                <a16:creationId xmlns:a16="http://schemas.microsoft.com/office/drawing/2014/main" id="{E9530BA9-6C51-A3C9-56C8-30A442FDC236}"/>
              </a:ext>
            </a:extLst>
          </p:cNvPr>
          <p:cNvSpPr txBox="1"/>
          <p:nvPr/>
        </p:nvSpPr>
        <p:spPr>
          <a:xfrm>
            <a:off x="5538323" y="4338923"/>
            <a:ext cx="1872208" cy="646331"/>
          </a:xfrm>
          <a:prstGeom prst="rect">
            <a:avLst/>
          </a:prstGeom>
          <a:solidFill>
            <a:schemeClr val="bg1"/>
          </a:solidFill>
          <a:ln>
            <a:solidFill>
              <a:schemeClr val="tx1"/>
            </a:solidFill>
          </a:ln>
        </p:spPr>
        <p:txBody>
          <a:bodyPr wrap="square" rtlCol="0">
            <a:spAutoFit/>
          </a:bodyPr>
          <a:lstStyle/>
          <a:p>
            <a:pPr algn="ctr"/>
            <a:r>
              <a:rPr lang="en-IN" dirty="0">
                <a:solidFill>
                  <a:prstClr val="black"/>
                </a:solidFill>
                <a:latin typeface="Calibri"/>
              </a:rPr>
              <a:t>Using Deep Learning methods</a:t>
            </a:r>
          </a:p>
        </p:txBody>
      </p:sp>
      <p:sp>
        <p:nvSpPr>
          <p:cNvPr id="34" name="TextBox 33">
            <a:extLst>
              <a:ext uri="{FF2B5EF4-FFF2-40B4-BE49-F238E27FC236}">
                <a16:creationId xmlns:a16="http://schemas.microsoft.com/office/drawing/2014/main" id="{6E5FE6C4-4217-34AA-B4C7-7D98982D2BE1}"/>
              </a:ext>
            </a:extLst>
          </p:cNvPr>
          <p:cNvSpPr txBox="1"/>
          <p:nvPr/>
        </p:nvSpPr>
        <p:spPr>
          <a:xfrm>
            <a:off x="7861074" y="3611105"/>
            <a:ext cx="1872208" cy="646331"/>
          </a:xfrm>
          <a:prstGeom prst="rect">
            <a:avLst/>
          </a:prstGeom>
          <a:solidFill>
            <a:schemeClr val="bg1"/>
          </a:solidFill>
          <a:ln>
            <a:solidFill>
              <a:schemeClr val="tx1"/>
            </a:solidFill>
          </a:ln>
        </p:spPr>
        <p:txBody>
          <a:bodyPr wrap="square" rtlCol="0">
            <a:spAutoFit/>
          </a:bodyPr>
          <a:lstStyle/>
          <a:p>
            <a:pPr algn="ctr"/>
            <a:r>
              <a:rPr lang="en-IN" dirty="0">
                <a:solidFill>
                  <a:prstClr val="black"/>
                </a:solidFill>
                <a:latin typeface="Calibri"/>
              </a:rPr>
              <a:t>Final Classification</a:t>
            </a:r>
          </a:p>
        </p:txBody>
      </p:sp>
      <p:pic>
        <p:nvPicPr>
          <p:cNvPr id="36" name="Picture 35">
            <a:extLst>
              <a:ext uri="{FF2B5EF4-FFF2-40B4-BE49-F238E27FC236}">
                <a16:creationId xmlns:a16="http://schemas.microsoft.com/office/drawing/2014/main" id="{D5FADBF8-0CA9-5A07-F352-F0973D441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986" y="1370600"/>
            <a:ext cx="1451414" cy="1089677"/>
          </a:xfrm>
          <a:prstGeom prst="rect">
            <a:avLst/>
          </a:prstGeom>
        </p:spPr>
      </p:pic>
      <p:pic>
        <p:nvPicPr>
          <p:cNvPr id="38" name="Picture 37">
            <a:extLst>
              <a:ext uri="{FF2B5EF4-FFF2-40B4-BE49-F238E27FC236}">
                <a16:creationId xmlns:a16="http://schemas.microsoft.com/office/drawing/2014/main" id="{08D2981E-BD8D-CD27-0C9A-FE3E6B498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987" y="2735491"/>
            <a:ext cx="1451413" cy="959250"/>
          </a:xfrm>
          <a:prstGeom prst="rect">
            <a:avLst/>
          </a:prstGeom>
        </p:spPr>
      </p:pic>
      <p:cxnSp>
        <p:nvCxnSpPr>
          <p:cNvPr id="40" name="Straight Arrow Connector 39">
            <a:extLst>
              <a:ext uri="{FF2B5EF4-FFF2-40B4-BE49-F238E27FC236}">
                <a16:creationId xmlns:a16="http://schemas.microsoft.com/office/drawing/2014/main" id="{A6442B71-3D3E-A900-DFFF-1E84CFA010A0}"/>
              </a:ext>
            </a:extLst>
          </p:cNvPr>
          <p:cNvCxnSpPr>
            <a:cxnSpLocks/>
            <a:stCxn id="34" idx="3"/>
            <a:endCxn id="36" idx="1"/>
          </p:cNvCxnSpPr>
          <p:nvPr/>
        </p:nvCxnSpPr>
        <p:spPr>
          <a:xfrm flipV="1">
            <a:off x="9733282" y="1915439"/>
            <a:ext cx="397704" cy="2018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AD6918-CC56-FA01-7807-FC169F1C945E}"/>
              </a:ext>
            </a:extLst>
          </p:cNvPr>
          <p:cNvCxnSpPr>
            <a:stCxn id="34" idx="3"/>
            <a:endCxn id="38" idx="1"/>
          </p:cNvCxnSpPr>
          <p:nvPr/>
        </p:nvCxnSpPr>
        <p:spPr>
          <a:xfrm flipV="1">
            <a:off x="9733282" y="3215116"/>
            <a:ext cx="397705" cy="719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C219627F-985A-89F4-AD2A-201D5B672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3825" y="3934271"/>
            <a:ext cx="1428750" cy="959250"/>
          </a:xfrm>
          <a:prstGeom prst="rect">
            <a:avLst/>
          </a:prstGeom>
        </p:spPr>
      </p:pic>
      <p:cxnSp>
        <p:nvCxnSpPr>
          <p:cNvPr id="46" name="Straight Arrow Connector 45">
            <a:extLst>
              <a:ext uri="{FF2B5EF4-FFF2-40B4-BE49-F238E27FC236}">
                <a16:creationId xmlns:a16="http://schemas.microsoft.com/office/drawing/2014/main" id="{FB4448E0-712B-0537-E046-66BF6085D2DF}"/>
              </a:ext>
            </a:extLst>
          </p:cNvPr>
          <p:cNvCxnSpPr>
            <a:stCxn id="34" idx="3"/>
            <a:endCxn id="44" idx="1"/>
          </p:cNvCxnSpPr>
          <p:nvPr/>
        </p:nvCxnSpPr>
        <p:spPr>
          <a:xfrm>
            <a:off x="9733282" y="3934271"/>
            <a:ext cx="450543" cy="479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B60FC7C4-A524-4B8F-097B-2E32E2BC6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3825" y="5168735"/>
            <a:ext cx="1428750" cy="1013080"/>
          </a:xfrm>
          <a:prstGeom prst="rect">
            <a:avLst/>
          </a:prstGeom>
        </p:spPr>
      </p:pic>
      <p:cxnSp>
        <p:nvCxnSpPr>
          <p:cNvPr id="50" name="Straight Arrow Connector 49">
            <a:extLst>
              <a:ext uri="{FF2B5EF4-FFF2-40B4-BE49-F238E27FC236}">
                <a16:creationId xmlns:a16="http://schemas.microsoft.com/office/drawing/2014/main" id="{5D25E369-0EEA-045D-C0CF-28D023F1B025}"/>
              </a:ext>
            </a:extLst>
          </p:cNvPr>
          <p:cNvCxnSpPr>
            <a:stCxn id="34" idx="3"/>
            <a:endCxn id="48" idx="1"/>
          </p:cNvCxnSpPr>
          <p:nvPr/>
        </p:nvCxnSpPr>
        <p:spPr>
          <a:xfrm>
            <a:off x="9733282" y="3934271"/>
            <a:ext cx="450543" cy="174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FE294DE-AD2B-6C29-82B5-906B8ADBB574}"/>
              </a:ext>
            </a:extLst>
          </p:cNvPr>
          <p:cNvSpPr/>
          <p:nvPr/>
        </p:nvSpPr>
        <p:spPr>
          <a:xfrm>
            <a:off x="5252841" y="1617703"/>
            <a:ext cx="2437169" cy="1701800"/>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building</a:t>
            </a:r>
          </a:p>
          <a:p>
            <a:pPr marL="285750" indent="-285750" algn="just">
              <a:buFont typeface="Arial" panose="020B0604020202020204" pitchFamily="34" charset="0"/>
              <a:buChar char="•"/>
            </a:pPr>
            <a:r>
              <a:rPr lang="en-IN" dirty="0">
                <a:solidFill>
                  <a:schemeClr val="tx1"/>
                </a:solidFill>
              </a:rPr>
              <a:t>Simple cnn</a:t>
            </a:r>
          </a:p>
          <a:p>
            <a:pPr marL="285750" indent="-285750" algn="just">
              <a:buFont typeface="Arial" panose="020B0604020202020204" pitchFamily="34" charset="0"/>
              <a:buChar char="•"/>
            </a:pPr>
            <a:r>
              <a:rPr lang="en-IN" dirty="0">
                <a:solidFill>
                  <a:schemeClr val="tx1"/>
                </a:solidFill>
              </a:rPr>
              <a:t>Lenet</a:t>
            </a:r>
          </a:p>
          <a:p>
            <a:pPr marL="285750" indent="-285750" algn="just">
              <a:buFont typeface="Arial" panose="020B0604020202020204" pitchFamily="34" charset="0"/>
              <a:buChar char="•"/>
            </a:pPr>
            <a:r>
              <a:rPr lang="en-IN" dirty="0">
                <a:solidFill>
                  <a:schemeClr val="tx1"/>
                </a:solidFill>
              </a:rPr>
              <a:t>Resnet</a:t>
            </a:r>
          </a:p>
          <a:p>
            <a:pPr marL="285750" indent="-285750" algn="just">
              <a:buFont typeface="Arial" panose="020B0604020202020204" pitchFamily="34" charset="0"/>
              <a:buChar char="•"/>
            </a:pPr>
            <a:r>
              <a:rPr lang="en-IN" dirty="0">
                <a:solidFill>
                  <a:schemeClr val="tx1"/>
                </a:solidFill>
              </a:rPr>
              <a:t>Inception</a:t>
            </a:r>
          </a:p>
          <a:p>
            <a:pPr algn="ctr"/>
            <a:endParaRPr lang="en-IN" dirty="0">
              <a:solidFill>
                <a:schemeClr val="tx1"/>
              </a:solidFill>
            </a:endParaRPr>
          </a:p>
        </p:txBody>
      </p:sp>
      <p:cxnSp>
        <p:nvCxnSpPr>
          <p:cNvPr id="18" name="Straight Arrow Connector 17">
            <a:extLst>
              <a:ext uri="{FF2B5EF4-FFF2-40B4-BE49-F238E27FC236}">
                <a16:creationId xmlns:a16="http://schemas.microsoft.com/office/drawing/2014/main" id="{3CD9A6D8-BBEC-EF52-B2C0-B29F1DF4704C}"/>
              </a:ext>
            </a:extLst>
          </p:cNvPr>
          <p:cNvCxnSpPr>
            <a:cxnSpLocks/>
          </p:cNvCxnSpPr>
          <p:nvPr/>
        </p:nvCxnSpPr>
        <p:spPr>
          <a:xfrm>
            <a:off x="2880390" y="1890520"/>
            <a:ext cx="0" cy="578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6F65D1-96AD-1ABB-E607-9D61C59B1EE2}"/>
              </a:ext>
            </a:extLst>
          </p:cNvPr>
          <p:cNvCxnSpPr>
            <a:cxnSpLocks/>
            <a:stCxn id="25" idx="2"/>
            <a:endCxn id="23" idx="0"/>
          </p:cNvCxnSpPr>
          <p:nvPr/>
        </p:nvCxnSpPr>
        <p:spPr>
          <a:xfrm>
            <a:off x="2880390" y="3139853"/>
            <a:ext cx="0" cy="57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058F74E-F5A0-687B-DB9E-D735922D5A78}"/>
              </a:ext>
            </a:extLst>
          </p:cNvPr>
          <p:cNvSpPr/>
          <p:nvPr/>
        </p:nvSpPr>
        <p:spPr>
          <a:xfrm>
            <a:off x="2042623" y="3717274"/>
            <a:ext cx="1675534" cy="646331"/>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Final Dataset</a:t>
            </a:r>
          </a:p>
        </p:txBody>
      </p:sp>
      <p:sp>
        <p:nvSpPr>
          <p:cNvPr id="39" name="Cylinder 38">
            <a:extLst>
              <a:ext uri="{FF2B5EF4-FFF2-40B4-BE49-F238E27FC236}">
                <a16:creationId xmlns:a16="http://schemas.microsoft.com/office/drawing/2014/main" id="{292475F8-6890-7D23-D6B0-689BC7C3BDE7}"/>
              </a:ext>
            </a:extLst>
          </p:cNvPr>
          <p:cNvSpPr/>
          <p:nvPr/>
        </p:nvSpPr>
        <p:spPr>
          <a:xfrm>
            <a:off x="1072637" y="4677444"/>
            <a:ext cx="951750" cy="1013080"/>
          </a:xfrm>
          <a:prstGeom prst="can">
            <a:avLst>
              <a:gd name="adj" fmla="val 2427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dataset</a:t>
            </a:r>
          </a:p>
        </p:txBody>
      </p:sp>
      <p:sp>
        <p:nvSpPr>
          <p:cNvPr id="41" name="Cylinder 40">
            <a:extLst>
              <a:ext uri="{FF2B5EF4-FFF2-40B4-BE49-F238E27FC236}">
                <a16:creationId xmlns:a16="http://schemas.microsoft.com/office/drawing/2014/main" id="{56B1EA90-93AE-633F-844F-14D363E11434}"/>
              </a:ext>
            </a:extLst>
          </p:cNvPr>
          <p:cNvSpPr/>
          <p:nvPr/>
        </p:nvSpPr>
        <p:spPr>
          <a:xfrm>
            <a:off x="2314939" y="5317874"/>
            <a:ext cx="1183841" cy="1013080"/>
          </a:xfrm>
          <a:prstGeom prst="can">
            <a:avLst>
              <a:gd name="adj" fmla="val 2427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Validation dataset</a:t>
            </a:r>
          </a:p>
        </p:txBody>
      </p:sp>
      <p:sp>
        <p:nvSpPr>
          <p:cNvPr id="43" name="Cylinder 42">
            <a:extLst>
              <a:ext uri="{FF2B5EF4-FFF2-40B4-BE49-F238E27FC236}">
                <a16:creationId xmlns:a16="http://schemas.microsoft.com/office/drawing/2014/main" id="{57AB0979-215A-FE62-55E4-A2111FECE1C6}"/>
              </a:ext>
            </a:extLst>
          </p:cNvPr>
          <p:cNvSpPr/>
          <p:nvPr/>
        </p:nvSpPr>
        <p:spPr>
          <a:xfrm>
            <a:off x="3623502" y="4553283"/>
            <a:ext cx="1097070" cy="863941"/>
          </a:xfrm>
          <a:prstGeom prst="can">
            <a:avLst>
              <a:gd name="adj" fmla="val 2427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 Dataset</a:t>
            </a:r>
          </a:p>
        </p:txBody>
      </p:sp>
      <p:cxnSp>
        <p:nvCxnSpPr>
          <p:cNvPr id="60" name="Straight Arrow Connector 59">
            <a:extLst>
              <a:ext uri="{FF2B5EF4-FFF2-40B4-BE49-F238E27FC236}">
                <a16:creationId xmlns:a16="http://schemas.microsoft.com/office/drawing/2014/main" id="{C0C012C6-7800-191F-3778-31BCDCE58E39}"/>
              </a:ext>
            </a:extLst>
          </p:cNvPr>
          <p:cNvCxnSpPr/>
          <p:nvPr/>
        </p:nvCxnSpPr>
        <p:spPr>
          <a:xfrm>
            <a:off x="2823944" y="4607062"/>
            <a:ext cx="0" cy="576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675AF34-7C68-4BFA-A1BD-86802A23F540}"/>
              </a:ext>
            </a:extLst>
          </p:cNvPr>
          <p:cNvCxnSpPr/>
          <p:nvPr/>
        </p:nvCxnSpPr>
        <p:spPr>
          <a:xfrm>
            <a:off x="4277360" y="5690524"/>
            <a:ext cx="565881" cy="212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389FF4D-80D5-6CDF-73B1-2883572D8C53}"/>
              </a:ext>
            </a:extLst>
          </p:cNvPr>
          <p:cNvCxnSpPr>
            <a:stCxn id="28" idx="0"/>
          </p:cNvCxnSpPr>
          <p:nvPr/>
        </p:nvCxnSpPr>
        <p:spPr>
          <a:xfrm flipV="1">
            <a:off x="6408487" y="5016648"/>
            <a:ext cx="6967" cy="664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9C04A23-5F7B-5FC1-9FA1-5142FA539F11}"/>
              </a:ext>
            </a:extLst>
          </p:cNvPr>
          <p:cNvCxnSpPr>
            <a:stCxn id="31" idx="0"/>
          </p:cNvCxnSpPr>
          <p:nvPr/>
        </p:nvCxnSpPr>
        <p:spPr>
          <a:xfrm flipH="1" flipV="1">
            <a:off x="6471426" y="3304148"/>
            <a:ext cx="3001" cy="1034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F0B119D-D6DD-BE71-7E38-E8C189BEFFD6}"/>
              </a:ext>
            </a:extLst>
          </p:cNvPr>
          <p:cNvCxnSpPr>
            <a:stCxn id="16" idx="3"/>
            <a:endCxn id="34" idx="0"/>
          </p:cNvCxnSpPr>
          <p:nvPr/>
        </p:nvCxnSpPr>
        <p:spPr>
          <a:xfrm>
            <a:off x="7690010" y="2468603"/>
            <a:ext cx="1107168" cy="114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2522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12961</TotalTime>
  <Words>1194</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Aharoni</vt:lpstr>
      <vt:lpstr>Aptos Narrow</vt:lpstr>
      <vt:lpstr>Arial</vt:lpstr>
      <vt:lpstr>Calibri</vt:lpstr>
      <vt:lpstr>Times New Roman</vt:lpstr>
      <vt:lpstr>Wingdings</vt:lpstr>
      <vt:lpstr>1_Office Theme</vt:lpstr>
      <vt:lpstr>RICE LEAF DISEASE DETECTION USING DEEP LEARNING</vt:lpstr>
      <vt:lpstr>Contents</vt:lpstr>
      <vt:lpstr>Abstract</vt:lpstr>
      <vt:lpstr>INTRODUCTION</vt:lpstr>
      <vt:lpstr>PowerPoint Presentation</vt:lpstr>
      <vt:lpstr>Purpose &amp; Objectives</vt:lpstr>
      <vt:lpstr>PowerPoint Presentation</vt:lpstr>
      <vt:lpstr>EXISTING SYSTEM</vt:lpstr>
      <vt:lpstr>PROPOSED SYSTEM</vt:lpstr>
      <vt:lpstr>Functional Requirements</vt:lpstr>
      <vt:lpstr>Non-Functional Requirements</vt:lpstr>
      <vt:lpstr>RESULTS</vt:lpstr>
      <vt:lpstr>SIGNIFICANCE</vt:lpstr>
      <vt:lpstr>Architecture</vt:lpstr>
      <vt:lpstr>Use Case Diagram</vt:lpstr>
      <vt:lpstr>Class Diagram</vt:lpstr>
      <vt:lpstr>Sequence Diagram</vt:lpstr>
      <vt:lpstr>Outputs</vt:lpstr>
      <vt:lpstr>PowerPoint Presentation</vt:lpstr>
      <vt:lpstr>PowerPoint Presentation</vt:lpstr>
      <vt:lpstr>Conclusion</vt:lpstr>
      <vt:lpstr>FUTURE SCOPE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LEAF DISEASE PREDICTION USING CNN </dc:title>
  <dc:creator>Battula Jagadeesh</dc:creator>
  <cp:lastModifiedBy>Battula Jagadeesh</cp:lastModifiedBy>
  <cp:revision>3</cp:revision>
  <dcterms:created xsi:type="dcterms:W3CDTF">2024-01-23T18:10:36Z</dcterms:created>
  <dcterms:modified xsi:type="dcterms:W3CDTF">2024-04-04T08:52:47Z</dcterms:modified>
</cp:coreProperties>
</file>