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306" r:id="rId2"/>
    <p:sldId id="307" r:id="rId3"/>
    <p:sldId id="308" r:id="rId4"/>
    <p:sldId id="309" r:id="rId5"/>
    <p:sldId id="314" r:id="rId6"/>
    <p:sldId id="316" r:id="rId7"/>
    <p:sldId id="317" r:id="rId8"/>
    <p:sldId id="31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2AA89-2162-4F96-A9E5-18E12E1A6807}" v="31" dt="2023-09-04T19:36:54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6000" autoAdjust="0"/>
  </p:normalViewPr>
  <p:slideViewPr>
    <p:cSldViewPr snapToGrid="0" snapToObjects="1">
      <p:cViewPr varScale="1">
        <p:scale>
          <a:sx n="156" d="100"/>
          <a:sy n="156" d="100"/>
        </p:scale>
        <p:origin x="97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eller" userId="981d1b7f-a3ad-4cb6-9613-32d8b9282249" providerId="ADAL" clId="{7862AA89-2162-4F96-A9E5-18E12E1A6807}"/>
    <pc:docChg chg="custSel addSld modSld sldOrd">
      <pc:chgData name="Eric Keller" userId="981d1b7f-a3ad-4cb6-9613-32d8b9282249" providerId="ADAL" clId="{7862AA89-2162-4F96-A9E5-18E12E1A6807}" dt="2023-09-06T00:51:42.268" v="1544" actId="20577"/>
      <pc:docMkLst>
        <pc:docMk/>
      </pc:docMkLst>
      <pc:sldChg chg="ord">
        <pc:chgData name="Eric Keller" userId="981d1b7f-a3ad-4cb6-9613-32d8b9282249" providerId="ADAL" clId="{7862AA89-2162-4F96-A9E5-18E12E1A6807}" dt="2023-09-04T19:13:28.004" v="17"/>
        <pc:sldMkLst>
          <pc:docMk/>
          <pc:sldMk cId="414294191" sldId="304"/>
        </pc:sldMkLst>
      </pc:sldChg>
      <pc:sldChg chg="addSp delSp modSp new mod">
        <pc:chgData name="Eric Keller" userId="981d1b7f-a3ad-4cb6-9613-32d8b9282249" providerId="ADAL" clId="{7862AA89-2162-4F96-A9E5-18E12E1A6807}" dt="2023-09-06T00:51:24.928" v="1538" actId="20577"/>
        <pc:sldMkLst>
          <pc:docMk/>
          <pc:sldMk cId="2183725132" sldId="308"/>
        </pc:sldMkLst>
        <pc:spChg chg="mod">
          <ac:chgData name="Eric Keller" userId="981d1b7f-a3ad-4cb6-9613-32d8b9282249" providerId="ADAL" clId="{7862AA89-2162-4F96-A9E5-18E12E1A6807}" dt="2023-09-04T19:15:12.627" v="119" actId="20577"/>
          <ac:spMkLst>
            <pc:docMk/>
            <pc:sldMk cId="2183725132" sldId="308"/>
            <ac:spMk id="2" creationId="{271494A1-BE5C-5AE9-9DBE-2D7D54F5EE05}"/>
          </ac:spMkLst>
        </pc:spChg>
        <pc:spChg chg="del">
          <ac:chgData name="Eric Keller" userId="981d1b7f-a3ad-4cb6-9613-32d8b9282249" providerId="ADAL" clId="{7862AA89-2162-4F96-A9E5-18E12E1A6807}" dt="2023-09-04T19:12:58.766" v="2" actId="3680"/>
          <ac:spMkLst>
            <pc:docMk/>
            <pc:sldMk cId="2183725132" sldId="308"/>
            <ac:spMk id="3" creationId="{B8D39B37-45D2-4483-1C7C-DFA1D24B98D5}"/>
          </ac:spMkLst>
        </pc:spChg>
        <pc:spChg chg="add mod">
          <ac:chgData name="Eric Keller" userId="981d1b7f-a3ad-4cb6-9613-32d8b9282249" providerId="ADAL" clId="{7862AA89-2162-4F96-A9E5-18E12E1A6807}" dt="2023-09-06T00:51:20.176" v="1532" actId="20577"/>
          <ac:spMkLst>
            <pc:docMk/>
            <pc:sldMk cId="2183725132" sldId="308"/>
            <ac:spMk id="7" creationId="{6FA39C8C-5C5A-4D70-A562-8E3BD7185EA7}"/>
          </ac:spMkLst>
        </pc:spChg>
        <pc:spChg chg="add mod">
          <ac:chgData name="Eric Keller" userId="981d1b7f-a3ad-4cb6-9613-32d8b9282249" providerId="ADAL" clId="{7862AA89-2162-4F96-A9E5-18E12E1A6807}" dt="2023-09-06T00:51:24.928" v="1538" actId="20577"/>
          <ac:spMkLst>
            <pc:docMk/>
            <pc:sldMk cId="2183725132" sldId="308"/>
            <ac:spMk id="8" creationId="{B965FB5E-8A27-B7C4-DB11-38CD4C427859}"/>
          </ac:spMkLst>
        </pc:spChg>
        <pc:graphicFrameChg chg="add mod ord modGraphic">
          <ac:chgData name="Eric Keller" userId="981d1b7f-a3ad-4cb6-9613-32d8b9282249" providerId="ADAL" clId="{7862AA89-2162-4F96-A9E5-18E12E1A6807}" dt="2023-09-04T19:13:47.825" v="47" actId="20577"/>
          <ac:graphicFrameMkLst>
            <pc:docMk/>
            <pc:sldMk cId="2183725132" sldId="308"/>
            <ac:graphicFrameMk id="4" creationId="{51D21074-FECB-842A-94D7-23D95AD3D4A0}"/>
          </ac:graphicFrameMkLst>
        </pc:graphicFrameChg>
        <pc:graphicFrameChg chg="add mod modGraphic">
          <ac:chgData name="Eric Keller" userId="981d1b7f-a3ad-4cb6-9613-32d8b9282249" providerId="ADAL" clId="{7862AA89-2162-4F96-A9E5-18E12E1A6807}" dt="2023-09-04T19:14:42.575" v="86" actId="20577"/>
          <ac:graphicFrameMkLst>
            <pc:docMk/>
            <pc:sldMk cId="2183725132" sldId="308"/>
            <ac:graphicFrameMk id="5" creationId="{F725E216-5139-9C08-61E4-18FAB65B2D9F}"/>
          </ac:graphicFrameMkLst>
        </pc:graphicFrameChg>
      </pc:sldChg>
      <pc:sldChg chg="addSp delSp modSp new mod">
        <pc:chgData name="Eric Keller" userId="981d1b7f-a3ad-4cb6-9613-32d8b9282249" providerId="ADAL" clId="{7862AA89-2162-4F96-A9E5-18E12E1A6807}" dt="2023-09-04T19:25:46.208" v="999" actId="2165"/>
        <pc:sldMkLst>
          <pc:docMk/>
          <pc:sldMk cId="73438185" sldId="309"/>
        </pc:sldMkLst>
        <pc:spChg chg="mod">
          <ac:chgData name="Eric Keller" userId="981d1b7f-a3ad-4cb6-9613-32d8b9282249" providerId="ADAL" clId="{7862AA89-2162-4F96-A9E5-18E12E1A6807}" dt="2023-09-04T19:22:07.639" v="495" actId="20577"/>
          <ac:spMkLst>
            <pc:docMk/>
            <pc:sldMk cId="73438185" sldId="309"/>
            <ac:spMk id="2" creationId="{B3A8C185-1320-0554-7F88-B4A26D81B085}"/>
          </ac:spMkLst>
        </pc:spChg>
        <pc:spChg chg="add del">
          <ac:chgData name="Eric Keller" userId="981d1b7f-a3ad-4cb6-9613-32d8b9282249" providerId="ADAL" clId="{7862AA89-2162-4F96-A9E5-18E12E1A6807}" dt="2023-09-04T19:21:33.070" v="393"/>
          <ac:spMkLst>
            <pc:docMk/>
            <pc:sldMk cId="73438185" sldId="309"/>
            <ac:spMk id="3" creationId="{BB23AB11-AB98-14C7-88CB-E5993BA9DAAD}"/>
          </ac:spMkLst>
        </pc:spChg>
        <pc:spChg chg="add del mod">
          <ac:chgData name="Eric Keller" userId="981d1b7f-a3ad-4cb6-9613-32d8b9282249" providerId="ADAL" clId="{7862AA89-2162-4F96-A9E5-18E12E1A6807}" dt="2023-09-04T19:21:18.160" v="390"/>
          <ac:spMkLst>
            <pc:docMk/>
            <pc:sldMk cId="73438185" sldId="309"/>
            <ac:spMk id="4" creationId="{794007DA-8F39-4F4F-69AA-B74DEEB2A5CB}"/>
          </ac:spMkLst>
        </pc:spChg>
        <pc:spChg chg="add mod">
          <ac:chgData name="Eric Keller" userId="981d1b7f-a3ad-4cb6-9613-32d8b9282249" providerId="ADAL" clId="{7862AA89-2162-4F96-A9E5-18E12E1A6807}" dt="2023-09-04T19:24:33.490" v="934" actId="20577"/>
          <ac:spMkLst>
            <pc:docMk/>
            <pc:sldMk cId="73438185" sldId="309"/>
            <ac:spMk id="7" creationId="{F85B6647-1639-1F21-F947-77CC140AC2DF}"/>
          </ac:spMkLst>
        </pc:spChg>
        <pc:graphicFrameChg chg="add del mod">
          <ac:chgData name="Eric Keller" userId="981d1b7f-a3ad-4cb6-9613-32d8b9282249" providerId="ADAL" clId="{7862AA89-2162-4F96-A9E5-18E12E1A6807}" dt="2023-09-04T19:21:24.251" v="392"/>
          <ac:graphicFrameMkLst>
            <pc:docMk/>
            <pc:sldMk cId="73438185" sldId="309"/>
            <ac:graphicFrameMk id="5" creationId="{414435D5-4F8A-DFB6-54CD-E4F996735B4C}"/>
          </ac:graphicFrameMkLst>
        </pc:graphicFrameChg>
        <pc:graphicFrameChg chg="add mod">
          <ac:chgData name="Eric Keller" userId="981d1b7f-a3ad-4cb6-9613-32d8b9282249" providerId="ADAL" clId="{7862AA89-2162-4F96-A9E5-18E12E1A6807}" dt="2023-09-04T19:22:42.570" v="530" actId="1035"/>
          <ac:graphicFrameMkLst>
            <pc:docMk/>
            <pc:sldMk cId="73438185" sldId="309"/>
            <ac:graphicFrameMk id="6" creationId="{06CD514D-D3FE-EFB5-A9AA-84D339837394}"/>
          </ac:graphicFrameMkLst>
        </pc:graphicFrameChg>
        <pc:graphicFrameChg chg="add mod modGraphic">
          <ac:chgData name="Eric Keller" userId="981d1b7f-a3ad-4cb6-9613-32d8b9282249" providerId="ADAL" clId="{7862AA89-2162-4F96-A9E5-18E12E1A6807}" dt="2023-09-04T19:25:46.208" v="999" actId="2165"/>
          <ac:graphicFrameMkLst>
            <pc:docMk/>
            <pc:sldMk cId="73438185" sldId="309"/>
            <ac:graphicFrameMk id="8" creationId="{98D88507-29CE-5513-1E7F-8624F01E4B1E}"/>
          </ac:graphicFrameMkLst>
        </pc:graphicFrameChg>
      </pc:sldChg>
      <pc:sldChg chg="delSp modSp add mod ord">
        <pc:chgData name="Eric Keller" userId="981d1b7f-a3ad-4cb6-9613-32d8b9282249" providerId="ADAL" clId="{7862AA89-2162-4F96-A9E5-18E12E1A6807}" dt="2023-09-04T19:15:06.081" v="104" actId="20577"/>
        <pc:sldMkLst>
          <pc:docMk/>
          <pc:sldMk cId="522003295" sldId="310"/>
        </pc:sldMkLst>
        <pc:spChg chg="mod">
          <ac:chgData name="Eric Keller" userId="981d1b7f-a3ad-4cb6-9613-32d8b9282249" providerId="ADAL" clId="{7862AA89-2162-4F96-A9E5-18E12E1A6807}" dt="2023-09-04T19:15:06.081" v="104" actId="20577"/>
          <ac:spMkLst>
            <pc:docMk/>
            <pc:sldMk cId="522003295" sldId="310"/>
            <ac:spMk id="8" creationId="{2AF8777F-2183-F947-8312-F8D9B82C8B2B}"/>
          </ac:spMkLst>
        </pc:spChg>
        <pc:spChg chg="del">
          <ac:chgData name="Eric Keller" userId="981d1b7f-a3ad-4cb6-9613-32d8b9282249" providerId="ADAL" clId="{7862AA89-2162-4F96-A9E5-18E12E1A6807}" dt="2023-09-04T19:14:57.818" v="90" actId="478"/>
          <ac:spMkLst>
            <pc:docMk/>
            <pc:sldMk cId="522003295" sldId="310"/>
            <ac:spMk id="14" creationId="{27539030-A1CC-024D-93B6-F0451078D28A}"/>
          </ac:spMkLst>
        </pc:spChg>
        <pc:spChg chg="del">
          <ac:chgData name="Eric Keller" userId="981d1b7f-a3ad-4cb6-9613-32d8b9282249" providerId="ADAL" clId="{7862AA89-2162-4F96-A9E5-18E12E1A6807}" dt="2023-09-04T19:14:57.818" v="90" actId="478"/>
          <ac:spMkLst>
            <pc:docMk/>
            <pc:sldMk cId="522003295" sldId="310"/>
            <ac:spMk id="15" creationId="{770AF3B3-2E11-9C4E-9801-0A50316D769F}"/>
          </ac:spMkLst>
        </pc:spChg>
      </pc:sldChg>
      <pc:sldChg chg="addSp delSp modSp add mod">
        <pc:chgData name="Eric Keller" userId="981d1b7f-a3ad-4cb6-9613-32d8b9282249" providerId="ADAL" clId="{7862AA89-2162-4F96-A9E5-18E12E1A6807}" dt="2023-09-06T00:51:42.268" v="1544" actId="20577"/>
        <pc:sldMkLst>
          <pc:docMk/>
          <pc:sldMk cId="4188730878" sldId="311"/>
        </pc:sldMkLst>
        <pc:spChg chg="mod">
          <ac:chgData name="Eric Keller" userId="981d1b7f-a3ad-4cb6-9613-32d8b9282249" providerId="ADAL" clId="{7862AA89-2162-4F96-A9E5-18E12E1A6807}" dt="2023-09-04T19:22:14.626" v="498" actId="20577"/>
          <ac:spMkLst>
            <pc:docMk/>
            <pc:sldMk cId="4188730878" sldId="311"/>
            <ac:spMk id="2" creationId="{271494A1-BE5C-5AE9-9DBE-2D7D54F5EE05}"/>
          </ac:spMkLst>
        </pc:spChg>
        <pc:spChg chg="add mod">
          <ac:chgData name="Eric Keller" userId="981d1b7f-a3ad-4cb6-9613-32d8b9282249" providerId="ADAL" clId="{7862AA89-2162-4F96-A9E5-18E12E1A6807}" dt="2023-09-04T19:20:57.242" v="388" actId="1076"/>
          <ac:spMkLst>
            <pc:docMk/>
            <pc:sldMk cId="4188730878" sldId="311"/>
            <ac:spMk id="6" creationId="{8D082677-2EE0-2202-98F3-9776BC8E3AB7}"/>
          </ac:spMkLst>
        </pc:spChg>
        <pc:spChg chg="del">
          <ac:chgData name="Eric Keller" userId="981d1b7f-a3ad-4cb6-9613-32d8b9282249" providerId="ADAL" clId="{7862AA89-2162-4F96-A9E5-18E12E1A6807}" dt="2023-09-04T19:17:35.618" v="215" actId="478"/>
          <ac:spMkLst>
            <pc:docMk/>
            <pc:sldMk cId="4188730878" sldId="311"/>
            <ac:spMk id="7" creationId="{6FA39C8C-5C5A-4D70-A562-8E3BD7185EA7}"/>
          </ac:spMkLst>
        </pc:spChg>
        <pc:spChg chg="del mod">
          <ac:chgData name="Eric Keller" userId="981d1b7f-a3ad-4cb6-9613-32d8b9282249" providerId="ADAL" clId="{7862AA89-2162-4F96-A9E5-18E12E1A6807}" dt="2023-09-04T19:17:35.618" v="215" actId="478"/>
          <ac:spMkLst>
            <pc:docMk/>
            <pc:sldMk cId="4188730878" sldId="311"/>
            <ac:spMk id="8" creationId="{B965FB5E-8A27-B7C4-DB11-38CD4C427859}"/>
          </ac:spMkLst>
        </pc:spChg>
        <pc:graphicFrameChg chg="add mod modGraphic">
          <ac:chgData name="Eric Keller" userId="981d1b7f-a3ad-4cb6-9613-32d8b9282249" providerId="ADAL" clId="{7862AA89-2162-4F96-A9E5-18E12E1A6807}" dt="2023-09-06T00:51:42.268" v="1544" actId="20577"/>
          <ac:graphicFrameMkLst>
            <pc:docMk/>
            <pc:sldMk cId="4188730878" sldId="311"/>
            <ac:graphicFrameMk id="3" creationId="{654BBF83-19DA-99C9-84B1-028ACE798E73}"/>
          </ac:graphicFrameMkLst>
        </pc:graphicFrameChg>
        <pc:graphicFrameChg chg="mod modGraphic">
          <ac:chgData name="Eric Keller" userId="981d1b7f-a3ad-4cb6-9613-32d8b9282249" providerId="ADAL" clId="{7862AA89-2162-4F96-A9E5-18E12E1A6807}" dt="2023-09-06T00:48:18.579" v="1525" actId="20577"/>
          <ac:graphicFrameMkLst>
            <pc:docMk/>
            <pc:sldMk cId="4188730878" sldId="311"/>
            <ac:graphicFrameMk id="4" creationId="{51D21074-FECB-842A-94D7-23D95AD3D4A0}"/>
          </ac:graphicFrameMkLst>
        </pc:graphicFrameChg>
        <pc:graphicFrameChg chg="mod modGraphic">
          <ac:chgData name="Eric Keller" userId="981d1b7f-a3ad-4cb6-9613-32d8b9282249" providerId="ADAL" clId="{7862AA89-2162-4F96-A9E5-18E12E1A6807}" dt="2023-09-04T19:20:52.905" v="387" actId="14100"/>
          <ac:graphicFrameMkLst>
            <pc:docMk/>
            <pc:sldMk cId="4188730878" sldId="311"/>
            <ac:graphicFrameMk id="5" creationId="{F725E216-5139-9C08-61E4-18FAB65B2D9F}"/>
          </ac:graphicFrameMkLst>
        </pc:graphicFrameChg>
      </pc:sldChg>
      <pc:sldChg chg="addSp delSp modSp new mod">
        <pc:chgData name="Eric Keller" userId="981d1b7f-a3ad-4cb6-9613-32d8b9282249" providerId="ADAL" clId="{7862AA89-2162-4F96-A9E5-18E12E1A6807}" dt="2023-09-04T19:27:11.430" v="1072" actId="20577"/>
        <pc:sldMkLst>
          <pc:docMk/>
          <pc:sldMk cId="96873574" sldId="312"/>
        </pc:sldMkLst>
        <pc:spChg chg="mod">
          <ac:chgData name="Eric Keller" userId="981d1b7f-a3ad-4cb6-9613-32d8b9282249" providerId="ADAL" clId="{7862AA89-2162-4F96-A9E5-18E12E1A6807}" dt="2023-09-04T19:25:57.198" v="1010" actId="20577"/>
          <ac:spMkLst>
            <pc:docMk/>
            <pc:sldMk cId="96873574" sldId="312"/>
            <ac:spMk id="2" creationId="{95A0ACA1-01BA-C075-8249-F18621F5F00F}"/>
          </ac:spMkLst>
        </pc:spChg>
        <pc:spChg chg="del">
          <ac:chgData name="Eric Keller" userId="981d1b7f-a3ad-4cb6-9613-32d8b9282249" providerId="ADAL" clId="{7862AA89-2162-4F96-A9E5-18E12E1A6807}" dt="2023-09-04T19:26:20.642" v="1014" actId="478"/>
          <ac:spMkLst>
            <pc:docMk/>
            <pc:sldMk cId="96873574" sldId="312"/>
            <ac:spMk id="3" creationId="{B41ABCD9-F4D6-20CD-A6F1-BDD76752A8DE}"/>
          </ac:spMkLst>
        </pc:spChg>
        <pc:spChg chg="add mod">
          <ac:chgData name="Eric Keller" userId="981d1b7f-a3ad-4cb6-9613-32d8b9282249" providerId="ADAL" clId="{7862AA89-2162-4F96-A9E5-18E12E1A6807}" dt="2023-09-04T19:26:55.584" v="1056" actId="20577"/>
          <ac:spMkLst>
            <pc:docMk/>
            <pc:sldMk cId="96873574" sldId="312"/>
            <ac:spMk id="6" creationId="{CD24A020-E4AA-C5AE-E1F5-42A346100C22}"/>
          </ac:spMkLst>
        </pc:spChg>
        <pc:spChg chg="add mod">
          <ac:chgData name="Eric Keller" userId="981d1b7f-a3ad-4cb6-9613-32d8b9282249" providerId="ADAL" clId="{7862AA89-2162-4F96-A9E5-18E12E1A6807}" dt="2023-09-04T19:27:11.430" v="1072" actId="20577"/>
          <ac:spMkLst>
            <pc:docMk/>
            <pc:sldMk cId="96873574" sldId="312"/>
            <ac:spMk id="7" creationId="{BE474752-0400-CEE3-4EA5-62366D72FD99}"/>
          </ac:spMkLst>
        </pc:spChg>
        <pc:graphicFrameChg chg="add mod">
          <ac:chgData name="Eric Keller" userId="981d1b7f-a3ad-4cb6-9613-32d8b9282249" providerId="ADAL" clId="{7862AA89-2162-4F96-A9E5-18E12E1A6807}" dt="2023-09-04T19:26:05.904" v="1011"/>
          <ac:graphicFrameMkLst>
            <pc:docMk/>
            <pc:sldMk cId="96873574" sldId="312"/>
            <ac:graphicFrameMk id="4" creationId="{D662E7BB-38A0-FC20-7888-68F3EFA6F28F}"/>
          </ac:graphicFrameMkLst>
        </pc:graphicFrameChg>
        <pc:graphicFrameChg chg="add mod">
          <ac:chgData name="Eric Keller" userId="981d1b7f-a3ad-4cb6-9613-32d8b9282249" providerId="ADAL" clId="{7862AA89-2162-4F96-A9E5-18E12E1A6807}" dt="2023-09-04T19:26:17.845" v="1013" actId="1076"/>
          <ac:graphicFrameMkLst>
            <pc:docMk/>
            <pc:sldMk cId="96873574" sldId="312"/>
            <ac:graphicFrameMk id="5" creationId="{380A8830-FC3E-1531-18DF-920D287A89B7}"/>
          </ac:graphicFrameMkLst>
        </pc:graphicFrameChg>
      </pc:sldChg>
      <pc:sldChg chg="addSp delSp modSp add mod">
        <pc:chgData name="Eric Keller" userId="981d1b7f-a3ad-4cb6-9613-32d8b9282249" providerId="ADAL" clId="{7862AA89-2162-4F96-A9E5-18E12E1A6807}" dt="2023-09-04T19:31:35.845" v="1241" actId="20577"/>
        <pc:sldMkLst>
          <pc:docMk/>
          <pc:sldMk cId="2630563615" sldId="313"/>
        </pc:sldMkLst>
        <pc:spChg chg="mod">
          <ac:chgData name="Eric Keller" userId="981d1b7f-a3ad-4cb6-9613-32d8b9282249" providerId="ADAL" clId="{7862AA89-2162-4F96-A9E5-18E12E1A6807}" dt="2023-09-04T19:28:23.296" v="1119" actId="20577"/>
          <ac:spMkLst>
            <pc:docMk/>
            <pc:sldMk cId="2630563615" sldId="313"/>
            <ac:spMk id="2" creationId="{95A0ACA1-01BA-C075-8249-F18621F5F00F}"/>
          </ac:spMkLst>
        </pc:spChg>
        <pc:spChg chg="del">
          <ac:chgData name="Eric Keller" userId="981d1b7f-a3ad-4cb6-9613-32d8b9282249" providerId="ADAL" clId="{7862AA89-2162-4F96-A9E5-18E12E1A6807}" dt="2023-09-04T19:27:39.020" v="1086" actId="478"/>
          <ac:spMkLst>
            <pc:docMk/>
            <pc:sldMk cId="2630563615" sldId="313"/>
            <ac:spMk id="6" creationId="{CD24A020-E4AA-C5AE-E1F5-42A346100C22}"/>
          </ac:spMkLst>
        </pc:spChg>
        <pc:spChg chg="del">
          <ac:chgData name="Eric Keller" userId="981d1b7f-a3ad-4cb6-9613-32d8b9282249" providerId="ADAL" clId="{7862AA89-2162-4F96-A9E5-18E12E1A6807}" dt="2023-09-04T19:27:41.216" v="1087" actId="478"/>
          <ac:spMkLst>
            <pc:docMk/>
            <pc:sldMk cId="2630563615" sldId="313"/>
            <ac:spMk id="7" creationId="{BE474752-0400-CEE3-4EA5-62366D72FD99}"/>
          </ac:spMkLst>
        </pc:spChg>
        <pc:graphicFrameChg chg="add mod modGraphic">
          <ac:chgData name="Eric Keller" userId="981d1b7f-a3ad-4cb6-9613-32d8b9282249" providerId="ADAL" clId="{7862AA89-2162-4F96-A9E5-18E12E1A6807}" dt="2023-09-04T19:31:35.845" v="1241" actId="20577"/>
          <ac:graphicFrameMkLst>
            <pc:docMk/>
            <pc:sldMk cId="2630563615" sldId="313"/>
            <ac:graphicFrameMk id="3" creationId="{A257CCD6-8A59-EC63-3918-E432693C46B8}"/>
          </ac:graphicFrameMkLst>
        </pc:graphicFrameChg>
        <pc:graphicFrameChg chg="mod modGraphic">
          <ac:chgData name="Eric Keller" userId="981d1b7f-a3ad-4cb6-9613-32d8b9282249" providerId="ADAL" clId="{7862AA89-2162-4F96-A9E5-18E12E1A6807}" dt="2023-09-04T19:27:48.889" v="1089" actId="1076"/>
          <ac:graphicFrameMkLst>
            <pc:docMk/>
            <pc:sldMk cId="2630563615" sldId="313"/>
            <ac:graphicFrameMk id="4" creationId="{D662E7BB-38A0-FC20-7888-68F3EFA6F28F}"/>
          </ac:graphicFrameMkLst>
        </pc:graphicFrameChg>
        <pc:graphicFrameChg chg="mod modGraphic">
          <ac:chgData name="Eric Keller" userId="981d1b7f-a3ad-4cb6-9613-32d8b9282249" providerId="ADAL" clId="{7862AA89-2162-4F96-A9E5-18E12E1A6807}" dt="2023-09-04T19:27:51.941" v="1090" actId="14734"/>
          <ac:graphicFrameMkLst>
            <pc:docMk/>
            <pc:sldMk cId="2630563615" sldId="313"/>
            <ac:graphicFrameMk id="5" creationId="{380A8830-FC3E-1531-18DF-920D287A89B7}"/>
          </ac:graphicFrameMkLst>
        </pc:graphicFrameChg>
      </pc:sldChg>
      <pc:sldChg chg="addSp delSp modSp add mod">
        <pc:chgData name="Eric Keller" userId="981d1b7f-a3ad-4cb6-9613-32d8b9282249" providerId="ADAL" clId="{7862AA89-2162-4F96-A9E5-18E12E1A6807}" dt="2023-09-04T19:35:11.116" v="1449" actId="20577"/>
        <pc:sldMkLst>
          <pc:docMk/>
          <pc:sldMk cId="1225866683" sldId="314"/>
        </pc:sldMkLst>
        <pc:spChg chg="mod">
          <ac:chgData name="Eric Keller" userId="981d1b7f-a3ad-4cb6-9613-32d8b9282249" providerId="ADAL" clId="{7862AA89-2162-4F96-A9E5-18E12E1A6807}" dt="2023-09-04T19:32:13.576" v="1253" actId="20577"/>
          <ac:spMkLst>
            <pc:docMk/>
            <pc:sldMk cId="1225866683" sldId="314"/>
            <ac:spMk id="2" creationId="{B3A8C185-1320-0554-7F88-B4A26D81B085}"/>
          </ac:spMkLst>
        </pc:spChg>
        <pc:spChg chg="add del mod">
          <ac:chgData name="Eric Keller" userId="981d1b7f-a3ad-4cb6-9613-32d8b9282249" providerId="ADAL" clId="{7862AA89-2162-4F96-A9E5-18E12E1A6807}" dt="2023-09-04T19:32:10.711" v="1246"/>
          <ac:spMkLst>
            <pc:docMk/>
            <pc:sldMk cId="1225866683" sldId="314"/>
            <ac:spMk id="4" creationId="{588AE1A3-0748-46B8-2417-E626573F691F}"/>
          </ac:spMkLst>
        </pc:spChg>
        <pc:spChg chg="mod">
          <ac:chgData name="Eric Keller" userId="981d1b7f-a3ad-4cb6-9613-32d8b9282249" providerId="ADAL" clId="{7862AA89-2162-4F96-A9E5-18E12E1A6807}" dt="2023-09-04T19:34:20.919" v="1383" actId="1037"/>
          <ac:spMkLst>
            <pc:docMk/>
            <pc:sldMk cId="1225866683" sldId="314"/>
            <ac:spMk id="7" creationId="{F85B6647-1639-1F21-F947-77CC140AC2DF}"/>
          </ac:spMkLst>
        </pc:spChg>
        <pc:spChg chg="add mod">
          <ac:chgData name="Eric Keller" userId="981d1b7f-a3ad-4cb6-9613-32d8b9282249" providerId="ADAL" clId="{7862AA89-2162-4F96-A9E5-18E12E1A6807}" dt="2023-09-04T19:35:11.116" v="1449" actId="20577"/>
          <ac:spMkLst>
            <pc:docMk/>
            <pc:sldMk cId="1225866683" sldId="314"/>
            <ac:spMk id="10" creationId="{D656C49E-7620-A317-5FDD-16C098F32133}"/>
          </ac:spMkLst>
        </pc:spChg>
        <pc:graphicFrameChg chg="add del mod">
          <ac:chgData name="Eric Keller" userId="981d1b7f-a3ad-4cb6-9613-32d8b9282249" providerId="ADAL" clId="{7862AA89-2162-4F96-A9E5-18E12E1A6807}" dt="2023-09-04T19:32:04.829" v="1245"/>
          <ac:graphicFrameMkLst>
            <pc:docMk/>
            <pc:sldMk cId="1225866683" sldId="314"/>
            <ac:graphicFrameMk id="5" creationId="{2EA3CD6D-2B97-8D8A-ED62-A3D130BEF168}"/>
          </ac:graphicFrameMkLst>
        </pc:graphicFrameChg>
        <pc:graphicFrameChg chg="del">
          <ac:chgData name="Eric Keller" userId="981d1b7f-a3ad-4cb6-9613-32d8b9282249" providerId="ADAL" clId="{7862AA89-2162-4F96-A9E5-18E12E1A6807}" dt="2023-09-04T19:32:02.743" v="1243" actId="478"/>
          <ac:graphicFrameMkLst>
            <pc:docMk/>
            <pc:sldMk cId="1225866683" sldId="314"/>
            <ac:graphicFrameMk id="6" creationId="{06CD514D-D3FE-EFB5-A9AA-84D339837394}"/>
          </ac:graphicFrameMkLst>
        </pc:graphicFrameChg>
        <pc:graphicFrameChg chg="mod modGraphic">
          <ac:chgData name="Eric Keller" userId="981d1b7f-a3ad-4cb6-9613-32d8b9282249" providerId="ADAL" clId="{7862AA89-2162-4F96-A9E5-18E12E1A6807}" dt="2023-09-04T19:35:05.330" v="1448" actId="14100"/>
          <ac:graphicFrameMkLst>
            <pc:docMk/>
            <pc:sldMk cId="1225866683" sldId="314"/>
            <ac:graphicFrameMk id="8" creationId="{98D88507-29CE-5513-1E7F-8624F01E4B1E}"/>
          </ac:graphicFrameMkLst>
        </pc:graphicFrameChg>
        <pc:graphicFrameChg chg="add mod">
          <ac:chgData name="Eric Keller" userId="981d1b7f-a3ad-4cb6-9613-32d8b9282249" providerId="ADAL" clId="{7862AA89-2162-4F96-A9E5-18E12E1A6807}" dt="2023-09-04T19:32:22.214" v="1267" actId="1035"/>
          <ac:graphicFrameMkLst>
            <pc:docMk/>
            <pc:sldMk cId="1225866683" sldId="314"/>
            <ac:graphicFrameMk id="9" creationId="{24CFC468-B542-4953-479A-52BCE887C294}"/>
          </ac:graphicFrameMkLst>
        </pc:graphicFrameChg>
      </pc:sldChg>
      <pc:sldChg chg="delSp modSp add mod ord">
        <pc:chgData name="Eric Keller" userId="981d1b7f-a3ad-4cb6-9613-32d8b9282249" providerId="ADAL" clId="{7862AA89-2162-4F96-A9E5-18E12E1A6807}" dt="2023-09-04T19:37:46.843" v="1514" actId="20577"/>
        <pc:sldMkLst>
          <pc:docMk/>
          <pc:sldMk cId="1972557534" sldId="315"/>
        </pc:sldMkLst>
        <pc:spChg chg="del mod">
          <ac:chgData name="Eric Keller" userId="981d1b7f-a3ad-4cb6-9613-32d8b9282249" providerId="ADAL" clId="{7862AA89-2162-4F96-A9E5-18E12E1A6807}" dt="2023-09-04T19:36:54.328" v="1458" actId="478"/>
          <ac:spMkLst>
            <pc:docMk/>
            <pc:sldMk cId="1972557534" sldId="315"/>
            <ac:spMk id="2" creationId="{94F7C802-B211-4FF6-BD6C-923873135D32}"/>
          </ac:spMkLst>
        </pc:spChg>
        <pc:spChg chg="mod">
          <ac:chgData name="Eric Keller" userId="981d1b7f-a3ad-4cb6-9613-32d8b9282249" providerId="ADAL" clId="{7862AA89-2162-4F96-A9E5-18E12E1A6807}" dt="2023-09-04T19:37:46.843" v="1514" actId="20577"/>
          <ac:spMkLst>
            <pc:docMk/>
            <pc:sldMk cId="1972557534" sldId="315"/>
            <ac:spMk id="4" creationId="{00000000-0000-0000-0000-000000000000}"/>
          </ac:spMkLst>
        </pc:spChg>
        <pc:picChg chg="del">
          <ac:chgData name="Eric Keller" userId="981d1b7f-a3ad-4cb6-9613-32d8b9282249" providerId="ADAL" clId="{7862AA89-2162-4F96-A9E5-18E12E1A6807}" dt="2023-09-04T19:36:37.231" v="1451" actId="478"/>
          <ac:picMkLst>
            <pc:docMk/>
            <pc:sldMk cId="1972557534" sldId="315"/>
            <ac:picMk id="1026" creationId="{0136F28D-AFDD-48FA-8859-C15DC28662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D1409-ABFD-40B7-BECA-EBFE9F4D6330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99EF7-B345-4974-B23F-8467A2C6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99EF7-B345-4974-B23F-8467A2C6F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CE2C8EE-911E-254E-9542-94A9F5400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4CA3C114-F800-7644-8F2A-F8514AB3C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3" y="233365"/>
            <a:ext cx="362472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E2D4ADD-4D66-C243-9E14-6942ED886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281115"/>
            <a:ext cx="1118907" cy="11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914650"/>
            <a:ext cx="7677492" cy="1314450"/>
          </a:xfrm>
        </p:spPr>
        <p:txBody>
          <a:bodyPr/>
          <a:lstStyle>
            <a:lvl1pPr marL="0" indent="0" algn="l">
              <a:buNone/>
              <a:defRPr sz="1500" b="0">
                <a:latin typeface="Calibri" pitchFamily="34" charset="0"/>
              </a:defRPr>
            </a:lvl1pPr>
            <a:lvl2pPr marL="342908" indent="0" algn="ctr">
              <a:buNone/>
              <a:defRPr/>
            </a:lvl2pPr>
            <a:lvl3pPr marL="685818" indent="0" algn="ctr">
              <a:buNone/>
              <a:defRPr/>
            </a:lvl3pPr>
            <a:lvl4pPr marL="1028725" indent="0" algn="ctr">
              <a:buNone/>
              <a:defRPr/>
            </a:lvl4pPr>
            <a:lvl5pPr marL="1371635" indent="0" algn="ctr">
              <a:buNone/>
              <a:defRPr/>
            </a:lvl5pPr>
            <a:lvl6pPr marL="1714543" indent="0" algn="ctr">
              <a:buNone/>
              <a:defRPr/>
            </a:lvl6pPr>
            <a:lvl7pPr marL="2057452" indent="0" algn="ctr">
              <a:buNone/>
              <a:defRPr/>
            </a:lvl7pPr>
            <a:lvl8pPr marL="2400360" indent="0" algn="ctr">
              <a:buNone/>
              <a:defRPr/>
            </a:lvl8pPr>
            <a:lvl9pPr marL="27432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94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7" y="171452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4" y="171452"/>
            <a:ext cx="6408739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65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9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2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83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9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98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7434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8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9"/>
            <a:ext cx="8502651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381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8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9"/>
            <a:ext cx="8502651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1"/>
            <a:ext cx="8502651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47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8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1" y="1057279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7" y="1057279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1"/>
            <a:ext cx="8502651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9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1" y="326759"/>
            <a:ext cx="7592093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4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8" indent="0">
              <a:buNone/>
              <a:defRPr sz="1351"/>
            </a:lvl2pPr>
            <a:lvl3pPr marL="685818" indent="0">
              <a:buNone/>
              <a:defRPr sz="1200"/>
            </a:lvl3pPr>
            <a:lvl4pPr marL="1028725" indent="0">
              <a:buNone/>
              <a:defRPr sz="1051"/>
            </a:lvl4pPr>
            <a:lvl5pPr marL="1371635" indent="0">
              <a:buNone/>
              <a:defRPr sz="1051"/>
            </a:lvl5pPr>
            <a:lvl6pPr marL="1714543" indent="0">
              <a:buNone/>
              <a:defRPr sz="1051"/>
            </a:lvl6pPr>
            <a:lvl7pPr marL="2057452" indent="0">
              <a:buNone/>
              <a:defRPr sz="1051"/>
            </a:lvl7pPr>
            <a:lvl8pPr marL="2400360" indent="0">
              <a:buNone/>
              <a:defRPr sz="1051"/>
            </a:lvl8pPr>
            <a:lvl9pPr marL="2743268" indent="0">
              <a:buNone/>
              <a:defRPr sz="10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7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9" y="1021556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7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1" b="1"/>
            </a:lvl3pPr>
            <a:lvl4pPr marL="1028725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1" b="1"/>
            </a:lvl3pPr>
            <a:lvl4pPr marL="1028725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5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9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6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3"/>
            <a:ext cx="511175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908" indent="0">
              <a:buNone/>
              <a:defRPr sz="900"/>
            </a:lvl2pPr>
            <a:lvl3pPr marL="685818" indent="0">
              <a:buNone/>
              <a:defRPr sz="751"/>
            </a:lvl3pPr>
            <a:lvl4pPr marL="1028725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8" indent="0">
              <a:buNone/>
              <a:defRPr sz="1800"/>
            </a:lvl3pPr>
            <a:lvl4pPr marL="1028725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908" indent="0">
              <a:buNone/>
              <a:defRPr sz="900"/>
            </a:lvl2pPr>
            <a:lvl3pPr marL="685818" indent="0">
              <a:buNone/>
              <a:defRPr sz="751"/>
            </a:lvl3pPr>
            <a:lvl4pPr marL="1028725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4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D36EF0E-62B1-3940-8C38-CCF987273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4" y="278606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0A0B2E2-74D9-0C4E-A8D0-916088100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8" y="1021556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31264" y="4958957"/>
            <a:ext cx="279244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149E3D-23B7-7043-B94C-06B89D7BA94F}" type="slidenum">
              <a:rPr lang="en-US" altLang="en-US" sz="751" b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z="751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046"/>
            <a:ext cx="9144000" cy="221456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7" y="4964906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2" y="4935752"/>
            <a:ext cx="1781257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562601" y="4929144"/>
            <a:ext cx="2811043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5253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BF8F5BA2-C620-C842-82BA-629E80D0BD83}" type="slidenum">
              <a:rPr lang="en-US" sz="9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marL="89300" indent="-893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89300" indent="-893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89300" indent="-893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89300" indent="-893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89300" indent="-893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432209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6pPr>
      <a:lvl7pPr marL="77511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7pPr>
      <a:lvl8pPr marL="1118025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8pPr>
      <a:lvl9pPr marL="1460934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9pPr>
    </p:titleStyle>
    <p:bodyStyle>
      <a:lvl1pPr marL="257181" indent="-257181" algn="l" rtl="0" fontAlgn="base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1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57227" indent="-214319" algn="l" rtl="0" fontAlgn="base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857272" indent="-171455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1200181" indent="-171455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543089" indent="-17145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885998" indent="-17145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6pPr>
      <a:lvl7pPr marL="2228907" indent="-17145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8pPr>
      <a:lvl9pPr marL="2914724" indent="-17145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5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12667-BB41-7F07-F41B-23EDB7AB6D2D}"/>
              </a:ext>
            </a:extLst>
          </p:cNvPr>
          <p:cNvSpPr txBox="1"/>
          <p:nvPr/>
        </p:nvSpPr>
        <p:spPr>
          <a:xfrm>
            <a:off x="2287990" y="1515350"/>
            <a:ext cx="5504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Articles Summarization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Conversion to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D16E0-9B3F-9897-0282-E8D86C1C4A9E}"/>
              </a:ext>
            </a:extLst>
          </p:cNvPr>
          <p:cNvSpPr txBox="1"/>
          <p:nvPr/>
        </p:nvSpPr>
        <p:spPr>
          <a:xfrm>
            <a:off x="4889280" y="3151096"/>
            <a:ext cx="2903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Jagadeesh Nadimpalli – Project Lead</a:t>
            </a:r>
          </a:p>
          <a:p>
            <a:pPr algn="just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Deepak Kandikattu – Co-Developer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B4B8A-BA8B-2956-483D-9442375F963F}"/>
              </a:ext>
            </a:extLst>
          </p:cNvPr>
          <p:cNvSpPr txBox="1"/>
          <p:nvPr/>
        </p:nvSpPr>
        <p:spPr>
          <a:xfrm>
            <a:off x="2287990" y="2407460"/>
            <a:ext cx="457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90E39-C6BE-6563-D2D5-D504FE4EC1A5}"/>
              </a:ext>
            </a:extLst>
          </p:cNvPr>
          <p:cNvSpPr txBox="1"/>
          <p:nvPr/>
        </p:nvSpPr>
        <p:spPr>
          <a:xfrm>
            <a:off x="2287990" y="2407460"/>
            <a:ext cx="457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1E80-D4CC-48FC-AB4A-6EB1CFEE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4" y="396665"/>
            <a:ext cx="7592093" cy="5715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CEE1-2415-50E2-2AE8-32E828C5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83" y="1469761"/>
            <a:ext cx="7896225" cy="2667849"/>
          </a:xfrm>
        </p:spPr>
        <p:txBody>
          <a:bodyPr/>
          <a:lstStyle/>
          <a:p>
            <a:pPr marL="0" indent="0" algn="just"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Accomplishments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730CD-E57B-77BF-23C8-CD1D72D665B7}"/>
              </a:ext>
            </a:extLst>
          </p:cNvPr>
          <p:cNvSpPr txBox="1"/>
          <p:nvPr/>
        </p:nvSpPr>
        <p:spPr>
          <a:xfrm>
            <a:off x="704998" y="1005894"/>
            <a:ext cx="576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the accessibility and efficiency of consuming information from Wikipedia by summarizing articles and converting them into audio.</a:t>
            </a:r>
          </a:p>
        </p:txBody>
      </p:sp>
      <p:pic>
        <p:nvPicPr>
          <p:cNvPr id="5" name="Picture 4" descr="A puzzle ball with a piece of paper and headphones&#10;&#10;Description automatically generated">
            <a:extLst>
              <a:ext uri="{FF2B5EF4-FFF2-40B4-BE49-F238E27FC236}">
                <a16:creationId xmlns:a16="http://schemas.microsoft.com/office/drawing/2014/main" id="{3E902CBA-EE4A-4AFA-82E6-606DFE8F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41" t="9826" r="20226" b="11366"/>
          <a:stretch/>
        </p:blipFill>
        <p:spPr>
          <a:xfrm>
            <a:off x="6744244" y="953115"/>
            <a:ext cx="1472263" cy="146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1994F-977C-406E-BA8E-4A358BE8F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67" y="2620089"/>
            <a:ext cx="8283586" cy="146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F08EF-9D8A-4DCC-86DA-EF42DD74F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39" y="160711"/>
            <a:ext cx="257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18FA1-193E-BB91-7DE6-CEF530F4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D3E-A13A-EB5C-EEC5-560D61F6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96" y="360418"/>
            <a:ext cx="7592093" cy="5715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Components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4D8BB13D-BD4F-5695-6785-F9F3B9BD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099" y="1372524"/>
            <a:ext cx="1454116" cy="689684"/>
          </a:xfrm>
          <a:prstGeom prst="rect">
            <a:avLst/>
          </a:prstGeom>
        </p:spPr>
      </p:pic>
      <p:pic>
        <p:nvPicPr>
          <p:cNvPr id="38" name="Picture 37" descr="A logo with text and a snake&#10;&#10;Description automatically generated">
            <a:extLst>
              <a:ext uri="{FF2B5EF4-FFF2-40B4-BE49-F238E27FC236}">
                <a16:creationId xmlns:a16="http://schemas.microsoft.com/office/drawing/2014/main" id="{A4AEC1DD-568F-7CF4-CCA6-EED1F39A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14" y="1136952"/>
            <a:ext cx="947235" cy="1160827"/>
          </a:xfrm>
          <a:prstGeom prst="rect">
            <a:avLst/>
          </a:prstGeom>
        </p:spPr>
      </p:pic>
      <p:pic>
        <p:nvPicPr>
          <p:cNvPr id="43" name="Picture 42" descr="A yellow cartoon face with hands on it&#10;&#10;Description automatically generated">
            <a:extLst>
              <a:ext uri="{FF2B5EF4-FFF2-40B4-BE49-F238E27FC236}">
                <a16:creationId xmlns:a16="http://schemas.microsoft.com/office/drawing/2014/main" id="{7D73B0CB-C72B-EFE5-58CB-B3F143831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70" y="1226292"/>
            <a:ext cx="1125065" cy="1125065"/>
          </a:xfrm>
          <a:prstGeom prst="rect">
            <a:avLst/>
          </a:prstGeom>
        </p:spPr>
      </p:pic>
      <p:pic>
        <p:nvPicPr>
          <p:cNvPr id="58" name="Picture 57" descr="A blue hexagon with white logo&#10;&#10;Description automatically generated">
            <a:extLst>
              <a:ext uri="{FF2B5EF4-FFF2-40B4-BE49-F238E27FC236}">
                <a16:creationId xmlns:a16="http://schemas.microsoft.com/office/drawing/2014/main" id="{FD906167-E715-13F1-6808-3F6F1CA30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585" y="2941100"/>
            <a:ext cx="1363573" cy="788460"/>
          </a:xfrm>
          <a:prstGeom prst="rect">
            <a:avLst/>
          </a:prstGeom>
        </p:spPr>
      </p:pic>
      <p:pic>
        <p:nvPicPr>
          <p:cNvPr id="71" name="Picture 70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C8F42AAE-2664-B10C-1201-EDA38AABF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015" y="1345514"/>
            <a:ext cx="1519000" cy="857351"/>
          </a:xfrm>
          <a:prstGeom prst="rect">
            <a:avLst/>
          </a:prstGeom>
        </p:spPr>
      </p:pic>
      <p:pic>
        <p:nvPicPr>
          <p:cNvPr id="73" name="Picture 72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92AAA427-AF16-20C1-C788-E82722D69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6798" y="1355151"/>
            <a:ext cx="1140747" cy="867345"/>
          </a:xfrm>
          <a:prstGeom prst="rect">
            <a:avLst/>
          </a:prstGeom>
        </p:spPr>
      </p:pic>
      <p:pic>
        <p:nvPicPr>
          <p:cNvPr id="75" name="Picture 74" descr="A blue hexagon with white arrows&#10;&#10;Description automatically generated">
            <a:extLst>
              <a:ext uri="{FF2B5EF4-FFF2-40B4-BE49-F238E27FC236}">
                <a16:creationId xmlns:a16="http://schemas.microsoft.com/office/drawing/2014/main" id="{F8C955BF-3CDE-49B1-C1AA-3460C01F5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819" y="2954795"/>
            <a:ext cx="972992" cy="788459"/>
          </a:xfrm>
          <a:prstGeom prst="rect">
            <a:avLst/>
          </a:prstGeom>
        </p:spPr>
      </p:pic>
      <p:pic>
        <p:nvPicPr>
          <p:cNvPr id="77" name="Picture 76" descr="A blue hexagon with a white square with a white square and a white square with a white square with a white square with a white square with a white square with a white square with a&#10;&#10;Description automatically generated">
            <a:extLst>
              <a:ext uri="{FF2B5EF4-FFF2-40B4-BE49-F238E27FC236}">
                <a16:creationId xmlns:a16="http://schemas.microsoft.com/office/drawing/2014/main" id="{2F27CB92-77E4-C389-A782-045E1AE69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2366" y="2930581"/>
            <a:ext cx="1165319" cy="809496"/>
          </a:xfrm>
          <a:prstGeom prst="rect">
            <a:avLst/>
          </a:prstGeom>
        </p:spPr>
      </p:pic>
      <p:pic>
        <p:nvPicPr>
          <p:cNvPr id="79" name="Picture 78" descr="A blue hexagon with a white logo and a magnifying glass&#10;&#10;Description automatically generated">
            <a:extLst>
              <a:ext uri="{FF2B5EF4-FFF2-40B4-BE49-F238E27FC236}">
                <a16:creationId xmlns:a16="http://schemas.microsoft.com/office/drawing/2014/main" id="{7E1F3617-CEE1-FC0D-FAA8-7EE376693B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348" y="2917128"/>
            <a:ext cx="881859" cy="836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F74CE-1A4C-4B4D-8266-1B79DEE3C3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021" y="121392"/>
            <a:ext cx="257175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74FC3-4124-4052-AFDD-4B13B4AEF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769" y="3005932"/>
            <a:ext cx="806642" cy="7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F76C-181E-4B1D-B8BD-EFBEFDE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21" y="369036"/>
            <a:ext cx="7713553" cy="5715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&amp; Components Interactions</a:t>
            </a:r>
          </a:p>
        </p:txBody>
      </p:sp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899CE208-05D2-B5F4-9C54-76D02249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9" y="1433298"/>
            <a:ext cx="8843342" cy="2832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EAA35-FFE5-4AA0-8183-6A78AFEE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1" y="182349"/>
            <a:ext cx="257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C1E5B-C01B-4020-84CA-2C2914C64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7869" y="423329"/>
            <a:ext cx="648357" cy="590468"/>
          </a:xfrm>
        </p:spPr>
      </p:pic>
      <p:pic>
        <p:nvPicPr>
          <p:cNvPr id="1030" name="Picture 6" descr="Debugging - Free interface icons">
            <a:extLst>
              <a:ext uri="{FF2B5EF4-FFF2-40B4-BE49-F238E27FC236}">
                <a16:creationId xmlns:a16="http://schemas.microsoft.com/office/drawing/2014/main" id="{A05B2A3E-D18A-4B72-AD42-E51D0E1411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77" y="442297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DAE0A6-ED40-4D26-A5A1-7C5EC2EF4509}"/>
              </a:ext>
            </a:extLst>
          </p:cNvPr>
          <p:cNvSpPr/>
          <p:nvPr/>
        </p:nvSpPr>
        <p:spPr bwMode="auto">
          <a:xfrm>
            <a:off x="1014761" y="1043985"/>
            <a:ext cx="3434576" cy="36172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71036-893C-47C5-A7BC-DAC7E0DFC590}"/>
              </a:ext>
            </a:extLst>
          </p:cNvPr>
          <p:cNvSpPr/>
          <p:nvPr/>
        </p:nvSpPr>
        <p:spPr bwMode="auto">
          <a:xfrm>
            <a:off x="4912114" y="1035027"/>
            <a:ext cx="3434576" cy="3617225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AC69B-D150-4043-BEC1-72C4C6A3ED79}"/>
              </a:ext>
            </a:extLst>
          </p:cNvPr>
          <p:cNvSpPr txBox="1"/>
          <p:nvPr/>
        </p:nvSpPr>
        <p:spPr>
          <a:xfrm>
            <a:off x="1165302" y="1079660"/>
            <a:ext cx="313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76846-2F76-4F9D-A37A-D488F6952399}"/>
              </a:ext>
            </a:extLst>
          </p:cNvPr>
          <p:cNvSpPr txBox="1"/>
          <p:nvPr/>
        </p:nvSpPr>
        <p:spPr>
          <a:xfrm>
            <a:off x="4995746" y="1085086"/>
            <a:ext cx="313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DEBUGGING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24B270-7CFB-486B-BAFC-A06BF7AEE0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4967872" y="1707649"/>
            <a:ext cx="674645" cy="864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43F4D9-F59C-4232-ABD9-DFD14D0E28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5746" y="2855760"/>
            <a:ext cx="674646" cy="8641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6FA406-F976-4CBA-BFC8-4B8E771F7DEA}"/>
              </a:ext>
            </a:extLst>
          </p:cNvPr>
          <p:cNvSpPr txBox="1"/>
          <p:nvPr/>
        </p:nvSpPr>
        <p:spPr>
          <a:xfrm>
            <a:off x="5642517" y="1692254"/>
            <a:ext cx="248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Monitoring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4472E-E957-4B95-8D1A-D3CFAF203187}"/>
              </a:ext>
            </a:extLst>
          </p:cNvPr>
          <p:cNvSpPr txBox="1"/>
          <p:nvPr/>
        </p:nvSpPr>
        <p:spPr>
          <a:xfrm>
            <a:off x="5642517" y="1969551"/>
            <a:ext cx="261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systematic logging across services to monitor data flow and identify issues in real-time.</a:t>
            </a:r>
          </a:p>
          <a:p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40393B-BF5A-497A-AF8F-FA87D5DB03D7}"/>
              </a:ext>
            </a:extLst>
          </p:cNvPr>
          <p:cNvSpPr txBox="1"/>
          <p:nvPr/>
        </p:nvSpPr>
        <p:spPr>
          <a:xfrm>
            <a:off x="5642517" y="2866466"/>
            <a:ext cx="248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4B410-1E47-4D1B-A568-20089CCDE617}"/>
              </a:ext>
            </a:extLst>
          </p:cNvPr>
          <p:cNvSpPr txBox="1"/>
          <p:nvPr/>
        </p:nvSpPr>
        <p:spPr>
          <a:xfrm>
            <a:off x="5654850" y="3103152"/>
            <a:ext cx="2614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robust error handling with try-catch blocks across all services to manage exceptions effectively.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5D1CA-6C0A-487D-A957-DB0CF0BBA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086456" y="1413159"/>
            <a:ext cx="674645" cy="8641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5B39A5-E45D-48C4-B0F6-7F9D9CF51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1087248" y="2506366"/>
            <a:ext cx="674646" cy="8641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DF7ED5-4309-4E1E-B23B-49953C1E7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02" y="3541436"/>
            <a:ext cx="541782" cy="8926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421997-9A64-4A9D-B83B-661AB9C48232}"/>
              </a:ext>
            </a:extLst>
          </p:cNvPr>
          <p:cNvSpPr txBox="1"/>
          <p:nvPr/>
        </p:nvSpPr>
        <p:spPr>
          <a:xfrm>
            <a:off x="1715367" y="3732081"/>
            <a:ext cx="261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comprehensive integration testing on GKE to validate the interaction between services, using pod logs for detailed insights.</a:t>
            </a:r>
          </a:p>
          <a:p>
            <a:pPr algn="l"/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66E52-5417-4FB0-9B3A-C4D7745FB04E}"/>
              </a:ext>
            </a:extLst>
          </p:cNvPr>
          <p:cNvSpPr txBox="1"/>
          <p:nvPr/>
        </p:nvSpPr>
        <p:spPr>
          <a:xfrm>
            <a:off x="1722860" y="1716507"/>
            <a:ext cx="2614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initial service testing locally using Docker to ensure functional integrity before cloud deployment.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5A5CFB-BE57-44B6-A42A-39C054B15BC0}"/>
              </a:ext>
            </a:extLst>
          </p:cNvPr>
          <p:cNvSpPr txBox="1"/>
          <p:nvPr/>
        </p:nvSpPr>
        <p:spPr>
          <a:xfrm>
            <a:off x="1711714" y="2630478"/>
            <a:ext cx="28101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Gradually migrated services to Google Kubernetes Engine (GKE), adjusting service logic for cloud-specific configurations and testing with kubectl and curl for endpoint functionality.</a:t>
            </a:r>
          </a:p>
          <a:p>
            <a:pPr algn="l"/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550A32-A6BD-4889-844C-0E48050E92A7}"/>
              </a:ext>
            </a:extLst>
          </p:cNvPr>
          <p:cNvSpPr txBox="1"/>
          <p:nvPr/>
        </p:nvSpPr>
        <p:spPr>
          <a:xfrm>
            <a:off x="1699774" y="2405757"/>
            <a:ext cx="248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Migration &amp; Testing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040FD-9FF8-4E6D-B569-2782B9DC38BE}"/>
              </a:ext>
            </a:extLst>
          </p:cNvPr>
          <p:cNvSpPr txBox="1"/>
          <p:nvPr/>
        </p:nvSpPr>
        <p:spPr>
          <a:xfrm>
            <a:off x="1707084" y="1434133"/>
            <a:ext cx="248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Testing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C1CA9-20C6-4AC3-A15B-18F4BABBCB28}"/>
              </a:ext>
            </a:extLst>
          </p:cNvPr>
          <p:cNvSpPr txBox="1"/>
          <p:nvPr/>
        </p:nvSpPr>
        <p:spPr>
          <a:xfrm>
            <a:off x="1691539" y="3491752"/>
            <a:ext cx="248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74D9A0-A731-48BF-9318-F2A26D303A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2295" y="2402848"/>
            <a:ext cx="1655060" cy="128058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AF352-642C-47ED-B6C5-FF50A148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74" y="484954"/>
            <a:ext cx="4199733" cy="16654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812EE3-96E2-41C3-AD1A-03BB86EC5615}"/>
              </a:ext>
            </a:extLst>
          </p:cNvPr>
          <p:cNvSpPr txBox="1"/>
          <p:nvPr/>
        </p:nvSpPr>
        <p:spPr>
          <a:xfrm>
            <a:off x="3815909" y="2452752"/>
            <a:ext cx="403522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Service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Delays from complex NLP; solved by autoscaling.</a:t>
            </a:r>
            <a:br>
              <a:rPr lang="en-US" sz="10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5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Service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processing power under high load; mitigated by autoscaling and audio caching.</a:t>
            </a:r>
            <a:br>
              <a:rPr lang="en-US" sz="105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Service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Slow writes to Big Query at peak times; addressed with batch processing and schema optimization.</a:t>
            </a:r>
            <a:br>
              <a:rPr lang="en-US" sz="10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5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Delays from distributed service setup; improved with network optimization and potential CDN deployment.</a:t>
            </a:r>
          </a:p>
          <a:p>
            <a:endParaRPr lang="en-IN" sz="1050" dirty="0">
              <a:latin typeface="Calibri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2C2C46A-0ECE-45F8-A467-2E99AC2CFA24}"/>
              </a:ext>
            </a:extLst>
          </p:cNvPr>
          <p:cNvSpPr/>
          <p:nvPr/>
        </p:nvSpPr>
        <p:spPr bwMode="auto">
          <a:xfrm>
            <a:off x="1308451" y="1219797"/>
            <a:ext cx="1942749" cy="357582"/>
          </a:xfrm>
          <a:prstGeom prst="homePlat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02406-4442-4C8F-9BB6-AE20363DF350}"/>
              </a:ext>
            </a:extLst>
          </p:cNvPr>
          <p:cNvSpPr txBox="1"/>
          <p:nvPr/>
        </p:nvSpPr>
        <p:spPr>
          <a:xfrm>
            <a:off x="1598506" y="1208139"/>
            <a:ext cx="165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E74FE299-5E28-4A4A-8C7C-444C8363594C}"/>
              </a:ext>
            </a:extLst>
          </p:cNvPr>
          <p:cNvSpPr/>
          <p:nvPr/>
        </p:nvSpPr>
        <p:spPr bwMode="auto">
          <a:xfrm>
            <a:off x="1308451" y="3868179"/>
            <a:ext cx="1942749" cy="357582"/>
          </a:xfrm>
          <a:prstGeom prst="homePlat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1827D-ED5D-4476-98EF-1D34A5B37121}"/>
              </a:ext>
            </a:extLst>
          </p:cNvPr>
          <p:cNvSpPr txBox="1"/>
          <p:nvPr/>
        </p:nvSpPr>
        <p:spPr>
          <a:xfrm>
            <a:off x="1632373" y="3868179"/>
            <a:ext cx="158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5E44B73-62CF-43BD-AAE1-19935BCB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63" y="2304443"/>
            <a:ext cx="3850344" cy="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A0751E-B096-4F16-83CF-C09B859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32" y="1451021"/>
            <a:ext cx="2276892" cy="2552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0394B7-0356-48C3-B771-C56F4518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6" y="1365103"/>
            <a:ext cx="4692209" cy="281404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A6EAAFA-DB26-48A1-97A4-74A36471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21" y="369036"/>
            <a:ext cx="7713553" cy="5715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28A635-847E-46E2-B52E-327350646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1" y="182349"/>
            <a:ext cx="257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72FA1-05F1-C3A2-2B62-ED079A461806}"/>
              </a:ext>
            </a:extLst>
          </p:cNvPr>
          <p:cNvSpPr txBox="1"/>
          <p:nvPr/>
        </p:nvSpPr>
        <p:spPr>
          <a:xfrm>
            <a:off x="1995777" y="2194560"/>
            <a:ext cx="494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Demonstration………….</a:t>
            </a:r>
          </a:p>
        </p:txBody>
      </p:sp>
    </p:spTree>
    <p:extLst>
      <p:ext uri="{BB962C8B-B14F-4D97-AF65-F5344CB8AC3E}">
        <p14:creationId xmlns:p14="http://schemas.microsoft.com/office/powerpoint/2010/main" val="35774925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Words>240</Words>
  <Application>Microsoft Macintosh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Tahoma</vt:lpstr>
      <vt:lpstr>Times New Roman</vt:lpstr>
      <vt:lpstr>Wingdings</vt:lpstr>
      <vt:lpstr>Wingdings 2</vt:lpstr>
      <vt:lpstr>4_template2007</vt:lpstr>
      <vt:lpstr>PowerPoint Presentation</vt:lpstr>
      <vt:lpstr>Project Goals</vt:lpstr>
      <vt:lpstr>Software and Hardware Components</vt:lpstr>
      <vt:lpstr>Architecture Diagram &amp; Components Interactions</vt:lpstr>
      <vt:lpstr>PowerPoint Presentation</vt:lpstr>
      <vt:lpstr>PowerPoint Presentation</vt:lpstr>
      <vt:lpstr>Future Work</vt:lpstr>
      <vt:lpstr>PowerPoint Presentation</vt:lpstr>
    </vt:vector>
  </TitlesOfParts>
  <Company>University of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Data Joins</dc:title>
  <dc:creator>Dirk Grunwald</dc:creator>
  <cp:lastModifiedBy>Jagadeesh Nadimpalli</cp:lastModifiedBy>
  <cp:revision>238</cp:revision>
  <dcterms:created xsi:type="dcterms:W3CDTF">2012-11-08T18:58:42Z</dcterms:created>
  <dcterms:modified xsi:type="dcterms:W3CDTF">2024-12-11T07:26:21Z</dcterms:modified>
</cp:coreProperties>
</file>