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7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91215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765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8740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869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85259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8583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2322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8144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689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7773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524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956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413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960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653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262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304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11/23/2024</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27580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211" y="4245760"/>
            <a:ext cx="6400800" cy="1069349"/>
          </a:xfrm>
        </p:spPr>
        <p:txBody>
          <a:bodyPr>
            <a:normAutofit/>
          </a:bodyPr>
          <a:lstStyle/>
          <a:p>
            <a:r>
              <a:rPr lang="en-US" sz="2400" dirty="0">
                <a:solidFill>
                  <a:schemeClr val="accent1"/>
                </a:solidFill>
                <a:effectLst>
                  <a:outerShdw blurRad="38100" dist="38100" dir="2700000" algn="tl">
                    <a:srgbClr val="000000">
                      <a:alpha val="43137"/>
                    </a:srgbClr>
                  </a:outerShdw>
                </a:effectLst>
              </a:rPr>
              <a:t>KOPPISETTI JAGADEESH</a:t>
            </a:r>
          </a:p>
          <a:p>
            <a:r>
              <a:rPr sz="2400" dirty="0">
                <a:solidFill>
                  <a:schemeClr val="accent1"/>
                </a:solidFill>
                <a:effectLst>
                  <a:outerShdw blurRad="38100" dist="38100" dir="2700000" algn="tl">
                    <a:srgbClr val="000000">
                      <a:alpha val="43137"/>
                    </a:srgbClr>
                  </a:outerShdw>
                </a:effectLst>
              </a:rPr>
              <a:t>Roll No: 22765A5402</a:t>
            </a:r>
          </a:p>
        </p:txBody>
      </p:sp>
      <p:sp>
        <p:nvSpPr>
          <p:cNvPr id="4" name="TextBox 3">
            <a:extLst>
              <a:ext uri="{FF2B5EF4-FFF2-40B4-BE49-F238E27FC236}">
                <a16:creationId xmlns:a16="http://schemas.microsoft.com/office/drawing/2014/main" id="{85666731-461F-141A-9410-528AE39BE91A}"/>
              </a:ext>
            </a:extLst>
          </p:cNvPr>
          <p:cNvSpPr txBox="1"/>
          <p:nvPr/>
        </p:nvSpPr>
        <p:spPr>
          <a:xfrm>
            <a:off x="1449211" y="2875002"/>
            <a:ext cx="6575778" cy="1107996"/>
          </a:xfrm>
          <a:prstGeom prst="rect">
            <a:avLst/>
          </a:prstGeom>
          <a:noFill/>
        </p:spPr>
        <p:txBody>
          <a:bodyPr wrap="square" rtlCol="0">
            <a:spAutoFit/>
          </a:bodyPr>
          <a:lstStyle/>
          <a:p>
            <a:r>
              <a:rPr lang="en-US" sz="2400" b="1" dirty="0"/>
              <a:t>                                   </a:t>
            </a:r>
            <a:r>
              <a:rPr lang="en-US" sz="2400" b="1" dirty="0">
                <a:solidFill>
                  <a:schemeClr val="accent3">
                    <a:lumMod val="75000"/>
                  </a:schemeClr>
                </a:solidFill>
              </a:rPr>
              <a:t>Project Title</a:t>
            </a:r>
          </a:p>
          <a:p>
            <a:r>
              <a:rPr lang="en-US" sz="2400" b="1" dirty="0">
                <a:solidFill>
                  <a:schemeClr val="accent3">
                    <a:lumMod val="75000"/>
                  </a:schemeClr>
                </a:solidFill>
              </a:rPr>
              <a:t>        </a:t>
            </a:r>
            <a:r>
              <a:rPr lang="en-US" sz="2400" b="1" dirty="0">
                <a:solidFill>
                  <a:schemeClr val="accent3">
                    <a:lumMod val="75000"/>
                  </a:schemeClr>
                </a:solidFill>
                <a:latin typeface="Aptos" panose="020B0004020202020204" pitchFamily="34" charset="0"/>
              </a:rPr>
              <a:t>Plant Disease Detection using YOLOv8</a:t>
            </a:r>
          </a:p>
          <a:p>
            <a:endParaRPr lang="en-IN" dirty="0"/>
          </a:p>
        </p:txBody>
      </p:sp>
      <p:sp>
        <p:nvSpPr>
          <p:cNvPr id="5" name="TextBox 4">
            <a:extLst>
              <a:ext uri="{FF2B5EF4-FFF2-40B4-BE49-F238E27FC236}">
                <a16:creationId xmlns:a16="http://schemas.microsoft.com/office/drawing/2014/main" id="{D963A6BC-958A-FA2E-1827-B83E79AADD7B}"/>
              </a:ext>
            </a:extLst>
          </p:cNvPr>
          <p:cNvSpPr txBox="1"/>
          <p:nvPr/>
        </p:nvSpPr>
        <p:spPr>
          <a:xfrm rot="10800000" flipH="1" flipV="1">
            <a:off x="1976966" y="1958791"/>
            <a:ext cx="6309078" cy="523220"/>
          </a:xfrm>
          <a:prstGeom prst="rect">
            <a:avLst/>
          </a:prstGeom>
          <a:noFill/>
        </p:spPr>
        <p:txBody>
          <a:bodyPr wrap="square" rtlCol="0">
            <a:spAutoFit/>
          </a:bodyPr>
          <a:lstStyle/>
          <a:p>
            <a:r>
              <a:rPr lang="en-US" sz="2800" b="1" dirty="0">
                <a:solidFill>
                  <a:schemeClr val="accent3">
                    <a:lumMod val="75000"/>
                  </a:schemeClr>
                </a:solidFill>
              </a:rPr>
              <a:t>Artificial Intelligence and Data Science</a:t>
            </a:r>
            <a:endParaRPr lang="en-IN" sz="2800" b="1" dirty="0">
              <a:solidFill>
                <a:schemeClr val="accent3">
                  <a:lumMod val="75000"/>
                </a:schemeClr>
              </a:solidFill>
            </a:endParaRPr>
          </a:p>
        </p:txBody>
      </p:sp>
      <p:sp>
        <p:nvSpPr>
          <p:cNvPr id="6" name="AutoShape 2">
            <a:extLst>
              <a:ext uri="{FF2B5EF4-FFF2-40B4-BE49-F238E27FC236}">
                <a16:creationId xmlns:a16="http://schemas.microsoft.com/office/drawing/2014/main" id="{613AB4D9-4A12-DCE7-4A46-E3C41C2F6DC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892B41C2-D56A-2D5B-C405-3DE1C0CB0DC4}"/>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7E3AC1C-00F4-219D-ABE1-DB3AAF258F97}"/>
              </a:ext>
            </a:extLst>
          </p:cNvPr>
          <p:cNvPicPr>
            <a:picLocks noChangeAspect="1"/>
          </p:cNvPicPr>
          <p:nvPr/>
        </p:nvPicPr>
        <p:blipFill>
          <a:blip r:embed="rId2"/>
          <a:stretch>
            <a:fillRect/>
          </a:stretch>
        </p:blipFill>
        <p:spPr>
          <a:xfrm>
            <a:off x="301299" y="69538"/>
            <a:ext cx="8541401" cy="1626491"/>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334" y="1153886"/>
            <a:ext cx="7519610" cy="1132113"/>
          </a:xfrm>
        </p:spPr>
        <p:txBody>
          <a:bodyPr/>
          <a:lstStyle/>
          <a:p>
            <a:r>
              <a:rPr dirty="0">
                <a:solidFill>
                  <a:schemeClr val="accent3"/>
                </a:solidFill>
              </a:rPr>
              <a:t>Conclusion</a:t>
            </a:r>
          </a:p>
        </p:txBody>
      </p:sp>
      <p:sp>
        <p:nvSpPr>
          <p:cNvPr id="3" name="Content Placeholder 2"/>
          <p:cNvSpPr>
            <a:spLocks noGrp="1"/>
          </p:cNvSpPr>
          <p:nvPr>
            <p:ph idx="1"/>
          </p:nvPr>
        </p:nvSpPr>
        <p:spPr>
          <a:xfrm>
            <a:off x="982134" y="2285999"/>
            <a:ext cx="7519610" cy="2188029"/>
          </a:xfrm>
        </p:spPr>
        <p:txBody>
          <a:bodyPr/>
          <a:lstStyle/>
          <a:p>
            <a:pPr marL="0" indent="0" algn="just">
              <a:buNone/>
            </a:pPr>
            <a:r>
              <a:rPr dirty="0"/>
              <a:t>The plant disease detection system using YOLOv8 is an effective solution for early identification of diseases. By utilizing deep learning and computer vision, this project aims to revolutionize agricultural practices, leading to healthier crops and more sustainable farming.</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476067" cy="1240970"/>
          </a:xfrm>
        </p:spPr>
        <p:txBody>
          <a:bodyPr/>
          <a:lstStyle/>
          <a:p>
            <a:r>
              <a:rPr dirty="0">
                <a:solidFill>
                  <a:schemeClr val="accent3">
                    <a:lumMod val="75000"/>
                  </a:schemeClr>
                </a:solidFill>
              </a:rPr>
              <a:t>Abstract</a:t>
            </a:r>
          </a:p>
        </p:txBody>
      </p:sp>
      <p:sp>
        <p:nvSpPr>
          <p:cNvPr id="3" name="Content Placeholder 2"/>
          <p:cNvSpPr>
            <a:spLocks noGrp="1"/>
          </p:cNvSpPr>
          <p:nvPr>
            <p:ph idx="1"/>
          </p:nvPr>
        </p:nvSpPr>
        <p:spPr>
          <a:xfrm>
            <a:off x="982133" y="1762592"/>
            <a:ext cx="7704667" cy="3332816"/>
          </a:xfrm>
        </p:spPr>
        <p:txBody>
          <a:bodyPr/>
          <a:lstStyle/>
          <a:p>
            <a:pPr marL="0" indent="0" algn="just">
              <a:buNone/>
            </a:pPr>
            <a:r>
              <a:rPr dirty="0"/>
              <a:t>This project focuses on the detection of plant diseases using the YOLOv8 model. By leveraging computer vision and deep learning techniques, we aim to help farmers identify plant diseases early, ensuring better crop management and healthier yields.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457201"/>
            <a:ext cx="7704667" cy="1317171"/>
          </a:xfrm>
        </p:spPr>
        <p:txBody>
          <a:bodyPr/>
          <a:lstStyle/>
          <a:p>
            <a:r>
              <a:rPr dirty="0">
                <a:solidFill>
                  <a:schemeClr val="accent3">
                    <a:lumMod val="75000"/>
                  </a:schemeClr>
                </a:solidFill>
              </a:rPr>
              <a:t>Introduction</a:t>
            </a:r>
          </a:p>
        </p:txBody>
      </p:sp>
      <p:sp>
        <p:nvSpPr>
          <p:cNvPr id="3" name="Content Placeholder 2"/>
          <p:cNvSpPr>
            <a:spLocks noGrp="1"/>
          </p:cNvSpPr>
          <p:nvPr>
            <p:ph idx="1"/>
          </p:nvPr>
        </p:nvSpPr>
        <p:spPr>
          <a:xfrm>
            <a:off x="982133" y="2035629"/>
            <a:ext cx="7704667" cy="3332816"/>
          </a:xfrm>
        </p:spPr>
        <p:txBody>
          <a:bodyPr/>
          <a:lstStyle/>
          <a:p>
            <a:pPr marL="0" indent="0" algn="just">
              <a:buNone/>
            </a:pPr>
            <a:r>
              <a:rPr dirty="0"/>
              <a:t>Plant diseases are a major concern in agriculture, leading to significant losses in crop yield. Traditional methods of disease detection are time-consuming and often inaccurate. The advancement of deep learning models like YOLOv8 enables faster and more accurate detection of diseases, providing real-time assistance to farmers.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1" y="498955"/>
            <a:ext cx="7443411" cy="1458686"/>
          </a:xfrm>
        </p:spPr>
        <p:txBody>
          <a:bodyPr/>
          <a:lstStyle/>
          <a:p>
            <a:r>
              <a:rPr dirty="0">
                <a:solidFill>
                  <a:schemeClr val="accent3">
                    <a:lumMod val="75000"/>
                  </a:schemeClr>
                </a:solidFill>
              </a:rPr>
              <a:t>Project Objectives</a:t>
            </a:r>
          </a:p>
        </p:txBody>
      </p:sp>
      <p:sp>
        <p:nvSpPr>
          <p:cNvPr id="3" name="Content Placeholder 2"/>
          <p:cNvSpPr>
            <a:spLocks noGrp="1"/>
          </p:cNvSpPr>
          <p:nvPr>
            <p:ph idx="1"/>
          </p:nvPr>
        </p:nvSpPr>
        <p:spPr>
          <a:xfrm>
            <a:off x="982131" y="1981200"/>
            <a:ext cx="7704667" cy="3332816"/>
          </a:xfrm>
        </p:spPr>
        <p:txBody>
          <a:bodyPr/>
          <a:lstStyle/>
          <a:p>
            <a:r>
              <a:rPr dirty="0"/>
              <a:t>1. Develop a robust model for detecting plant diseases.</a:t>
            </a:r>
          </a:p>
          <a:p>
            <a:r>
              <a:rPr dirty="0"/>
              <a:t>2. Implement the YOLOv8 architecture to classify and localize plant diseases in real-time.</a:t>
            </a:r>
          </a:p>
          <a:p>
            <a:r>
              <a:rPr dirty="0"/>
              <a:t>3. Assist farmers in early disease detection for effective crop management.</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7201"/>
            <a:ext cx="7606696" cy="1317170"/>
          </a:xfrm>
        </p:spPr>
        <p:txBody>
          <a:bodyPr/>
          <a:lstStyle/>
          <a:p>
            <a:r>
              <a:rPr dirty="0">
                <a:solidFill>
                  <a:schemeClr val="accent3"/>
                </a:solidFill>
              </a:rPr>
              <a:t>Dataset Used</a:t>
            </a:r>
          </a:p>
        </p:txBody>
      </p:sp>
      <p:sp>
        <p:nvSpPr>
          <p:cNvPr id="3" name="Content Placeholder 2"/>
          <p:cNvSpPr>
            <a:spLocks noGrp="1"/>
          </p:cNvSpPr>
          <p:nvPr>
            <p:ph idx="1"/>
          </p:nvPr>
        </p:nvSpPr>
        <p:spPr>
          <a:xfrm>
            <a:off x="982133" y="2057400"/>
            <a:ext cx="7606697" cy="2416630"/>
          </a:xfrm>
        </p:spPr>
        <p:txBody>
          <a:bodyPr/>
          <a:lstStyle/>
          <a:p>
            <a:pPr marL="0" indent="0" algn="just">
              <a:buNone/>
            </a:pPr>
            <a:r>
              <a:rPr dirty="0"/>
              <a:t>We used a publicly available dataset containing images of various plant diseases</a:t>
            </a:r>
            <a:r>
              <a:rPr lang="en-US" dirty="0"/>
              <a:t> from</a:t>
            </a:r>
            <a:r>
              <a:rPr lang="en-US" b="1" dirty="0"/>
              <a:t> </a:t>
            </a:r>
            <a:r>
              <a:rPr lang="en-US" b="1" dirty="0" err="1"/>
              <a:t>roboflow</a:t>
            </a:r>
            <a:r>
              <a:rPr dirty="0"/>
              <a:t>. The dataset was pre-processed and annotated to make it compatible with the YOLOv8 model.</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7201"/>
            <a:ext cx="7356324" cy="947056"/>
          </a:xfrm>
        </p:spPr>
        <p:txBody>
          <a:bodyPr/>
          <a:lstStyle/>
          <a:p>
            <a:r>
              <a:rPr dirty="0">
                <a:solidFill>
                  <a:schemeClr val="accent3"/>
                </a:solidFill>
              </a:rPr>
              <a:t>Model Architecture (YOLOv8)</a:t>
            </a:r>
          </a:p>
        </p:txBody>
      </p:sp>
      <p:sp>
        <p:nvSpPr>
          <p:cNvPr id="3" name="Content Placeholder 2"/>
          <p:cNvSpPr>
            <a:spLocks noGrp="1"/>
          </p:cNvSpPr>
          <p:nvPr>
            <p:ph idx="1"/>
          </p:nvPr>
        </p:nvSpPr>
        <p:spPr>
          <a:xfrm>
            <a:off x="710393" y="1854603"/>
            <a:ext cx="8150578" cy="1443769"/>
          </a:xfrm>
        </p:spPr>
        <p:txBody>
          <a:bodyPr>
            <a:normAutofit/>
          </a:bodyPr>
          <a:lstStyle/>
          <a:p>
            <a:pPr algn="just"/>
            <a:r>
              <a:rPr sz="1800" dirty="0"/>
              <a:t>YOLOv8 is a state-of-the-art object detection model that performs real-time detection. It uses convolutional neural networks to identify objects and their corresponding classes in images. The model was trained on the annotated plant disease dataset for accurate disease identification.</a:t>
            </a:r>
            <a:endParaRPr lang="en-US" sz="1800" dirty="0"/>
          </a:p>
          <a:p>
            <a:pPr algn="just"/>
            <a:endParaRPr lang="en-IN" sz="1800" dirty="0"/>
          </a:p>
          <a:p>
            <a:pPr marL="0" indent="0" algn="just">
              <a:buNone/>
            </a:pPr>
            <a:endParaRPr lang="en-US" sz="1800" dirty="0"/>
          </a:p>
          <a:p>
            <a:pPr marL="0" indent="0" algn="just">
              <a:buNone/>
            </a:pPr>
            <a:endParaRPr sz="1800" dirty="0"/>
          </a:p>
        </p:txBody>
      </p:sp>
      <p:pic>
        <p:nvPicPr>
          <p:cNvPr id="1030" name="Picture 6">
            <a:extLst>
              <a:ext uri="{FF2B5EF4-FFF2-40B4-BE49-F238E27FC236}">
                <a16:creationId xmlns:a16="http://schemas.microsoft.com/office/drawing/2014/main" id="{16BAE7B1-E00C-D0FC-9F94-5E6515C2D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644" y="2840038"/>
            <a:ext cx="4368800" cy="32902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648" y="870858"/>
            <a:ext cx="7421638" cy="1142999"/>
          </a:xfrm>
        </p:spPr>
        <p:txBody>
          <a:bodyPr/>
          <a:lstStyle/>
          <a:p>
            <a:r>
              <a:rPr dirty="0">
                <a:solidFill>
                  <a:schemeClr val="accent3"/>
                </a:solidFill>
              </a:rPr>
              <a:t>Training Process</a:t>
            </a:r>
          </a:p>
        </p:txBody>
      </p:sp>
      <p:sp>
        <p:nvSpPr>
          <p:cNvPr id="3" name="Content Placeholder 2"/>
          <p:cNvSpPr>
            <a:spLocks noGrp="1"/>
          </p:cNvSpPr>
          <p:nvPr>
            <p:ph idx="1"/>
          </p:nvPr>
        </p:nvSpPr>
        <p:spPr>
          <a:xfrm>
            <a:off x="982134" y="2514600"/>
            <a:ext cx="7704667" cy="2198914"/>
          </a:xfrm>
        </p:spPr>
        <p:txBody>
          <a:bodyPr/>
          <a:lstStyle/>
          <a:p>
            <a:pPr marL="0" indent="0" algn="just">
              <a:buNone/>
            </a:pPr>
            <a:r>
              <a:rPr dirty="0"/>
              <a:t>The model was trained using a dataset of labeled plant disease images. The training involved fine-tuning the YOLOv8 architecture for optimal accuracy and speed. We used techniques like data augmentation and learning rate scheduling to improve model performance.</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334553" cy="609599"/>
          </a:xfrm>
        </p:spPr>
        <p:txBody>
          <a:bodyPr>
            <a:normAutofit fontScale="90000"/>
          </a:bodyPr>
          <a:lstStyle/>
          <a:p>
            <a:r>
              <a:rPr dirty="0">
                <a:solidFill>
                  <a:schemeClr val="accent3"/>
                </a:solidFill>
              </a:rPr>
              <a:t>Results and Evaluation</a:t>
            </a:r>
          </a:p>
        </p:txBody>
      </p:sp>
      <p:sp>
        <p:nvSpPr>
          <p:cNvPr id="3" name="Content Placeholder 2"/>
          <p:cNvSpPr>
            <a:spLocks noGrp="1"/>
          </p:cNvSpPr>
          <p:nvPr>
            <p:ph idx="1"/>
          </p:nvPr>
        </p:nvSpPr>
        <p:spPr>
          <a:xfrm>
            <a:off x="766232" y="1913395"/>
            <a:ext cx="7972778" cy="829806"/>
          </a:xfrm>
        </p:spPr>
        <p:txBody>
          <a:bodyPr>
            <a:normAutofit lnSpcReduction="10000"/>
          </a:bodyPr>
          <a:lstStyle/>
          <a:p>
            <a:pPr marL="0" indent="0" algn="just">
              <a:buNone/>
            </a:pPr>
            <a:r>
              <a:rPr sz="1600" dirty="0"/>
              <a:t>The YOLOv8 model achieved a high accuracy in detecting plant diseases with minimal false positives. The model's real-time detection capability makes it highly useful in field applications, where farmers can use it to diagnose plant health instantly.</a:t>
            </a:r>
            <a:endParaRPr lang="en-US" sz="1600" dirty="0"/>
          </a:p>
          <a:p>
            <a:endParaRPr lang="en-IN" sz="1200" dirty="0"/>
          </a:p>
          <a:p>
            <a:endParaRPr lang="en-IN" sz="1200" dirty="0"/>
          </a:p>
          <a:p>
            <a:endParaRPr lang="en-IN" sz="1200" dirty="0"/>
          </a:p>
          <a:p>
            <a:endParaRPr sz="1200" dirty="0"/>
          </a:p>
        </p:txBody>
      </p:sp>
      <p:pic>
        <p:nvPicPr>
          <p:cNvPr id="4" name="Picture 3">
            <a:extLst>
              <a:ext uri="{FF2B5EF4-FFF2-40B4-BE49-F238E27FC236}">
                <a16:creationId xmlns:a16="http://schemas.microsoft.com/office/drawing/2014/main" id="{429C7320-6BF7-61D8-A5FA-671CDD0346A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797" y="2620964"/>
            <a:ext cx="4007203" cy="2546350"/>
          </a:xfrm>
          <a:prstGeom prst="rect">
            <a:avLst/>
          </a:prstGeom>
          <a:noFill/>
          <a:ln>
            <a:noFill/>
          </a:ln>
        </p:spPr>
      </p:pic>
      <p:pic>
        <p:nvPicPr>
          <p:cNvPr id="5" name="Picture 4">
            <a:extLst>
              <a:ext uri="{FF2B5EF4-FFF2-40B4-BE49-F238E27FC236}">
                <a16:creationId xmlns:a16="http://schemas.microsoft.com/office/drawing/2014/main" id="{C0ACA782-C9C8-BC47-09E9-EA8DEB62DB2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621" y="2620964"/>
            <a:ext cx="4097867" cy="25463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62" y="1034144"/>
            <a:ext cx="7421638" cy="859970"/>
          </a:xfrm>
        </p:spPr>
        <p:txBody>
          <a:bodyPr/>
          <a:lstStyle/>
          <a:p>
            <a:r>
              <a:rPr dirty="0">
                <a:solidFill>
                  <a:schemeClr val="accent3"/>
                </a:solidFill>
              </a:rPr>
              <a:t>Future Scope</a:t>
            </a:r>
          </a:p>
        </p:txBody>
      </p:sp>
      <p:sp>
        <p:nvSpPr>
          <p:cNvPr id="3" name="Content Placeholder 2"/>
          <p:cNvSpPr>
            <a:spLocks noGrp="1"/>
          </p:cNvSpPr>
          <p:nvPr>
            <p:ph idx="1"/>
          </p:nvPr>
        </p:nvSpPr>
        <p:spPr>
          <a:xfrm>
            <a:off x="982133" y="2035628"/>
            <a:ext cx="7552267" cy="2220686"/>
          </a:xfrm>
        </p:spPr>
        <p:txBody>
          <a:bodyPr/>
          <a:lstStyle/>
          <a:p>
            <a:pPr marL="0" indent="0" algn="just">
              <a:buNone/>
            </a:pPr>
            <a:r>
              <a:rPr dirty="0"/>
              <a:t>Future work can focus on expanding the dataset to include more plant species and diseases. Additionally, integrating the model into mobile applications can provide farmers with a portable tool for disease detection.</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89</TotalTime>
  <Words>400</Words>
  <Application>Microsoft Office PowerPoint</Application>
  <PresentationFormat>On-screen Show (4:3)</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Corbel</vt:lpstr>
      <vt:lpstr>Parallax</vt:lpstr>
      <vt:lpstr>PowerPoint Presentation</vt:lpstr>
      <vt:lpstr>Abstract</vt:lpstr>
      <vt:lpstr>Introduction</vt:lpstr>
      <vt:lpstr>Project Objectives</vt:lpstr>
      <vt:lpstr>Dataset Used</vt:lpstr>
      <vt:lpstr>Model Architecture (YOLOv8)</vt:lpstr>
      <vt:lpstr>Training Process</vt:lpstr>
      <vt:lpstr>Results and Evaluation</vt:lpstr>
      <vt:lpstr>Future Scope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Koppisetti JAGADESH</cp:lastModifiedBy>
  <cp:revision>22</cp:revision>
  <dcterms:created xsi:type="dcterms:W3CDTF">2013-01-27T09:14:16Z</dcterms:created>
  <dcterms:modified xsi:type="dcterms:W3CDTF">2024-11-23T05:49:46Z</dcterms:modified>
  <cp:category/>
</cp:coreProperties>
</file>