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Jagadeesh.C</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122203669</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(Corporate Secretaryship)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Patrician College Of arts and Science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dhanushjagadeesh004@gmail.com</cp:lastModifiedBy>
  <cp:revision>1</cp:revision>
  <dcterms:created xsi:type="dcterms:W3CDTF">2024-09-01T02:42:38Z</dcterms:created>
  <dcterms:modified xsi:type="dcterms:W3CDTF">2024-09-25T03:01:07Z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