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J</a:t>
            </a:r>
            <a:r>
              <a:rPr altLang="en-GB" dirty="0" sz="2400" lang="en-US"/>
              <a:t>a</a:t>
            </a:r>
            <a:r>
              <a:rPr altLang="en-GB" dirty="0" sz="2400" lang="en-US"/>
              <a:t>g</a:t>
            </a:r>
            <a:r>
              <a:rPr altLang="en-GB" dirty="0" sz="2400" lang="en-US"/>
              <a:t>a</a:t>
            </a:r>
            <a:r>
              <a:rPr altLang="en-GB" dirty="0" sz="2400" lang="en-US"/>
              <a:t>deesh </a:t>
            </a:r>
            <a:r>
              <a:rPr altLang="en-GB" dirty="0" sz="2400" lang="en-US"/>
              <a:t>A</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2</a:t>
            </a:r>
            <a:r>
              <a:rPr altLang="en-GB" dirty="0" sz="2400" lang="en-US"/>
              <a:t>4</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2024-09-06T04:25:01Z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16a935e2d5f44285a843defd50d1b796</vt:lpwstr>
  </property>
</Properties>
</file>