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3443-8FE7-44BF-82FC-00903FBB64FB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F714-9938-405E-910E-AF9BDB65D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3443-8FE7-44BF-82FC-00903FBB64FB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F714-9938-405E-910E-AF9BDB65D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3443-8FE7-44BF-82FC-00903FBB64FB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F714-9938-405E-910E-AF9BDB65D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3443-8FE7-44BF-82FC-00903FBB64FB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F714-9938-405E-910E-AF9BDB65D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3443-8FE7-44BF-82FC-00903FBB64FB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F714-9938-405E-910E-AF9BDB65D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3443-8FE7-44BF-82FC-00903FBB64FB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F714-9938-405E-910E-AF9BDB65D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3443-8FE7-44BF-82FC-00903FBB64FB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F714-9938-405E-910E-AF9BDB65D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3443-8FE7-44BF-82FC-00903FBB64FB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F714-9938-405E-910E-AF9BDB65D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3443-8FE7-44BF-82FC-00903FBB64FB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F714-9938-405E-910E-AF9BDB65D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3443-8FE7-44BF-82FC-00903FBB64FB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F714-9938-405E-910E-AF9BDB65D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3443-8FE7-44BF-82FC-00903FBB64FB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F714-9938-405E-910E-AF9BDB65D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3443-8FE7-44BF-82FC-00903FBB64FB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F714-9938-405E-910E-AF9BDB65D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" y="67574"/>
          <a:ext cx="9144001" cy="686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559"/>
                <a:gridCol w="1424066"/>
                <a:gridCol w="1401804"/>
                <a:gridCol w="1285887"/>
                <a:gridCol w="1809359"/>
                <a:gridCol w="1242040"/>
                <a:gridCol w="1306286"/>
              </a:tblGrid>
              <a:tr h="76558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Paper Title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Publishing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and 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journal</a:t>
                      </a:r>
                    </a:p>
                    <a:p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6886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Livia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V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Patrono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Kamilla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Pléh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Liran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Samuni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Markus Ulrich, Caroline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Röthemeier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Andreas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Sachse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Silvia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virus emergence in wild chimpanzees reveals distinct clinical outcomes and viral diversity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2020 </a:t>
                      </a:r>
                      <a:b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4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Nature</a:t>
                      </a:r>
                      <a:endParaRPr lang="en-US" sz="14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Examines the emergence of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virus in wild western chimpanzees in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Taï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National Park, Ivory Coast, with distinct clinical outcomes like severe respiratory disease.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Daily monitoring of chimpanzees, analysis of 949 samples to identify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virus lineages, and tracking viral transmission modes.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Identified two distinct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virus lineages and suggested indirect transmission via feces and flies. Highlights the need for great ape sentinel systems to monitor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zoonotic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pathogens.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1312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Scott Parker, Anthony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Nuara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R Mark L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Buller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and Denise A Schultz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Human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: an emerging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zoonotic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disease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2007</a:t>
                      </a:r>
                    </a:p>
                    <a:p>
                      <a:r>
                        <a:rPr lang="en-US" sz="1400" i="0" dirty="0" smtClean="0">
                          <a:latin typeface="Times New Roman" pitchFamily="18" charset="0"/>
                          <a:cs typeface="Times New Roman" pitchFamily="18" charset="0"/>
                        </a:rPr>
                        <a:t>Future Microbiology </a:t>
                      </a:r>
                      <a:endParaRPr lang="en-US" sz="14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Discusses the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zoonotic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nature of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and its historical emergence, with increased human-to-human transmission since the 1970s.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Explores the factors contributing to the increased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inchuman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such as environmental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Increased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transmission could lead to the virus evolving and becoming more established in human populations,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44" y="71414"/>
          <a:ext cx="8858311" cy="694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1357322"/>
                <a:gridCol w="1428760"/>
                <a:gridCol w="1000132"/>
                <a:gridCol w="1714512"/>
                <a:gridCol w="1520608"/>
                <a:gridCol w="1265473"/>
              </a:tblGrid>
              <a:tr h="64294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Paper Title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Publishing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Year and journal  name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9076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Mary G Reynolds, Andrea M McCollum, Beatrice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Nguete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Robert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Shongo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Lushima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and Brett W Petersen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Improving the care and treatment of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patients in low-resource settings: applying evidence from contemporary biomedical and smallpox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biodefense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research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2017,</a:t>
                      </a:r>
                      <a:b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Viruses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Focuses on improving the clinical management of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patients, especially in low-resource settings, by learning from smallpox and biomedical research.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Analysis of experimental and natural infections in non-human primates, and application of data from studies on burns, wounds, and other related infections.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Highlights the need for guidelines to mitigate skin and mucosal damage in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patients and suggests clinical support for hydration, nutrition, and prevention of secondary infections.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955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Madhukar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Dwivedi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Raj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Gaurang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Tiwari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and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Neha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Ujjwal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Deep learning methods for early detection of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skin lesions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2022,</a:t>
                      </a:r>
                      <a:b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i="0" dirty="0" smtClean="0">
                          <a:latin typeface="Times New Roman" pitchFamily="18" charset="0"/>
                          <a:cs typeface="Times New Roman" pitchFamily="18" charset="0"/>
                        </a:rPr>
                        <a:t>Computers in Biology and Medicine </a:t>
                      </a:r>
                      <a:endParaRPr lang="en-US" sz="14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Proposes using deep learning models for automated diagnosis of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skin lesions, comparing different models like ResNet50, EfficientNetB3, and EfficientNetB7.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Performance comparison of ResNet50, EfficientNetB3, and EfficientNetB7 models on a limited dataset of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skin lesion images.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Results show promising early detection, but further extensive study on larger datasets is needed.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44" y="214290"/>
          <a:ext cx="8858311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214446"/>
                <a:gridCol w="1643074"/>
                <a:gridCol w="1000132"/>
                <a:gridCol w="1643074"/>
                <a:gridCol w="1357322"/>
                <a:gridCol w="1357321"/>
              </a:tblGrid>
              <a:tr h="857256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Paper Title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Publishing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Year and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journal name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6461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Md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Manjurul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Ahsan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Muhammad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Ramiz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Uddin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Mithila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Farjana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Ahmed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Nazmus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Sakib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Image data collection and implementation of deep learning-based model in detecting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disease using modified VGG16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2022,</a:t>
                      </a:r>
                      <a:b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i="0" dirty="0" smtClean="0">
                          <a:latin typeface="Times New Roman" pitchFamily="18" charset="0"/>
                          <a:cs typeface="Times New Roman" pitchFamily="18" charset="0"/>
                        </a:rPr>
                        <a:t>Diagnostic</a:t>
                      </a:r>
                      <a:endParaRPr lang="en-US" sz="14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Introduces a modified VGG16 model for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monkeypox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image-based diagnosis using a newly developed "Monkeypox2022" dataset.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Collection of open-source images to develop the dataset and evaluation of the modified VGG16 model using two distinct studies.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The model achieved 97% accuracy in one study and 88% accuracy in another. The use of Local Interpretable Model-Agnostic Explanations (LIME) aids in feature extraction for better understanding.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537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SE29</dc:creator>
  <cp:lastModifiedBy>SE29</cp:lastModifiedBy>
  <cp:revision>7</cp:revision>
  <dcterms:created xsi:type="dcterms:W3CDTF">2024-10-14T06:18:12Z</dcterms:created>
  <dcterms:modified xsi:type="dcterms:W3CDTF">2024-10-26T06:37:23Z</dcterms:modified>
</cp:coreProperties>
</file>