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AE3-04A8-DEC7-4999-9F1134790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712B-D17B-BBC5-FEDB-757E300D7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6089-AEB4-E865-6EAF-2FB9F2D0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BDFF-3B38-9791-C334-3A4AC31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37D1-0A33-A1A0-0DC7-4C7B7A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0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FF06-2DC0-DA84-138A-B3F28D83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E8E5-BA3A-FCDE-71F0-09B0BBFC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A6D8-B8F1-77F6-F990-5081AF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5C54-8F6A-7D2F-55E9-E9D2545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4A66-8606-8B2C-5A1D-69B7F0C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11A85-145E-DA31-9E20-7D38A318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96F7-414E-2A4B-65FE-03163235A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692-7210-9124-A8F4-F003880F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7684-186C-61A2-7495-80C19CE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C53BE-FB19-9E79-2DD4-00B3A3BF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8F1-96D1-9E0D-AC0A-92BCDCC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E55C-0B0F-C993-1049-F1B4AE02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9003-920E-9F90-BC2F-0F850112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6AD7-7A52-AB7A-98F0-2CD9CE70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98C9-5DFB-5DF2-31A5-375309F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4424-6871-8609-37D3-5AB58392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1DE2-B397-FD4B-6912-27E9AEB8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9451-B439-7777-2CEE-CADA5700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354D-939D-5665-DFF3-14F8D7A5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B826-8B1D-B0DA-7822-06B0321D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2819-A4EB-0680-0F77-97CEC383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B7C0-8DA1-7D02-963C-63180A98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1B5B-A810-FFE0-4397-13D3EC46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EAB5-C2F5-E0C0-356C-9255BD17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BA58-3308-4D9C-E7A3-3EAC0B2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4304-FB85-8E64-2E21-919DB15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9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F9C-C942-91A6-D08D-1DC39279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1DCA3-37BE-C816-BE18-8B84E954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C573-862F-9BF6-D52D-E9DF317C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F480D-D83F-8930-12A5-A7214AE07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4EB33-C623-98CE-5BD9-F40756514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AFA04-1482-EB35-196C-C589AA6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13A54-39D2-A662-7BF2-1D702B91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301F4-3C71-B666-E1F5-DD88CF02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8775-BB1A-D653-326B-48F5E434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C06E7-4711-8ADC-03AF-F6F4F97E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4FDE-83BE-78B1-A055-3A9C368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B350-282F-340E-29E4-271F1AB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29426-368A-B02A-CC9E-B7C0E899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AB23-85A5-F03F-A254-34E25341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6CF69-0D9D-7326-177D-E66B1045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98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FB94-8099-2375-D1F8-B207B869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8D6D-19C9-E52A-31DD-7BA51CF5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F0972-E8D3-A0FF-5E5C-066D1CFB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D751-94CA-7919-5012-87CAD73F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0BCB-D314-B952-44EE-DB1B4DDE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A9526-1D4C-4F8B-400F-35699C9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7E27-A6C5-62CB-A1CA-17BBF560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5105E-54FA-DB91-CAC4-32F053655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D025-E316-B87E-0AD6-72B53FD09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05E4-7EC9-55AC-67E1-162980D2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6B116-6D39-3618-5CE0-31692F6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AA01-2091-0244-7BED-DCCA4E5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18646-808E-DA0A-568B-8DF03D92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462F-FC72-B311-DDE4-1A8F996B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5438-F05B-ECED-9C63-7E2F5EC8D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A68F-0E9C-4808-82A5-C0CA63CA7882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C1A6-81BB-E03C-B6B5-816C2D28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9282-C42E-732E-BA41-657C280B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6182-A553-404B-8D16-A32A12A99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A82CF2-C45A-D256-2CFE-A9D655D7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28" y="1347772"/>
            <a:ext cx="9363143" cy="41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18FCF-A3F6-36A7-1004-951D33925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59" y="1357297"/>
            <a:ext cx="9320281" cy="41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6EDAC-BD9F-4370-0955-96FFF060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09" y="1733537"/>
            <a:ext cx="9358381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66871-838F-F7B8-3CFC-372CF5FB9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78" y="1809738"/>
            <a:ext cx="9248843" cy="32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D7673-5221-FDF1-2F2E-DF8AF74A6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1" y="1400160"/>
            <a:ext cx="9353618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3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391A8-14D5-F7CF-A34E-36698D66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2" y="221433"/>
            <a:ext cx="9348856" cy="64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77D13-0FE5-1461-C7FC-D8339761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66" y="1493029"/>
            <a:ext cx="9296468" cy="3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6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31E9C-5D00-9641-D7E9-A8D6FC95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34" y="819131"/>
            <a:ext cx="9339331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Yogesh</dc:creator>
  <cp:lastModifiedBy>T Yogesh</cp:lastModifiedBy>
  <cp:revision>1</cp:revision>
  <dcterms:created xsi:type="dcterms:W3CDTF">2024-03-18T16:08:39Z</dcterms:created>
  <dcterms:modified xsi:type="dcterms:W3CDTF">2024-03-18T16:20:02Z</dcterms:modified>
</cp:coreProperties>
</file>