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 id="2147483672" r:id="rId5"/>
    <p:sldMasterId id="214748367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y="6858000" cx="12192000"/>
  <p:notesSz cx="6797675" cy="9928225"/>
  <p:embeddedFontLst>
    <p:embeddedFont>
      <p:font typeface="Quattrocento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32B0A7E-060E-4AA2-868B-80E3B1813C1B}">
  <a:tblStyle styleId="{232B0A7E-060E-4AA2-868B-80E3B1813C1B}"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QuattrocentoSans-regular.fntdata"/><Relationship Id="rId11" Type="http://schemas.openxmlformats.org/officeDocument/2006/relationships/slide" Target="slides/slide4.xml"/><Relationship Id="rId22" Type="http://schemas.openxmlformats.org/officeDocument/2006/relationships/font" Target="fonts/QuattrocentoSans-italic.fntdata"/><Relationship Id="rId10" Type="http://schemas.openxmlformats.org/officeDocument/2006/relationships/slide" Target="slides/slide3.xml"/><Relationship Id="rId21" Type="http://schemas.openxmlformats.org/officeDocument/2006/relationships/font" Target="fonts/QuattrocentoSans-bold.fntdata"/><Relationship Id="rId13" Type="http://schemas.openxmlformats.org/officeDocument/2006/relationships/slide" Target="slides/slide6.xml"/><Relationship Id="rId12" Type="http://schemas.openxmlformats.org/officeDocument/2006/relationships/slide" Target="slides/slide5.xml"/><Relationship Id="rId23" Type="http://schemas.openxmlformats.org/officeDocument/2006/relationships/font" Target="fonts/QuattrocentoSans-boldItalic.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2.xml"/><Relationship Id="rId19" Type="http://schemas.openxmlformats.org/officeDocument/2006/relationships/slide" Target="slides/slide12.xml"/><Relationship Id="rId6" Type="http://schemas.openxmlformats.org/officeDocument/2006/relationships/slideMaster" Target="slideMasters/slideMaster3.xml"/><Relationship Id="rId18" Type="http://schemas.openxmlformats.org/officeDocument/2006/relationships/slide" Target="slides/slide1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45659" cy="49813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50443" y="0"/>
            <a:ext cx="2945659" cy="498135"/>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22275" y="1241425"/>
            <a:ext cx="5953125"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79768" y="4777958"/>
            <a:ext cx="5438140" cy="3909239"/>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430091"/>
            <a:ext cx="2945659" cy="498134"/>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50443" y="9430091"/>
            <a:ext cx="2945659" cy="498134"/>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notes"/>
          <p:cNvSpPr txBox="1"/>
          <p:nvPr>
            <p:ph idx="1" type="body"/>
          </p:nvPr>
        </p:nvSpPr>
        <p:spPr>
          <a:xfrm>
            <a:off x="679768" y="4777958"/>
            <a:ext cx="5438140" cy="390923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1:notes"/>
          <p:cNvSpPr/>
          <p:nvPr>
            <p:ph idx="2" type="sldImg"/>
          </p:nvPr>
        </p:nvSpPr>
        <p:spPr>
          <a:xfrm>
            <a:off x="422275" y="1241425"/>
            <a:ext cx="5953125" cy="3349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0:notes"/>
          <p:cNvSpPr txBox="1"/>
          <p:nvPr>
            <p:ph idx="1" type="body"/>
          </p:nvPr>
        </p:nvSpPr>
        <p:spPr>
          <a:xfrm>
            <a:off x="679768" y="4777958"/>
            <a:ext cx="5438140" cy="390923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10:notes"/>
          <p:cNvSpPr/>
          <p:nvPr>
            <p:ph idx="2" type="sldImg"/>
          </p:nvPr>
        </p:nvSpPr>
        <p:spPr>
          <a:xfrm>
            <a:off x="422275" y="1241425"/>
            <a:ext cx="5953125" cy="3349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39bc89b02f_0_92:notes"/>
          <p:cNvSpPr txBox="1"/>
          <p:nvPr>
            <p:ph idx="1" type="body"/>
          </p:nvPr>
        </p:nvSpPr>
        <p:spPr>
          <a:xfrm>
            <a:off x="679768" y="4777958"/>
            <a:ext cx="5438100" cy="3909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g239bc89b02f_0_92:notes"/>
          <p:cNvSpPr/>
          <p:nvPr>
            <p:ph idx="2" type="sldImg"/>
          </p:nvPr>
        </p:nvSpPr>
        <p:spPr>
          <a:xfrm>
            <a:off x="679768" y="1241028"/>
            <a:ext cx="5438100" cy="3350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11:notes"/>
          <p:cNvSpPr txBox="1"/>
          <p:nvPr>
            <p:ph idx="1" type="body"/>
          </p:nvPr>
        </p:nvSpPr>
        <p:spPr>
          <a:xfrm>
            <a:off x="679768" y="4777958"/>
            <a:ext cx="5438140" cy="390923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p11:notes"/>
          <p:cNvSpPr/>
          <p:nvPr>
            <p:ph idx="2" type="sldImg"/>
          </p:nvPr>
        </p:nvSpPr>
        <p:spPr>
          <a:xfrm>
            <a:off x="422275" y="1241425"/>
            <a:ext cx="5953125" cy="3349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2:notes"/>
          <p:cNvSpPr txBox="1"/>
          <p:nvPr>
            <p:ph idx="1" type="body"/>
          </p:nvPr>
        </p:nvSpPr>
        <p:spPr>
          <a:xfrm>
            <a:off x="679768" y="4777958"/>
            <a:ext cx="5438140" cy="390923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2:notes"/>
          <p:cNvSpPr/>
          <p:nvPr>
            <p:ph idx="2" type="sldImg"/>
          </p:nvPr>
        </p:nvSpPr>
        <p:spPr>
          <a:xfrm>
            <a:off x="422275" y="1241425"/>
            <a:ext cx="5953125" cy="3349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3:notes"/>
          <p:cNvSpPr txBox="1"/>
          <p:nvPr>
            <p:ph idx="1" type="body"/>
          </p:nvPr>
        </p:nvSpPr>
        <p:spPr>
          <a:xfrm>
            <a:off x="679768" y="4777958"/>
            <a:ext cx="5438140" cy="390923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3:notes"/>
          <p:cNvSpPr/>
          <p:nvPr>
            <p:ph idx="2" type="sldImg"/>
          </p:nvPr>
        </p:nvSpPr>
        <p:spPr>
          <a:xfrm>
            <a:off x="422275" y="1241425"/>
            <a:ext cx="5953125" cy="3349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4:notes"/>
          <p:cNvSpPr txBox="1"/>
          <p:nvPr>
            <p:ph idx="1" type="body"/>
          </p:nvPr>
        </p:nvSpPr>
        <p:spPr>
          <a:xfrm>
            <a:off x="679768" y="4777958"/>
            <a:ext cx="5438140" cy="390923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4:notes"/>
          <p:cNvSpPr/>
          <p:nvPr>
            <p:ph idx="2" type="sldImg"/>
          </p:nvPr>
        </p:nvSpPr>
        <p:spPr>
          <a:xfrm>
            <a:off x="422275" y="1241425"/>
            <a:ext cx="5953125" cy="3349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5:notes"/>
          <p:cNvSpPr txBox="1"/>
          <p:nvPr>
            <p:ph idx="1" type="body"/>
          </p:nvPr>
        </p:nvSpPr>
        <p:spPr>
          <a:xfrm>
            <a:off x="679768" y="4777958"/>
            <a:ext cx="5438140" cy="390923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5:notes"/>
          <p:cNvSpPr/>
          <p:nvPr>
            <p:ph idx="2" type="sldImg"/>
          </p:nvPr>
        </p:nvSpPr>
        <p:spPr>
          <a:xfrm>
            <a:off x="422275" y="1241425"/>
            <a:ext cx="5953125" cy="3349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6:notes"/>
          <p:cNvSpPr txBox="1"/>
          <p:nvPr>
            <p:ph idx="1" type="body"/>
          </p:nvPr>
        </p:nvSpPr>
        <p:spPr>
          <a:xfrm>
            <a:off x="679768" y="4777958"/>
            <a:ext cx="5438140" cy="390923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6:notes"/>
          <p:cNvSpPr/>
          <p:nvPr>
            <p:ph idx="2" type="sldImg"/>
          </p:nvPr>
        </p:nvSpPr>
        <p:spPr>
          <a:xfrm>
            <a:off x="422275" y="1241425"/>
            <a:ext cx="5953125" cy="3349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7:notes"/>
          <p:cNvSpPr txBox="1"/>
          <p:nvPr>
            <p:ph idx="1" type="body"/>
          </p:nvPr>
        </p:nvSpPr>
        <p:spPr>
          <a:xfrm>
            <a:off x="679768" y="4777958"/>
            <a:ext cx="5438140" cy="390923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7:notes"/>
          <p:cNvSpPr/>
          <p:nvPr>
            <p:ph idx="2" type="sldImg"/>
          </p:nvPr>
        </p:nvSpPr>
        <p:spPr>
          <a:xfrm>
            <a:off x="422275" y="1241425"/>
            <a:ext cx="5953125" cy="3349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8:notes"/>
          <p:cNvSpPr txBox="1"/>
          <p:nvPr>
            <p:ph idx="1" type="body"/>
          </p:nvPr>
        </p:nvSpPr>
        <p:spPr>
          <a:xfrm>
            <a:off x="679768" y="4777958"/>
            <a:ext cx="5438140" cy="390923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p8:notes"/>
          <p:cNvSpPr/>
          <p:nvPr>
            <p:ph idx="2" type="sldImg"/>
          </p:nvPr>
        </p:nvSpPr>
        <p:spPr>
          <a:xfrm>
            <a:off x="422275" y="1241425"/>
            <a:ext cx="5953125" cy="3349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9:notes"/>
          <p:cNvSpPr txBox="1"/>
          <p:nvPr>
            <p:ph idx="1" type="body"/>
          </p:nvPr>
        </p:nvSpPr>
        <p:spPr>
          <a:xfrm>
            <a:off x="679768" y="4777958"/>
            <a:ext cx="5438140" cy="390923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9:notes"/>
          <p:cNvSpPr/>
          <p:nvPr>
            <p:ph idx="2" type="sldImg"/>
          </p:nvPr>
        </p:nvSpPr>
        <p:spPr>
          <a:xfrm>
            <a:off x="422275" y="1241425"/>
            <a:ext cx="5953125" cy="3349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5" name="Shape 75"/>
        <p:cNvGrpSpPr/>
        <p:nvPr/>
      </p:nvGrpSpPr>
      <p:grpSpPr>
        <a:xfrm>
          <a:off x="0" y="0"/>
          <a:ext cx="0" cy="0"/>
          <a:chOff x="0" y="0"/>
          <a:chExt cx="0" cy="0"/>
        </a:xfrm>
      </p:grpSpPr>
      <p:sp>
        <p:nvSpPr>
          <p:cNvPr id="76" name="Google Shape;76;p1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12"/>
          <p:cNvSpPr/>
          <p:nvPr>
            <p:ph idx="2" type="pic"/>
          </p:nvPr>
        </p:nvSpPr>
        <p:spPr>
          <a:xfrm>
            <a:off x="5183188" y="987425"/>
            <a:ext cx="6172200" cy="4873625"/>
          </a:xfrm>
          <a:prstGeom prst="rect">
            <a:avLst/>
          </a:prstGeom>
          <a:noFill/>
          <a:ln>
            <a:noFill/>
          </a:ln>
        </p:spPr>
      </p:sp>
      <p:sp>
        <p:nvSpPr>
          <p:cNvPr id="78" name="Google Shape;78;p1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9" name="Google Shape;79;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2" name="Shape 82"/>
        <p:cNvGrpSpPr/>
        <p:nvPr/>
      </p:nvGrpSpPr>
      <p:grpSpPr>
        <a:xfrm>
          <a:off x="0" y="0"/>
          <a:ext cx="0" cy="0"/>
          <a:chOff x="0" y="0"/>
          <a:chExt cx="0" cy="0"/>
        </a:xfrm>
      </p:grpSpPr>
      <p:sp>
        <p:nvSpPr>
          <p:cNvPr id="83" name="Google Shape;83;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1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8" name="Shape 88"/>
        <p:cNvGrpSpPr/>
        <p:nvPr/>
      </p:nvGrpSpPr>
      <p:grpSpPr>
        <a:xfrm>
          <a:off x="0" y="0"/>
          <a:ext cx="0" cy="0"/>
          <a:chOff x="0" y="0"/>
          <a:chExt cx="0" cy="0"/>
        </a:xfrm>
      </p:grpSpPr>
      <p:sp>
        <p:nvSpPr>
          <p:cNvPr id="89" name="Google Shape;89;p1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1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1" name="Google Shape;91;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00" name="Shape 100"/>
        <p:cNvGrpSpPr/>
        <p:nvPr/>
      </p:nvGrpSpPr>
      <p:grpSpPr>
        <a:xfrm>
          <a:off x="0" y="0"/>
          <a:ext cx="0" cy="0"/>
          <a:chOff x="0" y="0"/>
          <a:chExt cx="0" cy="0"/>
        </a:xfrm>
      </p:grpSpPr>
      <p:sp>
        <p:nvSpPr>
          <p:cNvPr id="101" name="Google Shape;101;p1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2" name="Google Shape;102;p16"/>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03" name="Google Shape;103;p1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4" name="Google Shape;104;p1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5" name="Google Shape;105;p1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6" name="Shape 106"/>
        <p:cNvGrpSpPr/>
        <p:nvPr/>
      </p:nvGrpSpPr>
      <p:grpSpPr>
        <a:xfrm>
          <a:off x="0" y="0"/>
          <a:ext cx="0" cy="0"/>
          <a:chOff x="0" y="0"/>
          <a:chExt cx="0" cy="0"/>
        </a:xfrm>
      </p:grpSpPr>
      <p:sp>
        <p:nvSpPr>
          <p:cNvPr id="107" name="Google Shape;107;p17"/>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rmAutofit/>
          </a:bodyPr>
          <a:lstStyle>
            <a:lvl1pPr lvl="0" rtl="0" algn="ctr">
              <a:lnSpc>
                <a:spcPct val="90000"/>
              </a:lnSpc>
              <a:spcBef>
                <a:spcPts val="0"/>
              </a:spcBef>
              <a:spcAft>
                <a:spcPts val="0"/>
              </a:spcAft>
              <a:buClr>
                <a:schemeClr val="dk1"/>
              </a:buClr>
              <a:buSzPts val="6000"/>
              <a:buFont typeface="Calibri"/>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8" name="Google Shape;108;p17"/>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lvl1pPr lvl="0" rtl="0" algn="ctr">
              <a:lnSpc>
                <a:spcPct val="90000"/>
              </a:lnSpc>
              <a:spcBef>
                <a:spcPts val="1000"/>
              </a:spcBef>
              <a:spcAft>
                <a:spcPts val="0"/>
              </a:spcAft>
              <a:buClr>
                <a:schemeClr val="dk1"/>
              </a:buClr>
              <a:buSzPts val="2400"/>
              <a:buNone/>
              <a:defRPr sz="2400"/>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109" name="Google Shape;109;p1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0" name="Google Shape;110;p1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1" name="Google Shape;111;p1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2" name="Shape 112"/>
        <p:cNvGrpSpPr/>
        <p:nvPr/>
      </p:nvGrpSpPr>
      <p:grpSpPr>
        <a:xfrm>
          <a:off x="0" y="0"/>
          <a:ext cx="0" cy="0"/>
          <a:chOff x="0" y="0"/>
          <a:chExt cx="0" cy="0"/>
        </a:xfrm>
      </p:grpSpPr>
      <p:sp>
        <p:nvSpPr>
          <p:cNvPr id="113" name="Google Shape;113;p18"/>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6000"/>
              <a:buFont typeface="Calibri"/>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4" name="Google Shape;114;p18"/>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rgbClr val="888888"/>
              </a:buClr>
              <a:buSzPts val="2400"/>
              <a:buNone/>
              <a:defRPr sz="2400">
                <a:solidFill>
                  <a:srgbClr val="888888"/>
                </a:solidFill>
              </a:defRPr>
            </a:lvl1pPr>
            <a:lvl2pPr indent="-228600" lvl="1" marL="914400" rtl="0" algn="l">
              <a:lnSpc>
                <a:spcPct val="90000"/>
              </a:lnSpc>
              <a:spcBef>
                <a:spcPts val="500"/>
              </a:spcBef>
              <a:spcAft>
                <a:spcPts val="0"/>
              </a:spcAft>
              <a:buClr>
                <a:srgbClr val="888888"/>
              </a:buClr>
              <a:buSzPts val="2000"/>
              <a:buNone/>
              <a:defRPr sz="2000">
                <a:solidFill>
                  <a:srgbClr val="888888"/>
                </a:solidFill>
              </a:defRPr>
            </a:lvl2pPr>
            <a:lvl3pPr indent="-228600" lvl="2" marL="1371600" rtl="0" algn="l">
              <a:lnSpc>
                <a:spcPct val="90000"/>
              </a:lnSpc>
              <a:spcBef>
                <a:spcPts val="500"/>
              </a:spcBef>
              <a:spcAft>
                <a:spcPts val="0"/>
              </a:spcAft>
              <a:buClr>
                <a:srgbClr val="888888"/>
              </a:buClr>
              <a:buSzPts val="1800"/>
              <a:buNone/>
              <a:defRPr sz="1800">
                <a:solidFill>
                  <a:srgbClr val="888888"/>
                </a:solidFill>
              </a:defRPr>
            </a:lvl3pPr>
            <a:lvl4pPr indent="-228600" lvl="3" marL="1828800" rtl="0" algn="l">
              <a:lnSpc>
                <a:spcPct val="90000"/>
              </a:lnSpc>
              <a:spcBef>
                <a:spcPts val="500"/>
              </a:spcBef>
              <a:spcAft>
                <a:spcPts val="0"/>
              </a:spcAft>
              <a:buClr>
                <a:srgbClr val="888888"/>
              </a:buClr>
              <a:buSzPts val="1600"/>
              <a:buNone/>
              <a:defRPr sz="1600">
                <a:solidFill>
                  <a:srgbClr val="888888"/>
                </a:solidFill>
              </a:defRPr>
            </a:lvl4pPr>
            <a:lvl5pPr indent="-228600" lvl="4" marL="2286000" rtl="0" algn="l">
              <a:lnSpc>
                <a:spcPct val="90000"/>
              </a:lnSpc>
              <a:spcBef>
                <a:spcPts val="500"/>
              </a:spcBef>
              <a:spcAft>
                <a:spcPts val="0"/>
              </a:spcAft>
              <a:buClr>
                <a:srgbClr val="888888"/>
              </a:buClr>
              <a:buSzPts val="1600"/>
              <a:buNone/>
              <a:defRPr sz="1600">
                <a:solidFill>
                  <a:srgbClr val="888888"/>
                </a:solidFill>
              </a:defRPr>
            </a:lvl5pPr>
            <a:lvl6pPr indent="-228600" lvl="5" marL="2743200" rtl="0" algn="l">
              <a:lnSpc>
                <a:spcPct val="90000"/>
              </a:lnSpc>
              <a:spcBef>
                <a:spcPts val="500"/>
              </a:spcBef>
              <a:spcAft>
                <a:spcPts val="0"/>
              </a:spcAft>
              <a:buClr>
                <a:srgbClr val="888888"/>
              </a:buClr>
              <a:buSzPts val="1600"/>
              <a:buNone/>
              <a:defRPr sz="1600">
                <a:solidFill>
                  <a:srgbClr val="888888"/>
                </a:solidFill>
              </a:defRPr>
            </a:lvl6pPr>
            <a:lvl7pPr indent="-228600" lvl="6" marL="3200400" rtl="0" algn="l">
              <a:lnSpc>
                <a:spcPct val="90000"/>
              </a:lnSpc>
              <a:spcBef>
                <a:spcPts val="500"/>
              </a:spcBef>
              <a:spcAft>
                <a:spcPts val="0"/>
              </a:spcAft>
              <a:buClr>
                <a:srgbClr val="888888"/>
              </a:buClr>
              <a:buSzPts val="1600"/>
              <a:buNone/>
              <a:defRPr sz="1600">
                <a:solidFill>
                  <a:srgbClr val="888888"/>
                </a:solidFill>
              </a:defRPr>
            </a:lvl7pPr>
            <a:lvl8pPr indent="-228600" lvl="7" marL="3657600" rtl="0" algn="l">
              <a:lnSpc>
                <a:spcPct val="90000"/>
              </a:lnSpc>
              <a:spcBef>
                <a:spcPts val="500"/>
              </a:spcBef>
              <a:spcAft>
                <a:spcPts val="0"/>
              </a:spcAft>
              <a:buClr>
                <a:srgbClr val="888888"/>
              </a:buClr>
              <a:buSzPts val="1600"/>
              <a:buNone/>
              <a:defRPr sz="1600">
                <a:solidFill>
                  <a:srgbClr val="888888"/>
                </a:solidFill>
              </a:defRPr>
            </a:lvl8pPr>
            <a:lvl9pPr indent="-228600" lvl="8" marL="4114800" rtl="0" algn="l">
              <a:lnSpc>
                <a:spcPct val="90000"/>
              </a:lnSpc>
              <a:spcBef>
                <a:spcPts val="500"/>
              </a:spcBef>
              <a:spcAft>
                <a:spcPts val="0"/>
              </a:spcAft>
              <a:buClr>
                <a:srgbClr val="888888"/>
              </a:buClr>
              <a:buSzPts val="1600"/>
              <a:buNone/>
              <a:defRPr sz="1600">
                <a:solidFill>
                  <a:srgbClr val="888888"/>
                </a:solidFill>
              </a:defRPr>
            </a:lvl9pPr>
          </a:lstStyle>
          <a:p/>
        </p:txBody>
      </p:sp>
      <p:sp>
        <p:nvSpPr>
          <p:cNvPr id="115" name="Google Shape;115;p1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6" name="Google Shape;116;p1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7" name="Google Shape;117;p1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18" name="Shape 118"/>
        <p:cNvGrpSpPr/>
        <p:nvPr/>
      </p:nvGrpSpPr>
      <p:grpSpPr>
        <a:xfrm>
          <a:off x="0" y="0"/>
          <a:ext cx="0" cy="0"/>
          <a:chOff x="0" y="0"/>
          <a:chExt cx="0" cy="0"/>
        </a:xfrm>
      </p:grpSpPr>
      <p:sp>
        <p:nvSpPr>
          <p:cNvPr id="119" name="Google Shape;119;p1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0" name="Google Shape;120;p19"/>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21" name="Google Shape;121;p19"/>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22" name="Google Shape;122;p1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3" name="Google Shape;123;p1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4" name="Google Shape;124;p1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25" name="Shape 125"/>
        <p:cNvGrpSpPr/>
        <p:nvPr/>
      </p:nvGrpSpPr>
      <p:grpSpPr>
        <a:xfrm>
          <a:off x="0" y="0"/>
          <a:ext cx="0" cy="0"/>
          <a:chOff x="0" y="0"/>
          <a:chExt cx="0" cy="0"/>
        </a:xfrm>
      </p:grpSpPr>
      <p:sp>
        <p:nvSpPr>
          <p:cNvPr id="126" name="Google Shape;126;p20"/>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7" name="Google Shape;127;p20"/>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128" name="Google Shape;128;p20"/>
          <p:cNvSpPr txBox="1"/>
          <p:nvPr>
            <p:ph idx="2" type="body"/>
          </p:nvPr>
        </p:nvSpPr>
        <p:spPr>
          <a:xfrm>
            <a:off x="839788" y="2505075"/>
            <a:ext cx="5157900" cy="3684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29" name="Google Shape;129;p20"/>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130" name="Google Shape;130;p20"/>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31" name="Google Shape;131;p2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2" name="Google Shape;132;p2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3" name="Google Shape;133;p2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4" name="Shape 134"/>
        <p:cNvGrpSpPr/>
        <p:nvPr/>
      </p:nvGrpSpPr>
      <p:grpSpPr>
        <a:xfrm>
          <a:off x="0" y="0"/>
          <a:ext cx="0" cy="0"/>
          <a:chOff x="0" y="0"/>
          <a:chExt cx="0" cy="0"/>
        </a:xfrm>
      </p:grpSpPr>
      <p:sp>
        <p:nvSpPr>
          <p:cNvPr id="135" name="Google Shape;135;p2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6" name="Google Shape;136;p2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7" name="Google Shape;137;p2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8" name="Google Shape;138;p2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9" name="Shape 139"/>
        <p:cNvGrpSpPr/>
        <p:nvPr/>
      </p:nvGrpSpPr>
      <p:grpSpPr>
        <a:xfrm>
          <a:off x="0" y="0"/>
          <a:ext cx="0" cy="0"/>
          <a:chOff x="0" y="0"/>
          <a:chExt cx="0" cy="0"/>
        </a:xfrm>
      </p:grpSpPr>
      <p:sp>
        <p:nvSpPr>
          <p:cNvPr id="140" name="Google Shape;140;p2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1" name="Google Shape;141;p2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2" name="Google Shape;142;p2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43" name="Shape 143"/>
        <p:cNvGrpSpPr/>
        <p:nvPr/>
      </p:nvGrpSpPr>
      <p:grpSpPr>
        <a:xfrm>
          <a:off x="0" y="0"/>
          <a:ext cx="0" cy="0"/>
          <a:chOff x="0" y="0"/>
          <a:chExt cx="0" cy="0"/>
        </a:xfrm>
      </p:grpSpPr>
      <p:sp>
        <p:nvSpPr>
          <p:cNvPr id="144" name="Google Shape;144;p23"/>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200"/>
              <a:buFont typeface="Calibri"/>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5" name="Google Shape;145;p23"/>
          <p:cNvSpPr txBox="1"/>
          <p:nvPr>
            <p:ph idx="1" type="body"/>
          </p:nvPr>
        </p:nvSpPr>
        <p:spPr>
          <a:xfrm>
            <a:off x="5183188" y="987425"/>
            <a:ext cx="6172200" cy="4873500"/>
          </a:xfrm>
          <a:prstGeom prst="rect">
            <a:avLst/>
          </a:prstGeom>
          <a:noFill/>
          <a:ln>
            <a:noFill/>
          </a:ln>
        </p:spPr>
        <p:txBody>
          <a:bodyPr anchorCtr="0" anchor="t" bIns="45700" lIns="91425" spcFirstLastPara="1" rIns="91425" wrap="square" tIns="45700">
            <a:normAutofit/>
          </a:bodyPr>
          <a:lstStyle>
            <a:lvl1pPr indent="-431800" lvl="0" marL="457200" rtl="0" algn="l">
              <a:lnSpc>
                <a:spcPct val="90000"/>
              </a:lnSpc>
              <a:spcBef>
                <a:spcPts val="1000"/>
              </a:spcBef>
              <a:spcAft>
                <a:spcPts val="0"/>
              </a:spcAft>
              <a:buClr>
                <a:schemeClr val="dk1"/>
              </a:buClr>
              <a:buSzPts val="3200"/>
              <a:buChar char="•"/>
              <a:defRPr sz="3200"/>
            </a:lvl1pPr>
            <a:lvl2pPr indent="-406400" lvl="1" marL="914400" rtl="0" algn="l">
              <a:lnSpc>
                <a:spcPct val="90000"/>
              </a:lnSpc>
              <a:spcBef>
                <a:spcPts val="500"/>
              </a:spcBef>
              <a:spcAft>
                <a:spcPts val="0"/>
              </a:spcAft>
              <a:buClr>
                <a:schemeClr val="dk1"/>
              </a:buClr>
              <a:buSzPts val="2800"/>
              <a:buChar char="•"/>
              <a:defRPr sz="2800"/>
            </a:lvl2pPr>
            <a:lvl3pPr indent="-381000" lvl="2" marL="1371600" rtl="0" algn="l">
              <a:lnSpc>
                <a:spcPct val="90000"/>
              </a:lnSpc>
              <a:spcBef>
                <a:spcPts val="500"/>
              </a:spcBef>
              <a:spcAft>
                <a:spcPts val="0"/>
              </a:spcAft>
              <a:buClr>
                <a:schemeClr val="dk1"/>
              </a:buClr>
              <a:buSzPts val="2400"/>
              <a:buChar char="•"/>
              <a:defRPr sz="2400"/>
            </a:lvl3pPr>
            <a:lvl4pPr indent="-355600" lvl="3" marL="1828800" rtl="0" algn="l">
              <a:lnSpc>
                <a:spcPct val="90000"/>
              </a:lnSpc>
              <a:spcBef>
                <a:spcPts val="500"/>
              </a:spcBef>
              <a:spcAft>
                <a:spcPts val="0"/>
              </a:spcAft>
              <a:buClr>
                <a:schemeClr val="dk1"/>
              </a:buClr>
              <a:buSzPts val="2000"/>
              <a:buChar char="•"/>
              <a:defRPr sz="2000"/>
            </a:lvl4pPr>
            <a:lvl5pPr indent="-355600" lvl="4" marL="2286000" rtl="0" algn="l">
              <a:lnSpc>
                <a:spcPct val="90000"/>
              </a:lnSpc>
              <a:spcBef>
                <a:spcPts val="500"/>
              </a:spcBef>
              <a:spcAft>
                <a:spcPts val="0"/>
              </a:spcAft>
              <a:buClr>
                <a:schemeClr val="dk1"/>
              </a:buClr>
              <a:buSzPts val="2000"/>
              <a:buChar char="•"/>
              <a:defRPr sz="2000"/>
            </a:lvl5pPr>
            <a:lvl6pPr indent="-355600" lvl="5" marL="2743200" rtl="0" algn="l">
              <a:lnSpc>
                <a:spcPct val="90000"/>
              </a:lnSpc>
              <a:spcBef>
                <a:spcPts val="500"/>
              </a:spcBef>
              <a:spcAft>
                <a:spcPts val="0"/>
              </a:spcAft>
              <a:buClr>
                <a:schemeClr val="dk1"/>
              </a:buClr>
              <a:buSzPts val="2000"/>
              <a:buChar char="•"/>
              <a:defRPr sz="2000"/>
            </a:lvl6pPr>
            <a:lvl7pPr indent="-355600" lvl="6" marL="3200400" rtl="0" algn="l">
              <a:lnSpc>
                <a:spcPct val="90000"/>
              </a:lnSpc>
              <a:spcBef>
                <a:spcPts val="500"/>
              </a:spcBef>
              <a:spcAft>
                <a:spcPts val="0"/>
              </a:spcAft>
              <a:buClr>
                <a:schemeClr val="dk1"/>
              </a:buClr>
              <a:buSzPts val="2000"/>
              <a:buChar char="•"/>
              <a:defRPr sz="2000"/>
            </a:lvl7pPr>
            <a:lvl8pPr indent="-355600" lvl="7" marL="3657600" rtl="0" algn="l">
              <a:lnSpc>
                <a:spcPct val="90000"/>
              </a:lnSpc>
              <a:spcBef>
                <a:spcPts val="500"/>
              </a:spcBef>
              <a:spcAft>
                <a:spcPts val="0"/>
              </a:spcAft>
              <a:buClr>
                <a:schemeClr val="dk1"/>
              </a:buClr>
              <a:buSzPts val="2000"/>
              <a:buChar char="•"/>
              <a:defRPr sz="2000"/>
            </a:lvl8pPr>
            <a:lvl9pPr indent="-355600" lvl="8" marL="4114800" rtl="0" algn="l">
              <a:lnSpc>
                <a:spcPct val="90000"/>
              </a:lnSpc>
              <a:spcBef>
                <a:spcPts val="500"/>
              </a:spcBef>
              <a:spcAft>
                <a:spcPts val="0"/>
              </a:spcAft>
              <a:buClr>
                <a:schemeClr val="dk1"/>
              </a:buClr>
              <a:buSzPts val="2000"/>
              <a:buChar char="•"/>
              <a:defRPr sz="2000"/>
            </a:lvl9pPr>
          </a:lstStyle>
          <a:p/>
        </p:txBody>
      </p:sp>
      <p:sp>
        <p:nvSpPr>
          <p:cNvPr id="146" name="Google Shape;146;p23"/>
          <p:cNvSpPr txBox="1"/>
          <p:nvPr>
            <p:ph idx="2"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147" name="Google Shape;147;p2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8" name="Google Shape;148;p2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9" name="Google Shape;149;p2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50" name="Shape 150"/>
        <p:cNvGrpSpPr/>
        <p:nvPr/>
      </p:nvGrpSpPr>
      <p:grpSpPr>
        <a:xfrm>
          <a:off x="0" y="0"/>
          <a:ext cx="0" cy="0"/>
          <a:chOff x="0" y="0"/>
          <a:chExt cx="0" cy="0"/>
        </a:xfrm>
      </p:grpSpPr>
      <p:sp>
        <p:nvSpPr>
          <p:cNvPr id="151" name="Google Shape;151;p24"/>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200"/>
              <a:buFont typeface="Calibri"/>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2" name="Google Shape;152;p24"/>
          <p:cNvSpPr/>
          <p:nvPr>
            <p:ph idx="2" type="pic"/>
          </p:nvPr>
        </p:nvSpPr>
        <p:spPr>
          <a:xfrm>
            <a:off x="5183188" y="987425"/>
            <a:ext cx="6172200" cy="4873500"/>
          </a:xfrm>
          <a:prstGeom prst="rect">
            <a:avLst/>
          </a:prstGeom>
          <a:noFill/>
          <a:ln>
            <a:noFill/>
          </a:ln>
        </p:spPr>
      </p:sp>
      <p:sp>
        <p:nvSpPr>
          <p:cNvPr id="153" name="Google Shape;153;p24"/>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154" name="Google Shape;154;p2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5" name="Google Shape;155;p2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6" name="Google Shape;156;p2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7" name="Shape 157"/>
        <p:cNvGrpSpPr/>
        <p:nvPr/>
      </p:nvGrpSpPr>
      <p:grpSpPr>
        <a:xfrm>
          <a:off x="0" y="0"/>
          <a:ext cx="0" cy="0"/>
          <a:chOff x="0" y="0"/>
          <a:chExt cx="0" cy="0"/>
        </a:xfrm>
      </p:grpSpPr>
      <p:sp>
        <p:nvSpPr>
          <p:cNvPr id="158" name="Google Shape;158;p2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9" name="Google Shape;159;p25"/>
          <p:cNvSpPr txBox="1"/>
          <p:nvPr>
            <p:ph idx="1" type="body"/>
          </p:nvPr>
        </p:nvSpPr>
        <p:spPr>
          <a:xfrm rot="5400000">
            <a:off x="3920400" y="-1256575"/>
            <a:ext cx="4351200" cy="10515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60" name="Google Shape;160;p2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1" name="Google Shape;161;p2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2" name="Google Shape;162;p2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63" name="Shape 163"/>
        <p:cNvGrpSpPr/>
        <p:nvPr/>
      </p:nvGrpSpPr>
      <p:grpSpPr>
        <a:xfrm>
          <a:off x="0" y="0"/>
          <a:ext cx="0" cy="0"/>
          <a:chOff x="0" y="0"/>
          <a:chExt cx="0" cy="0"/>
        </a:xfrm>
      </p:grpSpPr>
      <p:sp>
        <p:nvSpPr>
          <p:cNvPr id="164" name="Google Shape;164;p26"/>
          <p:cNvSpPr txBox="1"/>
          <p:nvPr>
            <p:ph type="title"/>
          </p:nvPr>
        </p:nvSpPr>
        <p:spPr>
          <a:xfrm rot="5400000">
            <a:off x="7133400" y="1956625"/>
            <a:ext cx="5811900" cy="26289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5" name="Google Shape;165;p26"/>
          <p:cNvSpPr txBox="1"/>
          <p:nvPr>
            <p:ph idx="1" type="body"/>
          </p:nvPr>
        </p:nvSpPr>
        <p:spPr>
          <a:xfrm rot="5400000">
            <a:off x="1799400" y="-596075"/>
            <a:ext cx="5811900" cy="77343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66" name="Google Shape;166;p2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7" name="Google Shape;167;p2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8" name="Google Shape;168;p2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1" name="Shape 31"/>
        <p:cNvGrpSpPr/>
        <p:nvPr/>
      </p:nvGrpSpPr>
      <p:grpSpPr>
        <a:xfrm>
          <a:off x="0" y="0"/>
          <a:ext cx="0" cy="0"/>
          <a:chOff x="0" y="0"/>
          <a:chExt cx="0" cy="0"/>
        </a:xfrm>
      </p:grpSpPr>
      <p:sp>
        <p:nvSpPr>
          <p:cNvPr id="32" name="Google Shape;32;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5" name="Shape 35"/>
        <p:cNvGrpSpPr/>
        <p:nvPr/>
      </p:nvGrpSpPr>
      <p:grpSpPr>
        <a:xfrm>
          <a:off x="0" y="0"/>
          <a:ext cx="0" cy="0"/>
          <a:chOff x="0" y="0"/>
          <a:chExt cx="0" cy="0"/>
        </a:xfrm>
      </p:grpSpPr>
      <p:sp>
        <p:nvSpPr>
          <p:cNvPr id="36" name="Google Shape;36;p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8" name="Google Shape;38;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1" name="Shape 41"/>
        <p:cNvGrpSpPr/>
        <p:nvPr/>
      </p:nvGrpSpPr>
      <p:grpSpPr>
        <a:xfrm>
          <a:off x="0" y="0"/>
          <a:ext cx="0" cy="0"/>
          <a:chOff x="0" y="0"/>
          <a:chExt cx="0" cy="0"/>
        </a:xfrm>
      </p:grpSpPr>
      <p:sp>
        <p:nvSpPr>
          <p:cNvPr id="42" name="Google Shape;42;p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4" name="Google Shape;44;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7" name="Shape 47"/>
        <p:cNvGrpSpPr/>
        <p:nvPr/>
      </p:nvGrpSpPr>
      <p:grpSpPr>
        <a:xfrm>
          <a:off x="0" y="0"/>
          <a:ext cx="0" cy="0"/>
          <a:chOff x="0" y="0"/>
          <a:chExt cx="0" cy="0"/>
        </a:xfrm>
      </p:grpSpPr>
      <p:sp>
        <p:nvSpPr>
          <p:cNvPr id="48" name="Google Shape;48;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7" name="Google Shape;57;p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9" name="Google Shape;59;p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3" name="Shape 63"/>
        <p:cNvGrpSpPr/>
        <p:nvPr/>
      </p:nvGrpSpPr>
      <p:grpSpPr>
        <a:xfrm>
          <a:off x="0" y="0"/>
          <a:ext cx="0" cy="0"/>
          <a:chOff x="0" y="0"/>
          <a:chExt cx="0" cy="0"/>
        </a:xfrm>
      </p:grpSpPr>
      <p:sp>
        <p:nvSpPr>
          <p:cNvPr id="64" name="Google Shape;64;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8" name="Shape 68"/>
        <p:cNvGrpSpPr/>
        <p:nvPr/>
      </p:nvGrpSpPr>
      <p:grpSpPr>
        <a:xfrm>
          <a:off x="0" y="0"/>
          <a:ext cx="0" cy="0"/>
          <a:chOff x="0" y="0"/>
          <a:chExt cx="0" cy="0"/>
        </a:xfrm>
      </p:grpSpPr>
      <p:sp>
        <p:nvSpPr>
          <p:cNvPr id="69" name="Google Shape;69;p1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1" name="Google Shape;71;p1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2" name="Google Shape;72;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2" Type="http://schemas.openxmlformats.org/officeDocument/2006/relationships/theme" Target="../theme/theme4.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2" Type="http://schemas.openxmlformats.org/officeDocument/2006/relationships/theme" Target="../theme/theme2.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4400"/>
              <a:buFont typeface="Calibri"/>
              <a:buNone/>
              <a:defRPr b="0" i="0" sz="44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 name="Shape 19"/>
        <p:cNvGrpSpPr/>
        <p:nvPr/>
      </p:nvGrpSpPr>
      <p:grpSpPr>
        <a:xfrm>
          <a:off x="0" y="0"/>
          <a:ext cx="0" cy="0"/>
          <a:chOff x="0" y="0"/>
          <a:chExt cx="0" cy="0"/>
        </a:xfrm>
      </p:grpSpPr>
      <p:sp>
        <p:nvSpPr>
          <p:cNvPr id="20" name="Google Shape;20;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 name="Google Shape;21;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2" name="Google Shape;22;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Google Shape;23;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4" name="Google Shape;24;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4" name="Shape 94"/>
        <p:cNvGrpSpPr/>
        <p:nvPr/>
      </p:nvGrpSpPr>
      <p:grpSpPr>
        <a:xfrm>
          <a:off x="0" y="0"/>
          <a:ext cx="0" cy="0"/>
          <a:chOff x="0" y="0"/>
          <a:chExt cx="0" cy="0"/>
        </a:xfrm>
      </p:grpSpPr>
      <p:sp>
        <p:nvSpPr>
          <p:cNvPr id="95" name="Google Shape;95;p1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96" name="Google Shape;96;p15"/>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7" name="Google Shape;97;p1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8" name="Google Shape;98;p1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9" name="Google Shape;99;p1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72" name="Shape 172"/>
        <p:cNvGrpSpPr/>
        <p:nvPr/>
      </p:nvGrpSpPr>
      <p:grpSpPr>
        <a:xfrm>
          <a:off x="0" y="0"/>
          <a:ext cx="0" cy="0"/>
          <a:chOff x="0" y="0"/>
          <a:chExt cx="0" cy="0"/>
        </a:xfrm>
      </p:grpSpPr>
      <p:sp>
        <p:nvSpPr>
          <p:cNvPr id="173" name="Google Shape;173;p27"/>
          <p:cNvSpPr/>
          <p:nvPr/>
        </p:nvSpPr>
        <p:spPr>
          <a:xfrm>
            <a:off x="0" y="0"/>
            <a:ext cx="12192000" cy="6857999"/>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A picture containing wall, dark&#10;&#10;Description automatically generated" id="174" name="Google Shape;174;p27"/>
          <p:cNvPicPr preferRelativeResize="0"/>
          <p:nvPr/>
        </p:nvPicPr>
        <p:blipFill rotWithShape="1">
          <a:blip r:embed="rId3">
            <a:alphaModFix amt="50000"/>
          </a:blip>
          <a:srcRect b="0" l="0" r="0" t="0"/>
          <a:stretch/>
        </p:blipFill>
        <p:spPr>
          <a:xfrm>
            <a:off x="20" y="1"/>
            <a:ext cx="12191980" cy="6857999"/>
          </a:xfrm>
          <a:prstGeom prst="rect">
            <a:avLst/>
          </a:prstGeom>
          <a:noFill/>
          <a:ln>
            <a:noFill/>
          </a:ln>
        </p:spPr>
      </p:pic>
      <p:sp>
        <p:nvSpPr>
          <p:cNvPr id="175" name="Google Shape;175;p27"/>
          <p:cNvSpPr txBox="1"/>
          <p:nvPr/>
        </p:nvSpPr>
        <p:spPr>
          <a:xfrm>
            <a:off x="1524000" y="1122362"/>
            <a:ext cx="9144000" cy="2900518"/>
          </a:xfrm>
          <a:prstGeom prst="rect">
            <a:avLst/>
          </a:prstGeom>
          <a:noFill/>
          <a:ln>
            <a:noFill/>
          </a:ln>
        </p:spPr>
        <p:txBody>
          <a:bodyPr anchorCtr="0" anchor="b" bIns="45700" lIns="91425" spcFirstLastPara="1" rIns="91425" wrap="square" tIns="45700">
            <a:normAutofit/>
          </a:bodyPr>
          <a:lstStyle/>
          <a:p>
            <a:pPr indent="0" lvl="0" marL="0" marR="0" rtl="0" algn="ctr">
              <a:lnSpc>
                <a:spcPct val="90000"/>
              </a:lnSpc>
              <a:spcBef>
                <a:spcPts val="0"/>
              </a:spcBef>
              <a:spcAft>
                <a:spcPts val="0"/>
              </a:spcAft>
              <a:buNone/>
            </a:pPr>
            <a:r>
              <a:rPr b="1" i="1" lang="en-US" sz="6000" u="none" cap="none" strike="noStrike">
                <a:solidFill>
                  <a:srgbClr val="FFFFFF"/>
                </a:solidFill>
                <a:latin typeface="Calibri"/>
                <a:ea typeface="Calibri"/>
                <a:cs typeface="Calibri"/>
                <a:sym typeface="Calibri"/>
              </a:rPr>
              <a:t>Building a Modular 3D Human </a:t>
            </a:r>
            <a:endParaRPr b="0" i="0" sz="6000" u="none" cap="none" strike="noStrike">
              <a:solidFill>
                <a:srgbClr val="FFFFFF"/>
              </a:solidFill>
              <a:latin typeface="Calibri"/>
              <a:ea typeface="Calibri"/>
              <a:cs typeface="Calibri"/>
              <a:sym typeface="Calibri"/>
            </a:endParaRPr>
          </a:p>
          <a:p>
            <a:pPr indent="0" lvl="0" marL="0" marR="0" rtl="0" algn="ctr">
              <a:lnSpc>
                <a:spcPct val="90000"/>
              </a:lnSpc>
              <a:spcBef>
                <a:spcPts val="600"/>
              </a:spcBef>
              <a:spcAft>
                <a:spcPts val="0"/>
              </a:spcAft>
              <a:buNone/>
            </a:pPr>
            <a:r>
              <a:rPr b="1" i="1" lang="en-US" sz="6000" u="none" cap="none" strike="noStrike">
                <a:solidFill>
                  <a:srgbClr val="FFFFFF"/>
                </a:solidFill>
                <a:latin typeface="Calibri"/>
                <a:ea typeface="Calibri"/>
                <a:cs typeface="Calibri"/>
                <a:sym typeface="Calibri"/>
              </a:rPr>
              <a:t>Model using Game Engine</a:t>
            </a:r>
            <a:r>
              <a:rPr b="0" i="0" lang="en-US" sz="6000" u="none" cap="none" strike="noStrike">
                <a:solidFill>
                  <a:srgbClr val="FFFFFF"/>
                </a:solidFill>
                <a:latin typeface="Calibri"/>
                <a:ea typeface="Calibri"/>
                <a:cs typeface="Calibri"/>
                <a:sym typeface="Calibri"/>
              </a:rPr>
              <a:t>​</a:t>
            </a:r>
            <a:endParaRPr b="0" i="0" sz="6000" u="none" cap="none" strike="noStrike">
              <a:solidFill>
                <a:srgbClr val="FFFFFF"/>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5" name="Shape 255"/>
        <p:cNvGrpSpPr/>
        <p:nvPr/>
      </p:nvGrpSpPr>
      <p:grpSpPr>
        <a:xfrm>
          <a:off x="0" y="0"/>
          <a:ext cx="0" cy="0"/>
          <a:chOff x="0" y="0"/>
          <a:chExt cx="0" cy="0"/>
        </a:xfrm>
      </p:grpSpPr>
      <p:sp>
        <p:nvSpPr>
          <p:cNvPr id="256" name="Google Shape;256;p36"/>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7" name="Google Shape;257;p36"/>
          <p:cNvSpPr txBox="1"/>
          <p:nvPr/>
        </p:nvSpPr>
        <p:spPr>
          <a:xfrm>
            <a:off x="838200" y="184805"/>
            <a:ext cx="10515600" cy="150588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None/>
            </a:pPr>
            <a:r>
              <a:rPr b="1" lang="en-US" sz="5200">
                <a:solidFill>
                  <a:schemeClr val="dk1"/>
                </a:solidFill>
                <a:latin typeface="Calibri"/>
                <a:ea typeface="Calibri"/>
                <a:cs typeface="Calibri"/>
                <a:sym typeface="Calibri"/>
              </a:rPr>
              <a:t>Zip Folder to be upload into github</a:t>
            </a:r>
            <a:endParaRPr/>
          </a:p>
        </p:txBody>
      </p:sp>
      <p:pic>
        <p:nvPicPr>
          <p:cNvPr id="258" name="Google Shape;258;p36"/>
          <p:cNvPicPr preferRelativeResize="0"/>
          <p:nvPr/>
        </p:nvPicPr>
        <p:blipFill rotWithShape="1">
          <a:blip r:embed="rId3">
            <a:alphaModFix/>
          </a:blip>
          <a:srcRect b="0" l="0" r="0" t="0"/>
          <a:stretch/>
        </p:blipFill>
        <p:spPr>
          <a:xfrm>
            <a:off x="838200" y="2611962"/>
            <a:ext cx="10512547" cy="291723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7"/>
          <p:cNvSpPr/>
          <p:nvPr/>
        </p:nvSpPr>
        <p:spPr>
          <a:xfrm>
            <a:off x="1" y="105045"/>
            <a:ext cx="169200" cy="482400"/>
          </a:xfrm>
          <a:prstGeom prst="rect">
            <a:avLst/>
          </a:prstGeom>
          <a:solidFill>
            <a:srgbClr val="0E409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64" name="Google Shape;264;p37"/>
          <p:cNvSpPr txBox="1"/>
          <p:nvPr/>
        </p:nvSpPr>
        <p:spPr>
          <a:xfrm>
            <a:off x="381898" y="53922"/>
            <a:ext cx="9402300" cy="5850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Arial"/>
                <a:ea typeface="Arial"/>
                <a:cs typeface="Arial"/>
                <a:sym typeface="Arial"/>
              </a:rPr>
              <a:t>Work-let Closure Details</a:t>
            </a:r>
            <a:endParaRPr b="1" sz="3200">
              <a:solidFill>
                <a:schemeClr val="dk1"/>
              </a:solidFill>
              <a:latin typeface="Arial"/>
              <a:ea typeface="Arial"/>
              <a:cs typeface="Arial"/>
              <a:sym typeface="Arial"/>
            </a:endParaRPr>
          </a:p>
        </p:txBody>
      </p:sp>
      <p:sp>
        <p:nvSpPr>
          <p:cNvPr id="265" name="Google Shape;265;p37"/>
          <p:cNvSpPr/>
          <p:nvPr/>
        </p:nvSpPr>
        <p:spPr>
          <a:xfrm>
            <a:off x="237966" y="105045"/>
            <a:ext cx="75300" cy="482400"/>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66" name="Google Shape;266;p37"/>
          <p:cNvPicPr preferRelativeResize="0"/>
          <p:nvPr/>
        </p:nvPicPr>
        <p:blipFill rotWithShape="1">
          <a:blip r:embed="rId3">
            <a:alphaModFix/>
          </a:blip>
          <a:srcRect b="26841" l="4528" r="4172" t="20267"/>
          <a:stretch/>
        </p:blipFill>
        <p:spPr>
          <a:xfrm>
            <a:off x="10942081" y="105045"/>
            <a:ext cx="1249918" cy="474910"/>
          </a:xfrm>
          <a:prstGeom prst="rect">
            <a:avLst/>
          </a:prstGeom>
          <a:noFill/>
          <a:ln>
            <a:noFill/>
          </a:ln>
        </p:spPr>
      </p:pic>
      <p:sp>
        <p:nvSpPr>
          <p:cNvPr id="267" name="Google Shape;267;p37"/>
          <p:cNvSpPr txBox="1"/>
          <p:nvPr/>
        </p:nvSpPr>
        <p:spPr>
          <a:xfrm>
            <a:off x="1" y="798941"/>
            <a:ext cx="12192000" cy="523200"/>
          </a:xfrm>
          <a:prstGeom prst="rect">
            <a:avLst/>
          </a:prstGeom>
          <a:solidFill>
            <a:srgbClr val="F2F2F2"/>
          </a:solidFill>
          <a:ln>
            <a:noFill/>
          </a:ln>
          <a:effectLst>
            <a:outerShdw blurRad="50800" rotWithShape="0" algn="t" dir="5400000" dist="38100">
              <a:srgbClr val="000000">
                <a:alpha val="40000"/>
              </a:srgbClr>
            </a:outerShdw>
          </a:effectLst>
        </p:spPr>
        <p:txBody>
          <a:bodyPr anchorCtr="0" anchor="t" bIns="45700" lIns="91425" spcFirstLastPara="1" rIns="91425" wrap="square" tIns="45700">
            <a:spAutoFit/>
          </a:bodyPr>
          <a:lstStyle/>
          <a:p>
            <a:pPr indent="-285750" lvl="0" marL="285750" marR="0" rtl="0" algn="just">
              <a:spcBef>
                <a:spcPts val="0"/>
              </a:spcBef>
              <a:spcAft>
                <a:spcPts val="0"/>
              </a:spcAft>
              <a:buClr>
                <a:srgbClr val="0E4094"/>
              </a:buClr>
              <a:buSzPts val="1600"/>
              <a:buFont typeface="Arial"/>
              <a:buChar char="•"/>
            </a:pPr>
            <a:r>
              <a:rPr b="1" lang="en-US" sz="1600" u="sng">
                <a:solidFill>
                  <a:srgbClr val="0E4094"/>
                </a:solidFill>
                <a:latin typeface="Calibri"/>
                <a:ea typeface="Calibri"/>
                <a:cs typeface="Calibri"/>
                <a:sym typeface="Calibri"/>
              </a:rPr>
              <a:t>Code Upload details:</a:t>
            </a:r>
            <a:endParaRPr/>
          </a:p>
          <a:p>
            <a:pPr indent="-209550" lvl="1" marL="742950" marR="0" rtl="0" algn="just">
              <a:spcBef>
                <a:spcPts val="0"/>
              </a:spcBef>
              <a:spcAft>
                <a:spcPts val="0"/>
              </a:spcAft>
              <a:buClr>
                <a:schemeClr val="dk1"/>
              </a:buClr>
              <a:buSzPts val="1200"/>
              <a:buFont typeface="Calibri"/>
              <a:buNone/>
            </a:pPr>
            <a:r>
              <a:t/>
            </a:r>
            <a:endParaRPr b="0" i="0" sz="1200" u="none" cap="none" strike="noStrike">
              <a:solidFill>
                <a:srgbClr val="0E4094"/>
              </a:solidFill>
              <a:latin typeface="Calibri"/>
              <a:ea typeface="Calibri"/>
              <a:cs typeface="Calibri"/>
              <a:sym typeface="Calibri"/>
            </a:endParaRPr>
          </a:p>
        </p:txBody>
      </p:sp>
      <p:graphicFrame>
        <p:nvGraphicFramePr>
          <p:cNvPr id="268" name="Google Shape;268;p37"/>
          <p:cNvGraphicFramePr/>
          <p:nvPr/>
        </p:nvGraphicFramePr>
        <p:xfrm>
          <a:off x="690881" y="1477829"/>
          <a:ext cx="3000000" cy="3000000"/>
        </p:xfrm>
        <a:graphic>
          <a:graphicData uri="http://schemas.openxmlformats.org/drawingml/2006/table">
            <a:tbl>
              <a:tblPr bandRow="1" firstRow="1">
                <a:noFill/>
                <a:tableStyleId>{232B0A7E-060E-4AA2-868B-80E3B1813C1B}</a:tableStyleId>
              </a:tblPr>
              <a:tblGrid>
                <a:gridCol w="5041900"/>
                <a:gridCol w="5041900"/>
              </a:tblGrid>
              <a:tr h="184875">
                <a:tc>
                  <a:txBody>
                    <a:bodyPr/>
                    <a:lstStyle/>
                    <a:p>
                      <a:pPr indent="0" lvl="0" marL="0" marR="0" rtl="0" algn="l">
                        <a:spcBef>
                          <a:spcPts val="0"/>
                        </a:spcBef>
                        <a:spcAft>
                          <a:spcPts val="0"/>
                        </a:spcAft>
                        <a:buNone/>
                      </a:pPr>
                      <a:r>
                        <a:rPr lang="en-US" sz="1400" u="none" cap="none" strike="noStrike"/>
                        <a:t>Items</a:t>
                      </a:r>
                      <a:endParaRPr sz="1400"/>
                    </a:p>
                  </a:txBody>
                  <a:tcPr marT="45725" marB="45725" marR="91450" marL="91450"/>
                </a:tc>
                <a:tc>
                  <a:txBody>
                    <a:bodyPr/>
                    <a:lstStyle/>
                    <a:p>
                      <a:pPr indent="0" lvl="0" marL="0" marR="0" rtl="0" algn="l">
                        <a:spcBef>
                          <a:spcPts val="0"/>
                        </a:spcBef>
                        <a:spcAft>
                          <a:spcPts val="0"/>
                        </a:spcAft>
                        <a:buNone/>
                      </a:pPr>
                      <a:r>
                        <a:rPr lang="en-US" sz="1400"/>
                        <a:t>Details</a:t>
                      </a:r>
                      <a:endParaRPr sz="1400"/>
                    </a:p>
                  </a:txBody>
                  <a:tcPr marT="45725" marB="45725" marR="91450" marL="91450"/>
                </a:tc>
              </a:tr>
              <a:tr h="455850">
                <a:tc>
                  <a:txBody>
                    <a:bodyPr/>
                    <a:lstStyle/>
                    <a:p>
                      <a:pPr indent="0" lvl="0" marL="0" marR="0" rtl="0" algn="l">
                        <a:spcBef>
                          <a:spcPts val="0"/>
                        </a:spcBef>
                        <a:spcAft>
                          <a:spcPts val="0"/>
                        </a:spcAft>
                        <a:buNone/>
                      </a:pPr>
                      <a:r>
                        <a:rPr lang="en-US" sz="1400">
                          <a:solidFill>
                            <a:srgbClr val="0E4094"/>
                          </a:solidFill>
                        </a:rPr>
                        <a:t>KLOC (Number OF Lines of codes in 000’s)</a:t>
                      </a:r>
                      <a:r>
                        <a:rPr lang="en-US" sz="1400">
                          <a:solidFill>
                            <a:srgbClr val="0E4094"/>
                          </a:solidFill>
                        </a:rPr>
                        <a:t> </a:t>
                      </a:r>
                      <a:r>
                        <a:rPr lang="en-US" sz="1400">
                          <a:solidFill>
                            <a:srgbClr val="0E4094"/>
                          </a:solidFill>
                        </a:rPr>
                        <a:t> </a:t>
                      </a:r>
                      <a:endParaRPr sz="1400"/>
                    </a:p>
                  </a:txBody>
                  <a:tcPr marT="45725" marB="45725" marR="91450" marL="91450"/>
                </a:tc>
                <a:tc>
                  <a:txBody>
                    <a:bodyPr/>
                    <a:lstStyle/>
                    <a:p>
                      <a:pPr indent="0" lvl="0" marL="0" marR="0" rtl="0" algn="l">
                        <a:spcBef>
                          <a:spcPts val="0"/>
                        </a:spcBef>
                        <a:spcAft>
                          <a:spcPts val="0"/>
                        </a:spcAft>
                        <a:buNone/>
                      </a:pPr>
                      <a:r>
                        <a:rPr lang="en-US"/>
                        <a:t>0.12</a:t>
                      </a:r>
                      <a:endParaRPr sz="1400"/>
                    </a:p>
                  </a:txBody>
                  <a:tcPr marT="45725" marB="45725" marR="91450" marL="91450"/>
                </a:tc>
              </a:tr>
              <a:tr h="318800">
                <a:tc>
                  <a:txBody>
                    <a:bodyPr/>
                    <a:lstStyle/>
                    <a:p>
                      <a:pPr indent="0" lvl="0" marL="0" marR="0" rtl="0" algn="l">
                        <a:spcBef>
                          <a:spcPts val="0"/>
                        </a:spcBef>
                        <a:spcAft>
                          <a:spcPts val="0"/>
                        </a:spcAft>
                        <a:buNone/>
                      </a:pPr>
                      <a:r>
                        <a:rPr lang="en-US" sz="1400"/>
                        <a:t>Model and Algorithm details</a:t>
                      </a:r>
                      <a:endParaRPr sz="1400"/>
                    </a:p>
                  </a:txBody>
                  <a:tcPr marT="45725" marB="45725" marR="91450" marL="91450"/>
                </a:tc>
                <a:tc>
                  <a:txBody>
                    <a:bodyPr/>
                    <a:lstStyle/>
                    <a:p>
                      <a:pPr indent="0" lvl="0" marL="0" marR="0" rtl="0" algn="l">
                        <a:spcBef>
                          <a:spcPts val="0"/>
                        </a:spcBef>
                        <a:spcAft>
                          <a:spcPts val="0"/>
                        </a:spcAft>
                        <a:buNone/>
                      </a:pPr>
                      <a:r>
                        <a:rPr lang="en-US"/>
                        <a:t>Blender python module and Rotation Matrix</a:t>
                      </a:r>
                      <a:endParaRPr sz="1400"/>
                    </a:p>
                  </a:txBody>
                  <a:tcPr marT="45725" marB="45725" marR="91450" marL="91450"/>
                </a:tc>
              </a:tr>
              <a:tr h="319100">
                <a:tc>
                  <a:txBody>
                    <a:bodyPr/>
                    <a:lstStyle/>
                    <a:p>
                      <a:pPr indent="0" lvl="0" marL="0" marR="0" rtl="0" algn="l">
                        <a:spcBef>
                          <a:spcPts val="0"/>
                        </a:spcBef>
                        <a:spcAft>
                          <a:spcPts val="0"/>
                        </a:spcAft>
                        <a:buNone/>
                      </a:pPr>
                      <a:r>
                        <a:rPr lang="en-US" sz="1400"/>
                        <a:t>Is Mid review, end review report uploaded</a:t>
                      </a:r>
                      <a:r>
                        <a:rPr lang="en-US" sz="1400"/>
                        <a:t> on Git ?</a:t>
                      </a:r>
                      <a:endParaRPr sz="1400"/>
                    </a:p>
                  </a:txBody>
                  <a:tcPr marT="45725" marB="45725" marR="91450" marL="91450"/>
                </a:tc>
                <a:tc>
                  <a:txBody>
                    <a:bodyPr/>
                    <a:lstStyle/>
                    <a:p>
                      <a:pPr indent="0" lvl="0" marL="0" marR="0" rtl="0" algn="l">
                        <a:spcBef>
                          <a:spcPts val="0"/>
                        </a:spcBef>
                        <a:spcAft>
                          <a:spcPts val="0"/>
                        </a:spcAft>
                        <a:buNone/>
                      </a:pPr>
                      <a:r>
                        <a:rPr lang="en-US"/>
                        <a:t>Yes</a:t>
                      </a:r>
                      <a:endParaRPr sz="1400"/>
                    </a:p>
                  </a:txBody>
                  <a:tcPr marT="45725" marB="45725" marR="91450" marL="91450"/>
                </a:tc>
              </a:tr>
              <a:tr h="184875">
                <a:tc>
                  <a:txBody>
                    <a:bodyPr/>
                    <a:lstStyle/>
                    <a:p>
                      <a:pPr indent="0" lvl="0" marL="0" marR="0" rtl="0" algn="l">
                        <a:spcBef>
                          <a:spcPts val="0"/>
                        </a:spcBef>
                        <a:spcAft>
                          <a:spcPts val="0"/>
                        </a:spcAft>
                        <a:buNone/>
                      </a:pPr>
                      <a:r>
                        <a:rPr lang="en-US" sz="1400"/>
                        <a:t>Link for Git</a:t>
                      </a:r>
                      <a:endParaRPr sz="1400"/>
                    </a:p>
                  </a:txBody>
                  <a:tcPr marT="45725" marB="45725" marR="91450" marL="91450"/>
                </a:tc>
                <a:tc>
                  <a:txBody>
                    <a:bodyPr/>
                    <a:lstStyle/>
                    <a:p>
                      <a:pPr indent="0" lvl="0" marL="0" marR="0" rtl="0" algn="l">
                        <a:spcBef>
                          <a:spcPts val="0"/>
                        </a:spcBef>
                        <a:spcAft>
                          <a:spcPts val="0"/>
                        </a:spcAft>
                        <a:buNone/>
                      </a:pPr>
                      <a:r>
                        <a:rPr lang="en-US"/>
                        <a:t>https://github.ecodesamsung.com/SRIB-PRISM/3D-Model-Using-Blender</a:t>
                      </a:r>
                      <a:endParaRPr sz="1400"/>
                    </a:p>
                  </a:txBody>
                  <a:tcPr marT="45725" marB="45725" marR="91450" marL="91450"/>
                </a:tc>
              </a:tr>
            </a:tbl>
          </a:graphicData>
        </a:graphic>
      </p:graphicFrame>
      <p:sp>
        <p:nvSpPr>
          <p:cNvPr id="269" name="Google Shape;269;p37"/>
          <p:cNvSpPr txBox="1"/>
          <p:nvPr/>
        </p:nvSpPr>
        <p:spPr>
          <a:xfrm>
            <a:off x="1" y="3547826"/>
            <a:ext cx="12192000" cy="523200"/>
          </a:xfrm>
          <a:prstGeom prst="rect">
            <a:avLst/>
          </a:prstGeom>
          <a:solidFill>
            <a:srgbClr val="F2F2F2"/>
          </a:solidFill>
          <a:ln>
            <a:noFill/>
          </a:ln>
          <a:effectLst>
            <a:outerShdw blurRad="50800" rotWithShape="0" algn="t" dir="5400000" dist="38100">
              <a:srgbClr val="000000">
                <a:alpha val="40000"/>
              </a:srgbClr>
            </a:outerShdw>
          </a:effectLst>
        </p:spPr>
        <p:txBody>
          <a:bodyPr anchorCtr="0" anchor="t" bIns="45700" lIns="91425" spcFirstLastPara="1" rIns="91425" wrap="square" tIns="45700">
            <a:spAutoFit/>
          </a:bodyPr>
          <a:lstStyle/>
          <a:p>
            <a:pPr indent="-285750" lvl="0" marL="285750" marR="0" rtl="0" algn="just">
              <a:spcBef>
                <a:spcPts val="0"/>
              </a:spcBef>
              <a:spcAft>
                <a:spcPts val="0"/>
              </a:spcAft>
              <a:buClr>
                <a:srgbClr val="0E4094"/>
              </a:buClr>
              <a:buSzPts val="1600"/>
              <a:buFont typeface="Arial"/>
              <a:buChar char="•"/>
            </a:pPr>
            <a:r>
              <a:rPr b="1" lang="en-US" sz="1600" u="sng">
                <a:solidFill>
                  <a:srgbClr val="0E4094"/>
                </a:solidFill>
                <a:latin typeface="Calibri"/>
                <a:ea typeface="Calibri"/>
                <a:cs typeface="Calibri"/>
                <a:sym typeface="Calibri"/>
              </a:rPr>
              <a:t>Data details (if applicable):</a:t>
            </a:r>
            <a:endParaRPr/>
          </a:p>
          <a:p>
            <a:pPr indent="-209550" lvl="1" marL="742950" marR="0" rtl="0" algn="just">
              <a:spcBef>
                <a:spcPts val="0"/>
              </a:spcBef>
              <a:spcAft>
                <a:spcPts val="0"/>
              </a:spcAft>
              <a:buClr>
                <a:schemeClr val="dk1"/>
              </a:buClr>
              <a:buSzPts val="1200"/>
              <a:buFont typeface="Calibri"/>
              <a:buNone/>
            </a:pPr>
            <a:r>
              <a:t/>
            </a:r>
            <a:endParaRPr b="0" i="0" sz="1200" u="none" cap="none" strike="noStrike">
              <a:solidFill>
                <a:srgbClr val="0E4094"/>
              </a:solidFill>
              <a:latin typeface="Calibri"/>
              <a:ea typeface="Calibri"/>
              <a:cs typeface="Calibri"/>
              <a:sym typeface="Calibri"/>
            </a:endParaRPr>
          </a:p>
        </p:txBody>
      </p:sp>
      <p:graphicFrame>
        <p:nvGraphicFramePr>
          <p:cNvPr id="270" name="Google Shape;270;p37"/>
          <p:cNvGraphicFramePr/>
          <p:nvPr/>
        </p:nvGraphicFramePr>
        <p:xfrm>
          <a:off x="690881" y="4394306"/>
          <a:ext cx="3000000" cy="3000000"/>
        </p:xfrm>
        <a:graphic>
          <a:graphicData uri="http://schemas.openxmlformats.org/drawingml/2006/table">
            <a:tbl>
              <a:tblPr bandRow="1" firstRow="1">
                <a:noFill/>
                <a:tableStyleId>{232B0A7E-060E-4AA2-868B-80E3B1813C1B}</a:tableStyleId>
              </a:tblPr>
              <a:tblGrid>
                <a:gridCol w="3530600"/>
                <a:gridCol w="2331725"/>
                <a:gridCol w="2194550"/>
                <a:gridCol w="2026925"/>
              </a:tblGrid>
              <a:tr h="184875">
                <a:tc>
                  <a:txBody>
                    <a:bodyPr/>
                    <a:lstStyle/>
                    <a:p>
                      <a:pPr indent="0" lvl="0" marL="0" marR="0" rtl="0" algn="l">
                        <a:spcBef>
                          <a:spcPts val="0"/>
                        </a:spcBef>
                        <a:spcAft>
                          <a:spcPts val="0"/>
                        </a:spcAft>
                        <a:buNone/>
                      </a:pPr>
                      <a:r>
                        <a:rPr lang="en-US" sz="1400"/>
                        <a:t>Items</a:t>
                      </a:r>
                      <a:endParaRPr sz="1400"/>
                    </a:p>
                  </a:txBody>
                  <a:tcPr marT="45725" marB="45725" marR="91450" marL="91450"/>
                </a:tc>
                <a:tc>
                  <a:txBody>
                    <a:bodyPr/>
                    <a:lstStyle/>
                    <a:p>
                      <a:pPr indent="0" lvl="0" marL="0" marR="0" rtl="0" algn="l">
                        <a:spcBef>
                          <a:spcPts val="0"/>
                        </a:spcBef>
                        <a:spcAft>
                          <a:spcPts val="0"/>
                        </a:spcAft>
                        <a:buNone/>
                      </a:pPr>
                      <a:r>
                        <a:rPr lang="en-US" sz="1400"/>
                        <a:t>Data folder 1</a:t>
                      </a:r>
                      <a:endParaRPr sz="1400"/>
                    </a:p>
                  </a:txBody>
                  <a:tcPr marT="45725" marB="45725" marR="91450" marL="91450"/>
                </a:tc>
                <a:tc>
                  <a:txBody>
                    <a:bodyPr/>
                    <a:lstStyle/>
                    <a:p>
                      <a:pPr indent="0" lvl="0" marL="0" marR="0" rtl="0" algn="l">
                        <a:spcBef>
                          <a:spcPts val="0"/>
                        </a:spcBef>
                        <a:spcAft>
                          <a:spcPts val="0"/>
                        </a:spcAft>
                        <a:buNone/>
                      </a:pPr>
                      <a:r>
                        <a:rPr lang="en-US" sz="1400"/>
                        <a:t>Data folder 2</a:t>
                      </a:r>
                      <a:endParaRPr sz="1400"/>
                    </a:p>
                  </a:txBody>
                  <a:tcPr marT="45725" marB="45725" marR="91450" marL="91450"/>
                </a:tc>
                <a:tc>
                  <a:txBody>
                    <a:bodyPr/>
                    <a:lstStyle/>
                    <a:p>
                      <a:pPr indent="0" lvl="0" marL="0" marR="0" rtl="0" algn="l">
                        <a:spcBef>
                          <a:spcPts val="0"/>
                        </a:spcBef>
                        <a:spcAft>
                          <a:spcPts val="0"/>
                        </a:spcAft>
                        <a:buNone/>
                      </a:pPr>
                      <a:r>
                        <a:rPr lang="en-US" sz="1400"/>
                        <a:t>Data Folder 3……..</a:t>
                      </a:r>
                      <a:endParaRPr sz="1400"/>
                    </a:p>
                  </a:txBody>
                  <a:tcPr marT="45725" marB="45725" marR="91450" marL="91450"/>
                </a:tc>
              </a:tr>
              <a:tr h="455850">
                <a:tc>
                  <a:txBody>
                    <a:bodyPr/>
                    <a:lstStyle/>
                    <a:p>
                      <a:pPr indent="0" lvl="0" marL="0" marR="0" rtl="0" algn="l">
                        <a:spcBef>
                          <a:spcPts val="0"/>
                        </a:spcBef>
                        <a:spcAft>
                          <a:spcPts val="0"/>
                        </a:spcAft>
                        <a:buNone/>
                      </a:pPr>
                      <a:r>
                        <a:rPr lang="en-US" sz="1400">
                          <a:solidFill>
                            <a:srgbClr val="0E4094"/>
                          </a:solidFill>
                        </a:rPr>
                        <a:t>Name &amp; Type of Data (Audio/Image/Video)</a:t>
                      </a:r>
                      <a:endParaRPr sz="1400"/>
                    </a:p>
                  </a:txBody>
                  <a:tcPr marT="45725" marB="45725" marR="91450" marL="91450"/>
                </a:tc>
                <a:tc>
                  <a:txBody>
                    <a:bodyPr/>
                    <a:lstStyle/>
                    <a:p>
                      <a:pPr indent="0" lvl="0" marL="0" marR="0" rtl="0" algn="l">
                        <a:spcBef>
                          <a:spcPts val="0"/>
                        </a:spcBef>
                        <a:spcAft>
                          <a:spcPts val="0"/>
                        </a:spcAft>
                        <a:buNone/>
                      </a:pPr>
                      <a:r>
                        <a:rPr lang="en-US"/>
                        <a:t>Dataset</a:t>
                      </a:r>
                      <a:endParaRPr sz="1400"/>
                    </a:p>
                  </a:txBody>
                  <a:tcPr marT="45725" marB="45725" marR="91450" marL="91450"/>
                </a:tc>
                <a:tc>
                  <a:txBody>
                    <a:bodyPr/>
                    <a:lstStyle/>
                    <a:p>
                      <a:pPr indent="0" lvl="0" marL="0" marR="0" rtl="0" algn="l">
                        <a:spcBef>
                          <a:spcPts val="0"/>
                        </a:spcBef>
                        <a:spcAft>
                          <a:spcPts val="0"/>
                        </a:spcAft>
                        <a:buNone/>
                      </a:pPr>
                      <a:r>
                        <a:rPr lang="en-US"/>
                        <a:t>Final Script</a:t>
                      </a:r>
                      <a:endParaRPr sz="1400"/>
                    </a:p>
                  </a:txBody>
                  <a:tcPr marT="45725" marB="45725" marR="91450" marL="91450"/>
                </a:tc>
                <a:tc>
                  <a:txBody>
                    <a:bodyPr/>
                    <a:lstStyle/>
                    <a:p>
                      <a:pPr indent="0" lvl="0" marL="0" marR="0" rtl="0" algn="l">
                        <a:spcBef>
                          <a:spcPts val="0"/>
                        </a:spcBef>
                        <a:spcAft>
                          <a:spcPts val="0"/>
                        </a:spcAft>
                        <a:buNone/>
                      </a:pPr>
                      <a:r>
                        <a:rPr lang="en-US"/>
                        <a:t>Presentation Files</a:t>
                      </a:r>
                      <a:endParaRPr sz="1400"/>
                    </a:p>
                  </a:txBody>
                  <a:tcPr marT="45725" marB="45725" marR="91450" marL="91450"/>
                </a:tc>
              </a:tr>
              <a:tr h="318800">
                <a:tc>
                  <a:txBody>
                    <a:bodyPr/>
                    <a:lstStyle/>
                    <a:p>
                      <a:pPr indent="0" lvl="0" marL="0" marR="0" rtl="0" algn="l">
                        <a:spcBef>
                          <a:spcPts val="0"/>
                        </a:spcBef>
                        <a:spcAft>
                          <a:spcPts val="0"/>
                        </a:spcAft>
                        <a:buNone/>
                      </a:pPr>
                      <a:r>
                        <a:rPr lang="en-US" sz="1400"/>
                        <a:t>Number</a:t>
                      </a:r>
                      <a:r>
                        <a:rPr lang="en-US" sz="1400"/>
                        <a:t> of data points</a:t>
                      </a:r>
                      <a:endParaRPr sz="1400"/>
                    </a:p>
                  </a:txBody>
                  <a:tcPr marT="45725" marB="45725" marR="91450" marL="91450"/>
                </a:tc>
                <a:tc>
                  <a:txBody>
                    <a:bodyPr/>
                    <a:lstStyle/>
                    <a:p>
                      <a:pPr indent="0" lvl="0" marL="0" marR="0" rtl="0" algn="l">
                        <a:spcBef>
                          <a:spcPts val="0"/>
                        </a:spcBef>
                        <a:spcAft>
                          <a:spcPts val="0"/>
                        </a:spcAft>
                        <a:buNone/>
                      </a:pPr>
                      <a:r>
                        <a:rPr lang="en-US"/>
                        <a:t>3</a:t>
                      </a:r>
                      <a:endParaRPr sz="1400"/>
                    </a:p>
                  </a:txBody>
                  <a:tcPr marT="45725" marB="45725" marR="91450" marL="91450"/>
                </a:tc>
                <a:tc>
                  <a:txBody>
                    <a:bodyPr/>
                    <a:lstStyle/>
                    <a:p>
                      <a:pPr indent="0" lvl="0" marL="0" marR="0" rtl="0" algn="l">
                        <a:spcBef>
                          <a:spcPts val="0"/>
                        </a:spcBef>
                        <a:spcAft>
                          <a:spcPts val="0"/>
                        </a:spcAft>
                        <a:buNone/>
                      </a:pPr>
                      <a:r>
                        <a:rPr lang="en-US"/>
                        <a:t>1</a:t>
                      </a:r>
                      <a:endParaRPr sz="1400"/>
                    </a:p>
                  </a:txBody>
                  <a:tcPr marT="45725" marB="45725" marR="91450" marL="91450"/>
                </a:tc>
                <a:tc>
                  <a:txBody>
                    <a:bodyPr/>
                    <a:lstStyle/>
                    <a:p>
                      <a:pPr indent="0" lvl="0" marL="0" marR="0" rtl="0" algn="l">
                        <a:spcBef>
                          <a:spcPts val="0"/>
                        </a:spcBef>
                        <a:spcAft>
                          <a:spcPts val="0"/>
                        </a:spcAft>
                        <a:buNone/>
                      </a:pPr>
                      <a:r>
                        <a:rPr lang="en-US"/>
                        <a:t>1</a:t>
                      </a:r>
                      <a:endParaRPr sz="1400"/>
                    </a:p>
                  </a:txBody>
                  <a:tcPr marT="45725" marB="45725" marR="91450" marL="91450"/>
                </a:tc>
              </a:tr>
              <a:tr h="319100">
                <a:tc>
                  <a:txBody>
                    <a:bodyPr/>
                    <a:lstStyle/>
                    <a:p>
                      <a:pPr indent="0" lvl="0" marL="0" marR="0" rtl="0" algn="l">
                        <a:spcBef>
                          <a:spcPts val="0"/>
                        </a:spcBef>
                        <a:spcAft>
                          <a:spcPts val="0"/>
                        </a:spcAft>
                        <a:buNone/>
                      </a:pPr>
                      <a:r>
                        <a:rPr lang="en-US" sz="1400"/>
                        <a:t>Source</a:t>
                      </a:r>
                      <a:r>
                        <a:rPr lang="en-US" sz="1400"/>
                        <a:t> of Data (self collected, Scrapped, available on open source)</a:t>
                      </a:r>
                      <a:endParaRPr sz="1400"/>
                    </a:p>
                  </a:txBody>
                  <a:tcPr marT="45725" marB="45725" marR="91450" marL="91450"/>
                </a:tc>
                <a:tc>
                  <a:txBody>
                    <a:bodyPr/>
                    <a:lstStyle/>
                    <a:p>
                      <a:pPr indent="0" lvl="0" marL="0" marR="0" rtl="0" algn="l">
                        <a:spcBef>
                          <a:spcPts val="0"/>
                        </a:spcBef>
                        <a:spcAft>
                          <a:spcPts val="0"/>
                        </a:spcAft>
                        <a:buNone/>
                      </a:pPr>
                      <a:r>
                        <a:rPr lang="en-US"/>
                        <a:t>self collected</a:t>
                      </a:r>
                      <a:endParaRPr sz="1400"/>
                    </a:p>
                  </a:txBody>
                  <a:tcPr marT="45725" marB="45725" marR="91450" marL="91450"/>
                </a:tc>
                <a:tc>
                  <a:txBody>
                    <a:bodyPr/>
                    <a:lstStyle/>
                    <a:p>
                      <a:pPr indent="0" lvl="0" marL="0" marR="0" rtl="0" algn="l">
                        <a:spcBef>
                          <a:spcPts val="0"/>
                        </a:spcBef>
                        <a:spcAft>
                          <a:spcPts val="0"/>
                        </a:spcAft>
                        <a:buNone/>
                      </a:pPr>
                      <a:r>
                        <a:rPr lang="en-US"/>
                        <a:t>Open Source</a:t>
                      </a:r>
                      <a:endParaRPr sz="1400"/>
                    </a:p>
                  </a:txBody>
                  <a:tcPr marT="45725" marB="45725" marR="91450" marL="91450"/>
                </a:tc>
                <a:tc>
                  <a:txBody>
                    <a:bodyPr/>
                    <a:lstStyle/>
                    <a:p>
                      <a:pPr indent="0" lvl="0" marL="0" marR="0" rtl="0" algn="l">
                        <a:spcBef>
                          <a:spcPts val="0"/>
                        </a:spcBef>
                        <a:spcAft>
                          <a:spcPts val="0"/>
                        </a:spcAft>
                        <a:buNone/>
                      </a:pPr>
                      <a:r>
                        <a:rPr lang="en-US"/>
                        <a:t>Self Collected</a:t>
                      </a:r>
                      <a:endParaRPr sz="1400"/>
                    </a:p>
                  </a:txBody>
                  <a:tcPr marT="45725" marB="45725" marR="91450" marL="91450"/>
                </a:tc>
              </a:tr>
              <a:tr h="184875">
                <a:tc>
                  <a:txBody>
                    <a:bodyPr/>
                    <a:lstStyle/>
                    <a:p>
                      <a:pPr indent="0" lvl="0" marL="0" marR="0" rtl="0" algn="l">
                        <a:spcBef>
                          <a:spcPts val="0"/>
                        </a:spcBef>
                        <a:spcAft>
                          <a:spcPts val="0"/>
                        </a:spcAft>
                        <a:buNone/>
                      </a:pPr>
                      <a:r>
                        <a:rPr lang="en-US" sz="1400"/>
                        <a:t>Google drive link/ git link to access data </a:t>
                      </a:r>
                      <a:endParaRPr sz="1400"/>
                    </a:p>
                  </a:txBody>
                  <a:tcPr marT="45725" marB="45725" marR="91450" marL="91450"/>
                </a:tc>
                <a:tc>
                  <a:txBody>
                    <a:bodyPr/>
                    <a:lstStyle/>
                    <a:p>
                      <a:pPr indent="0" lvl="0" marL="0" marR="0" rtl="0" algn="l">
                        <a:spcBef>
                          <a:spcPts val="0"/>
                        </a:spcBef>
                        <a:spcAft>
                          <a:spcPts val="0"/>
                        </a:spcAft>
                        <a:buNone/>
                      </a:pPr>
                      <a:r>
                        <a:rPr lang="en-US"/>
                        <a:t>https://github.ecodesamsung.com/SRIB-PRISM/3D-Model-Using-Blender/tree/main/Dataset</a:t>
                      </a:r>
                      <a:endParaRPr sz="1400"/>
                    </a:p>
                  </a:txBody>
                  <a:tcPr marT="45725" marB="45725" marR="91450" marL="91450"/>
                </a:tc>
                <a:tc>
                  <a:txBody>
                    <a:bodyPr/>
                    <a:lstStyle/>
                    <a:p>
                      <a:pPr indent="0" lvl="0" marL="0" marR="0" rtl="0" algn="l">
                        <a:spcBef>
                          <a:spcPts val="0"/>
                        </a:spcBef>
                        <a:spcAft>
                          <a:spcPts val="0"/>
                        </a:spcAft>
                        <a:buNone/>
                      </a:pPr>
                      <a:r>
                        <a:rPr lang="en-US"/>
                        <a:t>https://github.ecodesamsung.com/SRIB-PRISM/3D-Model-Using-Blender/tree/main/Final%20Script</a:t>
                      </a:r>
                      <a:endParaRPr sz="1400"/>
                    </a:p>
                  </a:txBody>
                  <a:tcPr marT="45725" marB="45725" marR="91450" marL="91450"/>
                </a:tc>
                <a:tc>
                  <a:txBody>
                    <a:bodyPr/>
                    <a:lstStyle/>
                    <a:p>
                      <a:pPr indent="0" lvl="0" marL="0" marR="0" rtl="0" algn="l">
                        <a:spcBef>
                          <a:spcPts val="0"/>
                        </a:spcBef>
                        <a:spcAft>
                          <a:spcPts val="0"/>
                        </a:spcAft>
                        <a:buNone/>
                      </a:pPr>
                      <a:r>
                        <a:rPr lang="en-US"/>
                        <a:t>https://github.ecodesamsung.com/SRIB-PRISM/3D-Model-Using-Blender/tree/main/Presentation%20Files</a:t>
                      </a:r>
                      <a:endParaRPr sz="1400"/>
                    </a:p>
                  </a:txBody>
                  <a:tcPr marT="45725" marB="45725" marR="91450" marL="91450"/>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8"/>
          <p:cNvSpPr txBox="1"/>
          <p:nvPr/>
        </p:nvSpPr>
        <p:spPr>
          <a:xfrm>
            <a:off x="3475997" y="1947329"/>
            <a:ext cx="4511615" cy="110799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6600">
                <a:solidFill>
                  <a:schemeClr val="accent1"/>
                </a:solidFill>
                <a:latin typeface="Calibri"/>
                <a:ea typeface="Calibri"/>
                <a:cs typeface="Calibri"/>
                <a:sym typeface="Calibri"/>
              </a:rPr>
              <a:t>Thank You</a:t>
            </a:r>
            <a:endParaRPr/>
          </a:p>
        </p:txBody>
      </p:sp>
      <p:sp>
        <p:nvSpPr>
          <p:cNvPr id="276" name="Google Shape;276;p38"/>
          <p:cNvSpPr txBox="1"/>
          <p:nvPr/>
        </p:nvSpPr>
        <p:spPr>
          <a:xfrm>
            <a:off x="8620477" y="3375168"/>
            <a:ext cx="5431766" cy="32316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i="1"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i="1" sz="2400">
              <a:solidFill>
                <a:schemeClr val="dk1"/>
              </a:solidFill>
              <a:latin typeface="Calibri"/>
              <a:ea typeface="Calibri"/>
              <a:cs typeface="Calibri"/>
              <a:sym typeface="Calibri"/>
            </a:endParaRPr>
          </a:p>
          <a:p>
            <a:pPr indent="0" lvl="0" marL="0" marR="0" rtl="0" algn="l">
              <a:spcBef>
                <a:spcPts val="0"/>
              </a:spcBef>
              <a:spcAft>
                <a:spcPts val="0"/>
              </a:spcAft>
              <a:buNone/>
            </a:pPr>
            <a:r>
              <a:rPr b="1" i="1" lang="en-US" sz="2400">
                <a:solidFill>
                  <a:schemeClr val="dk1"/>
                </a:solidFill>
                <a:latin typeface="Calibri"/>
                <a:ea typeface="Calibri"/>
                <a:cs typeface="Calibri"/>
                <a:sym typeface="Calibri"/>
              </a:rPr>
              <a:t>R &amp; D Mentors:</a:t>
            </a:r>
            <a:endParaRPr/>
          </a:p>
          <a:p>
            <a:pPr indent="0" lvl="0" marL="0" marR="0" rtl="0" algn="l">
              <a:spcBef>
                <a:spcPts val="0"/>
              </a:spcBef>
              <a:spcAft>
                <a:spcPts val="0"/>
              </a:spcAft>
              <a:buNone/>
            </a:pPr>
            <a:r>
              <a:t/>
            </a:r>
            <a:endParaRPr b="1" sz="2400">
              <a:solidFill>
                <a:schemeClr val="dk1"/>
              </a:solidFill>
              <a:latin typeface="Calibri"/>
              <a:ea typeface="Calibri"/>
              <a:cs typeface="Calibri"/>
              <a:sym typeface="Calibri"/>
            </a:endParaRPr>
          </a:p>
          <a:p>
            <a:pPr indent="0" lvl="0" marL="0" marR="0" rtl="0" algn="l">
              <a:spcBef>
                <a:spcPts val="0"/>
              </a:spcBef>
              <a:spcAft>
                <a:spcPts val="0"/>
              </a:spcAft>
              <a:buNone/>
            </a:pPr>
            <a:r>
              <a:rPr i="1" lang="en-US" sz="2000">
                <a:solidFill>
                  <a:schemeClr val="dk1"/>
                </a:solidFill>
                <a:latin typeface="Calibri"/>
                <a:ea typeface="Calibri"/>
                <a:cs typeface="Calibri"/>
                <a:sym typeface="Calibri"/>
              </a:rPr>
              <a:t>Abhishek Kumar Mishra</a:t>
            </a:r>
            <a:endParaRPr i="1" sz="2000">
              <a:solidFill>
                <a:schemeClr val="dk1"/>
              </a:solidFill>
              <a:latin typeface="Calibri"/>
              <a:ea typeface="Calibri"/>
              <a:cs typeface="Calibri"/>
              <a:sym typeface="Calibri"/>
            </a:endParaRPr>
          </a:p>
          <a:p>
            <a:pPr indent="0" lvl="0" marL="0" marR="0" rtl="0" algn="l">
              <a:spcBef>
                <a:spcPts val="0"/>
              </a:spcBef>
              <a:spcAft>
                <a:spcPts val="0"/>
              </a:spcAft>
              <a:buNone/>
            </a:pPr>
            <a:r>
              <a:rPr i="1" lang="en-US" sz="2000">
                <a:solidFill>
                  <a:schemeClr val="dk1"/>
                </a:solidFill>
                <a:latin typeface="Calibri"/>
                <a:ea typeface="Calibri"/>
                <a:cs typeface="Calibri"/>
                <a:sym typeface="Calibri"/>
              </a:rPr>
              <a:t>Pidaparthy Hemanth</a:t>
            </a:r>
            <a:endParaRPr i="1"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2400">
              <a:solidFill>
                <a:schemeClr val="dk1"/>
              </a:solidFill>
              <a:latin typeface="Calibri"/>
              <a:ea typeface="Calibri"/>
              <a:cs typeface="Calibri"/>
              <a:sym typeface="Calibri"/>
            </a:endParaRPr>
          </a:p>
        </p:txBody>
      </p:sp>
      <p:sp>
        <p:nvSpPr>
          <p:cNvPr id="277" name="Google Shape;277;p38"/>
          <p:cNvSpPr txBox="1"/>
          <p:nvPr/>
        </p:nvSpPr>
        <p:spPr>
          <a:xfrm>
            <a:off x="534428" y="4385132"/>
            <a:ext cx="3455719" cy="169277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400">
                <a:solidFill>
                  <a:schemeClr val="dk1"/>
                </a:solidFill>
                <a:latin typeface="Calibri"/>
                <a:ea typeface="Calibri"/>
                <a:cs typeface="Calibri"/>
                <a:sym typeface="Calibri"/>
              </a:rPr>
              <a:t>Students:</a:t>
            </a:r>
            <a:r>
              <a:rPr lang="en-US" sz="24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a:t>
            </a:r>
            <a:endParaRPr/>
          </a:p>
          <a:p>
            <a:pPr indent="0" lvl="0" marL="0" marR="0" rtl="0" algn="l">
              <a:spcBef>
                <a:spcPts val="0"/>
              </a:spcBef>
              <a:spcAft>
                <a:spcPts val="0"/>
              </a:spcAft>
              <a:buNone/>
            </a:pPr>
            <a:r>
              <a:rPr b="1" i="1" lang="en-US" sz="2000">
                <a:solidFill>
                  <a:schemeClr val="dk1"/>
                </a:solidFill>
                <a:latin typeface="Calibri"/>
                <a:ea typeface="Calibri"/>
                <a:cs typeface="Calibri"/>
                <a:sym typeface="Calibri"/>
              </a:rPr>
              <a:t>P  Jagadeesh ( 120Cs0032 )</a:t>
            </a:r>
            <a:r>
              <a:rPr lang="en-US" sz="2000">
                <a:solidFill>
                  <a:schemeClr val="dk1"/>
                </a:solidFill>
                <a:latin typeface="Calibri"/>
                <a:ea typeface="Calibri"/>
                <a:cs typeface="Calibri"/>
                <a:sym typeface="Calibri"/>
              </a:rPr>
              <a:t>​</a:t>
            </a:r>
            <a:endParaRPr/>
          </a:p>
          <a:p>
            <a:pPr indent="0" lvl="0" marL="0" marR="0" rtl="0" algn="l">
              <a:spcBef>
                <a:spcPts val="0"/>
              </a:spcBef>
              <a:spcAft>
                <a:spcPts val="0"/>
              </a:spcAft>
              <a:buNone/>
            </a:pPr>
            <a:r>
              <a:rPr b="1" i="1" lang="en-US" sz="2000">
                <a:solidFill>
                  <a:schemeClr val="dk1"/>
                </a:solidFill>
                <a:latin typeface="Calibri"/>
                <a:ea typeface="Calibri"/>
                <a:cs typeface="Calibri"/>
                <a:sym typeface="Calibri"/>
              </a:rPr>
              <a:t>G Nagendra Babu ( 120Cs0031 )</a:t>
            </a:r>
            <a:r>
              <a:rPr lang="en-US" sz="2000">
                <a:solidFill>
                  <a:schemeClr val="dk1"/>
                </a:solidFill>
                <a:latin typeface="Calibri"/>
                <a:ea typeface="Calibri"/>
                <a:cs typeface="Calibri"/>
                <a:sym typeface="Calibri"/>
              </a:rPr>
              <a:t>​</a:t>
            </a:r>
            <a:endParaRPr/>
          </a:p>
          <a:p>
            <a:pPr indent="0" lvl="0" marL="0" marR="0" rtl="0" algn="l">
              <a:spcBef>
                <a:spcPts val="0"/>
              </a:spcBef>
              <a:spcAft>
                <a:spcPts val="0"/>
              </a:spcAft>
              <a:buNone/>
            </a:pPr>
            <a:r>
              <a:rPr b="1" i="1" lang="en-US" sz="2000">
                <a:solidFill>
                  <a:schemeClr val="dk1"/>
                </a:solidFill>
                <a:latin typeface="Calibri"/>
                <a:ea typeface="Calibri"/>
                <a:cs typeface="Calibri"/>
                <a:sym typeface="Calibri"/>
              </a:rPr>
              <a:t>M Deepika ( 121AD0038 )</a:t>
            </a:r>
            <a:endParaRPr/>
          </a:p>
        </p:txBody>
      </p:sp>
      <p:sp>
        <p:nvSpPr>
          <p:cNvPr id="278" name="Google Shape;278;p38"/>
          <p:cNvSpPr txBox="1"/>
          <p:nvPr/>
        </p:nvSpPr>
        <p:spPr>
          <a:xfrm>
            <a:off x="4803009" y="4349281"/>
            <a:ext cx="2743200"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400">
                <a:solidFill>
                  <a:schemeClr val="dk1"/>
                </a:solidFill>
                <a:latin typeface="Calibri"/>
                <a:ea typeface="Calibri"/>
                <a:cs typeface="Calibri"/>
                <a:sym typeface="Calibri"/>
              </a:rPr>
              <a:t>Professors:  </a:t>
            </a:r>
            <a:r>
              <a:rPr lang="en-US" sz="24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a:t>
            </a:r>
            <a:endParaRPr/>
          </a:p>
          <a:p>
            <a:pPr indent="0" lvl="0" marL="0" marR="0" rtl="0" algn="l">
              <a:spcBef>
                <a:spcPts val="0"/>
              </a:spcBef>
              <a:spcAft>
                <a:spcPts val="0"/>
              </a:spcAft>
              <a:buNone/>
            </a:pPr>
            <a:r>
              <a:rPr b="1" i="1" lang="en-US" sz="2000">
                <a:solidFill>
                  <a:schemeClr val="dk1"/>
                </a:solidFill>
                <a:latin typeface="Calibri"/>
                <a:ea typeface="Calibri"/>
                <a:cs typeface="Calibri"/>
                <a:sym typeface="Calibri"/>
              </a:rPr>
              <a:t>Prof: D.V.L.N Somayajulu</a:t>
            </a:r>
            <a:r>
              <a:rPr lang="en-US" sz="2000">
                <a:solidFill>
                  <a:schemeClr val="dk1"/>
                </a:solidFill>
                <a:latin typeface="Calibri"/>
                <a:ea typeface="Calibri"/>
                <a:cs typeface="Calibri"/>
                <a:sym typeface="Calibri"/>
              </a:rPr>
              <a:t>​</a:t>
            </a:r>
            <a:endParaRPr/>
          </a:p>
          <a:p>
            <a:pPr indent="0" lvl="0" marL="0" marR="0" rtl="0" algn="l">
              <a:spcBef>
                <a:spcPts val="0"/>
              </a:spcBef>
              <a:spcAft>
                <a:spcPts val="0"/>
              </a:spcAft>
              <a:buNone/>
            </a:pPr>
            <a:r>
              <a:rPr b="1" i="1" lang="en-US" sz="2000">
                <a:solidFill>
                  <a:schemeClr val="dk1"/>
                </a:solidFill>
                <a:latin typeface="Calibri"/>
                <a:ea typeface="Calibri"/>
                <a:cs typeface="Calibri"/>
                <a:sym typeface="Calibri"/>
              </a:rPr>
              <a:t>Dr. J. Krishnaiah</a:t>
            </a:r>
            <a:r>
              <a:rPr lang="en-US" sz="20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8"/>
          <p:cNvSpPr/>
          <p:nvPr/>
        </p:nvSpPr>
        <p:spPr>
          <a:xfrm>
            <a:off x="167261" y="700412"/>
            <a:ext cx="11840507" cy="924140"/>
          </a:xfrm>
          <a:prstGeom prst="rect">
            <a:avLst/>
          </a:prstGeom>
          <a:solidFill>
            <a:srgbClr val="3F3F3F"/>
          </a:solidFill>
          <a:ln>
            <a:noFill/>
          </a:ln>
          <a:effectLst>
            <a:outerShdw blurRad="50800" rotWithShape="0" algn="tr" dir="81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81" name="Google Shape;181;p28"/>
          <p:cNvSpPr/>
          <p:nvPr/>
        </p:nvSpPr>
        <p:spPr>
          <a:xfrm>
            <a:off x="1" y="105045"/>
            <a:ext cx="169332" cy="482531"/>
          </a:xfrm>
          <a:prstGeom prst="rect">
            <a:avLst/>
          </a:prstGeom>
          <a:solidFill>
            <a:srgbClr val="0E409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82" name="Google Shape;182;p28"/>
          <p:cNvSpPr txBox="1"/>
          <p:nvPr/>
        </p:nvSpPr>
        <p:spPr>
          <a:xfrm>
            <a:off x="381897" y="-7634"/>
            <a:ext cx="10023343" cy="707886"/>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0" i="0" lang="en-US" sz="2000" u="none" cap="none" strike="noStrike">
                <a:solidFill>
                  <a:schemeClr val="dk1"/>
                </a:solidFill>
                <a:latin typeface="Arial"/>
                <a:ea typeface="Arial"/>
                <a:cs typeface="Arial"/>
                <a:sym typeface="Arial"/>
              </a:rPr>
              <a:t>Work-let Name: </a:t>
            </a:r>
            <a:r>
              <a:rPr b="1" i="0" lang="en-US" sz="1800" u="none" cap="none" strike="noStrike">
                <a:solidFill>
                  <a:schemeClr val="dk1"/>
                </a:solidFill>
                <a:latin typeface="Calibri"/>
                <a:ea typeface="Calibri"/>
                <a:cs typeface="Calibri"/>
                <a:sym typeface="Calibri"/>
              </a:rPr>
              <a:t>Building Modular 3D Human Model using Game Engine</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rgbClr val="000000"/>
              </a:solidFill>
              <a:latin typeface="Arial"/>
              <a:ea typeface="Arial"/>
              <a:cs typeface="Arial"/>
              <a:sym typeface="Arial"/>
            </a:endParaRPr>
          </a:p>
        </p:txBody>
      </p:sp>
      <p:sp>
        <p:nvSpPr>
          <p:cNvPr id="183" name="Google Shape;183;p28"/>
          <p:cNvSpPr/>
          <p:nvPr/>
        </p:nvSpPr>
        <p:spPr>
          <a:xfrm>
            <a:off x="237966" y="105045"/>
            <a:ext cx="75300" cy="482531"/>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4" name="Google Shape;184;p28"/>
          <p:cNvSpPr/>
          <p:nvPr/>
        </p:nvSpPr>
        <p:spPr>
          <a:xfrm>
            <a:off x="173158" y="715652"/>
            <a:ext cx="166744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accent6"/>
                </a:solidFill>
                <a:latin typeface="Arial"/>
                <a:ea typeface="Arial"/>
                <a:cs typeface="Arial"/>
                <a:sym typeface="Arial"/>
              </a:rPr>
              <a:t>Worklet Details</a:t>
            </a:r>
            <a:endParaRPr/>
          </a:p>
        </p:txBody>
      </p:sp>
      <p:sp>
        <p:nvSpPr>
          <p:cNvPr id="185" name="Google Shape;185;p28"/>
          <p:cNvSpPr/>
          <p:nvPr/>
        </p:nvSpPr>
        <p:spPr>
          <a:xfrm>
            <a:off x="283464" y="1109867"/>
            <a:ext cx="4167194" cy="461665"/>
          </a:xfrm>
          <a:prstGeom prst="rect">
            <a:avLst/>
          </a:prstGeom>
          <a:noFill/>
          <a:ln>
            <a:noFill/>
          </a:ln>
        </p:spPr>
        <p:txBody>
          <a:bodyPr anchorCtr="0" anchor="t" bIns="45700" lIns="91425" spcFirstLastPara="1" rIns="91425" wrap="square" tIns="45700">
            <a:noAutofit/>
          </a:bodyPr>
          <a:lstStyle/>
          <a:p>
            <a:pPr indent="-228600" lvl="0" marL="228600" marR="0" rtl="0" algn="l">
              <a:spcBef>
                <a:spcPts val="0"/>
              </a:spcBef>
              <a:spcAft>
                <a:spcPts val="0"/>
              </a:spcAft>
              <a:buClr>
                <a:schemeClr val="lt1"/>
              </a:buClr>
              <a:buSzPts val="1200"/>
              <a:buFont typeface="Arial"/>
              <a:buAutoNum type="arabicPeriod"/>
            </a:pPr>
            <a:r>
              <a:rPr lang="en-US" sz="1200">
                <a:solidFill>
                  <a:schemeClr val="lt1"/>
                </a:solidFill>
                <a:latin typeface="Arial"/>
                <a:ea typeface="Arial"/>
                <a:cs typeface="Arial"/>
                <a:sym typeface="Arial"/>
              </a:rPr>
              <a:t>Worklet ID: </a:t>
            </a:r>
            <a:r>
              <a:rPr lang="en-US" sz="1200">
                <a:solidFill>
                  <a:schemeClr val="lt1"/>
                </a:solidFill>
                <a:latin typeface="Calibri"/>
                <a:ea typeface="Calibri"/>
                <a:cs typeface="Calibri"/>
                <a:sym typeface="Calibri"/>
              </a:rPr>
              <a:t>RSG26IIITK</a:t>
            </a:r>
            <a:endParaRPr sz="1200">
              <a:solidFill>
                <a:schemeClr val="lt1"/>
              </a:solidFill>
              <a:latin typeface="Arial"/>
              <a:ea typeface="Arial"/>
              <a:cs typeface="Arial"/>
              <a:sym typeface="Arial"/>
            </a:endParaRPr>
          </a:p>
          <a:p>
            <a:pPr indent="-228600" lvl="0" marL="228600" marR="0" rtl="0" algn="l">
              <a:spcBef>
                <a:spcPts val="0"/>
              </a:spcBef>
              <a:spcAft>
                <a:spcPts val="0"/>
              </a:spcAft>
              <a:buClr>
                <a:schemeClr val="lt1"/>
              </a:buClr>
              <a:buSzPts val="1200"/>
              <a:buFont typeface="Arial"/>
              <a:buAutoNum type="arabicPeriod"/>
            </a:pPr>
            <a:r>
              <a:rPr lang="en-US" sz="1200">
                <a:solidFill>
                  <a:schemeClr val="lt1"/>
                </a:solidFill>
                <a:latin typeface="Arial"/>
                <a:ea typeface="Arial"/>
                <a:cs typeface="Arial"/>
                <a:sym typeface="Arial"/>
              </a:rPr>
              <a:t>College Name: </a:t>
            </a:r>
            <a:r>
              <a:rPr lang="en-US" sz="1200">
                <a:solidFill>
                  <a:schemeClr val="lt1"/>
                </a:solidFill>
                <a:latin typeface="Calibri"/>
                <a:ea typeface="Calibri"/>
                <a:cs typeface="Calibri"/>
                <a:sym typeface="Calibri"/>
              </a:rPr>
              <a:t>IIITDM, Kurnool</a:t>
            </a:r>
            <a:endParaRPr sz="1200">
              <a:solidFill>
                <a:schemeClr val="lt1"/>
              </a:solidFill>
              <a:latin typeface="Arial"/>
              <a:ea typeface="Arial"/>
              <a:cs typeface="Arial"/>
              <a:sym typeface="Arial"/>
            </a:endParaRPr>
          </a:p>
        </p:txBody>
      </p:sp>
      <p:pic>
        <p:nvPicPr>
          <p:cNvPr id="186" name="Google Shape;186;p28"/>
          <p:cNvPicPr preferRelativeResize="0"/>
          <p:nvPr/>
        </p:nvPicPr>
        <p:blipFill rotWithShape="1">
          <a:blip r:embed="rId3">
            <a:alphaModFix/>
          </a:blip>
          <a:srcRect b="26841" l="4529" r="4174" t="20267"/>
          <a:stretch/>
        </p:blipFill>
        <p:spPr>
          <a:xfrm>
            <a:off x="10942081" y="105045"/>
            <a:ext cx="1249918" cy="474910"/>
          </a:xfrm>
          <a:prstGeom prst="rect">
            <a:avLst/>
          </a:prstGeom>
          <a:noFill/>
          <a:ln>
            <a:noFill/>
          </a:ln>
        </p:spPr>
      </p:pic>
      <p:sp>
        <p:nvSpPr>
          <p:cNvPr id="187" name="Google Shape;187;p28"/>
          <p:cNvSpPr/>
          <p:nvPr/>
        </p:nvSpPr>
        <p:spPr>
          <a:xfrm>
            <a:off x="167262" y="4195157"/>
            <a:ext cx="5867778" cy="1813440"/>
          </a:xfrm>
          <a:prstGeom prst="rect">
            <a:avLst/>
          </a:prstGeom>
          <a:solidFill>
            <a:srgbClr val="D8D8D8"/>
          </a:solidFill>
          <a:ln>
            <a:noFill/>
          </a:ln>
          <a:effectLst>
            <a:outerShdw blurRad="50800" rotWithShape="0" algn="tr" dir="81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8" name="Google Shape;188;p28"/>
          <p:cNvSpPr/>
          <p:nvPr/>
        </p:nvSpPr>
        <p:spPr>
          <a:xfrm>
            <a:off x="167261" y="2037123"/>
            <a:ext cx="5867779" cy="1986591"/>
          </a:xfrm>
          <a:prstGeom prst="rect">
            <a:avLst/>
          </a:prstGeom>
          <a:solidFill>
            <a:srgbClr val="D8D8D8"/>
          </a:solidFill>
          <a:ln>
            <a:noFill/>
          </a:ln>
          <a:effectLst>
            <a:outerShdw blurRad="50800" rotWithShape="0" algn="tr" dir="8100000" dist="38100">
              <a:srgbClr val="000000">
                <a:alpha val="40000"/>
              </a:srgbClr>
            </a:outerShdw>
          </a:effectLst>
        </p:spPr>
        <p:txBody>
          <a:bodyPr anchorCtr="0" anchor="ctr" bIns="45700" lIns="91425" spcFirstLastPara="1" rIns="91425" wrap="square" tIns="45700">
            <a:noAutofit/>
          </a:bodyPr>
          <a:lstStyle/>
          <a:p>
            <a:pPr indent="0" lvl="1" marL="93345" marR="0" rtl="0" algn="l">
              <a:spcBef>
                <a:spcPts val="0"/>
              </a:spcBef>
              <a:spcAft>
                <a:spcPts val="0"/>
              </a:spcAft>
              <a:buNone/>
            </a:pPr>
            <a:r>
              <a:rPr b="1" i="0" lang="en-US" sz="1400" u="none" cap="none" strike="noStrike">
                <a:solidFill>
                  <a:srgbClr val="002060"/>
                </a:solidFill>
                <a:latin typeface="Arial"/>
                <a:ea typeface="Arial"/>
                <a:cs typeface="Arial"/>
                <a:sym typeface="Arial"/>
              </a:rPr>
              <a:t>. </a:t>
            </a:r>
            <a:endParaRPr b="0" i="0" sz="1800" u="none" cap="none" strike="noStrike">
              <a:solidFill>
                <a:schemeClr val="lt1"/>
              </a:solidFill>
              <a:latin typeface="Calibri"/>
              <a:ea typeface="Calibri"/>
              <a:cs typeface="Calibri"/>
              <a:sym typeface="Calibri"/>
            </a:endParaRPr>
          </a:p>
          <a:p>
            <a:pPr indent="0" lvl="1" marL="93345" marR="0" rtl="0" algn="l">
              <a:spcBef>
                <a:spcPts val="0"/>
              </a:spcBef>
              <a:spcAft>
                <a:spcPts val="0"/>
              </a:spcAft>
              <a:buNone/>
            </a:pPr>
            <a:r>
              <a:t/>
            </a:r>
            <a:endParaRPr b="1" i="0" sz="1200" u="none" cap="none" strike="noStrike">
              <a:solidFill>
                <a:srgbClr val="0E4094"/>
              </a:solidFill>
              <a:latin typeface="Arial"/>
              <a:ea typeface="Arial"/>
              <a:cs typeface="Arial"/>
              <a:sym typeface="Arial"/>
            </a:endParaRPr>
          </a:p>
        </p:txBody>
      </p:sp>
      <p:sp>
        <p:nvSpPr>
          <p:cNvPr id="189" name="Google Shape;189;p28"/>
          <p:cNvSpPr/>
          <p:nvPr/>
        </p:nvSpPr>
        <p:spPr>
          <a:xfrm>
            <a:off x="246431" y="4074077"/>
            <a:ext cx="5887570" cy="32316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accent1"/>
                </a:solidFill>
                <a:latin typeface="Arial"/>
                <a:ea typeface="Arial"/>
                <a:cs typeface="Arial"/>
                <a:sym typeface="Arial"/>
              </a:rPr>
              <a:t>Next Steps </a:t>
            </a:r>
            <a:endParaRPr b="1" sz="1800">
              <a:solidFill>
                <a:schemeClr val="accent1"/>
              </a:solidFill>
              <a:latin typeface="Arial"/>
              <a:ea typeface="Arial"/>
              <a:cs typeface="Arial"/>
              <a:sym typeface="Arial"/>
            </a:endParaRPr>
          </a:p>
          <a:p>
            <a:pPr indent="0" lvl="0" marL="0" marR="0" rtl="0" algn="l">
              <a:spcBef>
                <a:spcPts val="0"/>
              </a:spcBef>
              <a:spcAft>
                <a:spcPts val="0"/>
              </a:spcAft>
              <a:buNone/>
            </a:pPr>
            <a:r>
              <a:t/>
            </a:r>
            <a:endParaRPr b="1" sz="1800">
              <a:solidFill>
                <a:schemeClr val="accent1"/>
              </a:solidFill>
              <a:latin typeface="Arial"/>
              <a:ea typeface="Arial"/>
              <a:cs typeface="Arial"/>
              <a:sym typeface="Arial"/>
            </a:endParaRPr>
          </a:p>
          <a:p>
            <a:pPr indent="0" lvl="0" marL="0" marR="0" rtl="0" algn="l">
              <a:spcBef>
                <a:spcPts val="0"/>
              </a:spcBef>
              <a:spcAft>
                <a:spcPts val="0"/>
              </a:spcAft>
              <a:buNone/>
            </a:pPr>
            <a:r>
              <a:rPr b="1" lang="en-US" sz="1800">
                <a:solidFill>
                  <a:schemeClr val="accent1"/>
                </a:solidFill>
                <a:latin typeface="Arial"/>
                <a:ea typeface="Arial"/>
                <a:cs typeface="Arial"/>
                <a:sym typeface="Arial"/>
              </a:rPr>
              <a:t>Completed a project as per the requirements and created a dataset.</a:t>
            </a:r>
            <a:endParaRPr b="1" sz="1800">
              <a:solidFill>
                <a:schemeClr val="accent1"/>
              </a:solidFill>
              <a:latin typeface="Calibri"/>
              <a:ea typeface="Calibri"/>
              <a:cs typeface="Calibri"/>
              <a:sym typeface="Calibri"/>
            </a:endParaRPr>
          </a:p>
          <a:p>
            <a:pPr indent="0" lvl="0" marL="0" marR="0" rtl="0" algn="l">
              <a:spcBef>
                <a:spcPts val="0"/>
              </a:spcBef>
              <a:spcAft>
                <a:spcPts val="0"/>
              </a:spcAft>
              <a:buNone/>
            </a:pPr>
            <a:r>
              <a:rPr b="1" lang="en-US" sz="1800">
                <a:solidFill>
                  <a:schemeClr val="accent1"/>
                </a:solidFill>
              </a:rPr>
              <a:t>All files are </a:t>
            </a:r>
            <a:r>
              <a:rPr b="1" lang="en-US" sz="1800">
                <a:solidFill>
                  <a:schemeClr val="accent1"/>
                </a:solidFill>
              </a:rPr>
              <a:t>uploaded</a:t>
            </a:r>
            <a:r>
              <a:rPr b="1" lang="en-US" sz="1800">
                <a:solidFill>
                  <a:schemeClr val="accent1"/>
                </a:solidFill>
              </a:rPr>
              <a:t> into github and one of the google drive where we uploaded in the milestone</a:t>
            </a:r>
            <a:endParaRPr/>
          </a:p>
          <a:p>
            <a:pPr indent="0" lvl="0" marL="0" marR="0" rtl="0" algn="l">
              <a:spcBef>
                <a:spcPts val="0"/>
              </a:spcBef>
              <a:spcAft>
                <a:spcPts val="0"/>
              </a:spcAft>
              <a:buNone/>
            </a:pPr>
            <a:r>
              <a:t/>
            </a:r>
            <a:endParaRPr b="1" sz="1800">
              <a:solidFill>
                <a:srgbClr val="0E4094"/>
              </a:solidFill>
              <a:latin typeface="Arial"/>
              <a:ea typeface="Arial"/>
              <a:cs typeface="Arial"/>
              <a:sym typeface="Arial"/>
            </a:endParaRPr>
          </a:p>
          <a:p>
            <a:pPr indent="0" lvl="0" marL="0" marR="0" rtl="0" algn="l">
              <a:spcBef>
                <a:spcPts val="0"/>
              </a:spcBef>
              <a:spcAft>
                <a:spcPts val="0"/>
              </a:spcAft>
              <a:buNone/>
            </a:pPr>
            <a:r>
              <a:t/>
            </a:r>
            <a:endParaRPr b="1" sz="1600">
              <a:solidFill>
                <a:srgbClr val="002060"/>
              </a:solidFill>
              <a:latin typeface="Calibri"/>
              <a:ea typeface="Calibri"/>
              <a:cs typeface="Calibri"/>
              <a:sym typeface="Calibri"/>
            </a:endParaRPr>
          </a:p>
          <a:p>
            <a:pPr indent="0" lvl="0" marL="0" marR="0" rtl="0" algn="l">
              <a:spcBef>
                <a:spcPts val="0"/>
              </a:spcBef>
              <a:spcAft>
                <a:spcPts val="0"/>
              </a:spcAft>
              <a:buNone/>
            </a:pPr>
            <a:r>
              <a:t/>
            </a:r>
            <a:endParaRPr b="1" sz="1600">
              <a:solidFill>
                <a:srgbClr val="002060"/>
              </a:solidFill>
              <a:latin typeface="Arial"/>
              <a:ea typeface="Arial"/>
              <a:cs typeface="Arial"/>
              <a:sym typeface="Arial"/>
            </a:endParaRPr>
          </a:p>
          <a:p>
            <a:pPr indent="0" lvl="0" marL="0" marR="0" rtl="0" algn="l">
              <a:spcBef>
                <a:spcPts val="0"/>
              </a:spcBef>
              <a:spcAft>
                <a:spcPts val="0"/>
              </a:spcAft>
              <a:buNone/>
            </a:pPr>
            <a:r>
              <a:t/>
            </a:r>
            <a:endParaRPr b="1" sz="1800">
              <a:solidFill>
                <a:srgbClr val="0E4094"/>
              </a:solidFill>
              <a:latin typeface="Arial"/>
              <a:ea typeface="Arial"/>
              <a:cs typeface="Arial"/>
              <a:sym typeface="Arial"/>
            </a:endParaRPr>
          </a:p>
          <a:p>
            <a:pPr indent="-269875" lvl="0" marL="269875" marR="0" rtl="0" algn="l">
              <a:spcBef>
                <a:spcPts val="0"/>
              </a:spcBef>
              <a:spcAft>
                <a:spcPts val="0"/>
              </a:spcAft>
              <a:buNone/>
            </a:pPr>
            <a:r>
              <a:t/>
            </a:r>
            <a:endParaRPr b="1" sz="1400">
              <a:solidFill>
                <a:srgbClr val="0E4094"/>
              </a:solidFill>
              <a:latin typeface="Arial"/>
              <a:ea typeface="Arial"/>
              <a:cs typeface="Arial"/>
              <a:sym typeface="Arial"/>
            </a:endParaRPr>
          </a:p>
          <a:p>
            <a:pPr indent="0" lvl="0" marL="0" marR="0" rtl="0" algn="l">
              <a:spcBef>
                <a:spcPts val="0"/>
              </a:spcBef>
              <a:spcAft>
                <a:spcPts val="0"/>
              </a:spcAft>
              <a:buNone/>
            </a:pPr>
            <a:r>
              <a:t/>
            </a:r>
            <a:endParaRPr b="1" sz="1400">
              <a:solidFill>
                <a:srgbClr val="0E4094"/>
              </a:solidFill>
              <a:latin typeface="Arial"/>
              <a:ea typeface="Arial"/>
              <a:cs typeface="Arial"/>
              <a:sym typeface="Arial"/>
            </a:endParaRPr>
          </a:p>
        </p:txBody>
      </p:sp>
      <p:sp>
        <p:nvSpPr>
          <p:cNvPr id="190" name="Google Shape;190;p28"/>
          <p:cNvSpPr/>
          <p:nvPr/>
        </p:nvSpPr>
        <p:spPr>
          <a:xfrm>
            <a:off x="199400" y="1981142"/>
            <a:ext cx="5803500" cy="2031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accent1"/>
                </a:solidFill>
                <a:latin typeface="Arial"/>
                <a:ea typeface="Arial"/>
                <a:cs typeface="Arial"/>
                <a:sym typeface="Arial"/>
              </a:rPr>
              <a:t>KPIs achieved till now</a:t>
            </a:r>
            <a:endParaRPr/>
          </a:p>
          <a:p>
            <a:pPr indent="0" lvl="0" marL="0" marR="0" rtl="0" algn="l">
              <a:spcBef>
                <a:spcPts val="0"/>
              </a:spcBef>
              <a:spcAft>
                <a:spcPts val="0"/>
              </a:spcAft>
              <a:buNone/>
            </a:pPr>
            <a:r>
              <a:t/>
            </a:r>
            <a:endParaRPr b="1" sz="1800">
              <a:solidFill>
                <a:schemeClr val="accent1"/>
              </a:solidFill>
              <a:latin typeface="Arial"/>
              <a:ea typeface="Arial"/>
              <a:cs typeface="Arial"/>
              <a:sym typeface="Arial"/>
            </a:endParaRPr>
          </a:p>
          <a:p>
            <a:pPr indent="0" lvl="0" marL="0" marR="0" rtl="0" algn="l">
              <a:spcBef>
                <a:spcPts val="0"/>
              </a:spcBef>
              <a:spcAft>
                <a:spcPts val="0"/>
              </a:spcAft>
              <a:buNone/>
            </a:pPr>
            <a:r>
              <a:rPr b="1" lang="en-US" sz="1800">
                <a:solidFill>
                  <a:schemeClr val="accent1"/>
                </a:solidFill>
                <a:latin typeface="Calibri"/>
                <a:ea typeface="Calibri"/>
                <a:cs typeface="Calibri"/>
                <a:sym typeface="Calibri"/>
              </a:rPr>
              <a:t>I . Imported a 3D models and explored by adding lights to the surface and by rotating in various directions and different views.</a:t>
            </a:r>
            <a:endParaRPr sz="1800">
              <a:solidFill>
                <a:schemeClr val="accent1"/>
              </a:solidFill>
              <a:latin typeface="Calibri"/>
              <a:ea typeface="Calibri"/>
              <a:cs typeface="Calibri"/>
              <a:sym typeface="Calibri"/>
            </a:endParaRPr>
          </a:p>
          <a:p>
            <a:pPr indent="0" lvl="1" marL="93345" marR="0" rtl="0" algn="l">
              <a:spcBef>
                <a:spcPts val="0"/>
              </a:spcBef>
              <a:spcAft>
                <a:spcPts val="0"/>
              </a:spcAft>
              <a:buNone/>
            </a:pPr>
            <a:r>
              <a:rPr b="1" i="0" lang="en-US" sz="1800" u="none" cap="none" strike="noStrike">
                <a:solidFill>
                  <a:schemeClr val="accent1"/>
                </a:solidFill>
                <a:latin typeface="Calibri"/>
                <a:ea typeface="Calibri"/>
                <a:cs typeface="Calibri"/>
                <a:sym typeface="Calibri"/>
              </a:rPr>
              <a:t>II . Observed the variations in skin colour and clothes they wear</a:t>
            </a:r>
            <a:endParaRPr b="1" i="0" sz="1800" u="none" cap="none" strike="noStrike">
              <a:solidFill>
                <a:schemeClr val="accent1"/>
              </a:solidFill>
              <a:latin typeface="Calibri"/>
              <a:ea typeface="Calibri"/>
              <a:cs typeface="Calibri"/>
              <a:sym typeface="Calibri"/>
            </a:endParaRPr>
          </a:p>
        </p:txBody>
      </p:sp>
      <p:sp>
        <p:nvSpPr>
          <p:cNvPr id="191" name="Google Shape;191;p28"/>
          <p:cNvSpPr/>
          <p:nvPr/>
        </p:nvSpPr>
        <p:spPr>
          <a:xfrm>
            <a:off x="6189471" y="4205097"/>
            <a:ext cx="5867778" cy="1798451"/>
          </a:xfrm>
          <a:prstGeom prst="rect">
            <a:avLst/>
          </a:prstGeom>
          <a:solidFill>
            <a:srgbClr val="D8D8D8"/>
          </a:solidFill>
          <a:ln>
            <a:noFill/>
          </a:ln>
          <a:effectLst>
            <a:outerShdw blurRad="50800" rotWithShape="0" algn="tr" dir="8100000" dist="38100">
              <a:srgbClr val="000000">
                <a:alpha val="4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200">
              <a:solidFill>
                <a:srgbClr val="0E4094"/>
              </a:solidFill>
              <a:latin typeface="Arial"/>
              <a:ea typeface="Arial"/>
              <a:cs typeface="Arial"/>
              <a:sym typeface="Arial"/>
            </a:endParaRPr>
          </a:p>
        </p:txBody>
      </p:sp>
      <p:sp>
        <p:nvSpPr>
          <p:cNvPr id="192" name="Google Shape;192;p28"/>
          <p:cNvSpPr/>
          <p:nvPr/>
        </p:nvSpPr>
        <p:spPr>
          <a:xfrm>
            <a:off x="6149887" y="4267150"/>
            <a:ext cx="5853267" cy="141577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accent1"/>
                </a:solidFill>
                <a:latin typeface="Arial"/>
                <a:ea typeface="Arial"/>
                <a:cs typeface="Arial"/>
                <a:sym typeface="Arial"/>
              </a:rPr>
              <a:t>Key Achievements/ Outcome till now</a:t>
            </a:r>
            <a:endParaRPr sz="1800">
              <a:solidFill>
                <a:schemeClr val="accent1"/>
              </a:solidFill>
              <a:latin typeface="Calibri"/>
              <a:ea typeface="Calibri"/>
              <a:cs typeface="Calibri"/>
              <a:sym typeface="Calibri"/>
            </a:endParaRPr>
          </a:p>
          <a:p>
            <a:pPr indent="0" lvl="0" marL="0" marR="0" rtl="0" algn="l">
              <a:spcBef>
                <a:spcPts val="0"/>
              </a:spcBef>
              <a:spcAft>
                <a:spcPts val="0"/>
              </a:spcAft>
              <a:buNone/>
            </a:pPr>
            <a:r>
              <a:t/>
            </a:r>
            <a:endParaRPr b="1" sz="1600">
              <a:solidFill>
                <a:schemeClr val="accent1"/>
              </a:solidFill>
              <a:latin typeface="Arial"/>
              <a:ea typeface="Arial"/>
              <a:cs typeface="Arial"/>
              <a:sym typeface="Arial"/>
            </a:endParaRPr>
          </a:p>
          <a:p>
            <a:pPr indent="0" lvl="0" marL="0" marR="0" rtl="0" algn="l">
              <a:spcBef>
                <a:spcPts val="0"/>
              </a:spcBef>
              <a:spcAft>
                <a:spcPts val="0"/>
              </a:spcAft>
              <a:buNone/>
            </a:pPr>
            <a:r>
              <a:t/>
            </a:r>
            <a:endParaRPr b="1" sz="1600">
              <a:solidFill>
                <a:schemeClr val="accent1"/>
              </a:solidFill>
              <a:latin typeface="Arial"/>
              <a:ea typeface="Arial"/>
              <a:cs typeface="Arial"/>
              <a:sym typeface="Arial"/>
            </a:endParaRPr>
          </a:p>
          <a:p>
            <a:pPr indent="0" lvl="0" marL="0" marR="0" rtl="0" algn="l">
              <a:spcBef>
                <a:spcPts val="0"/>
              </a:spcBef>
              <a:spcAft>
                <a:spcPts val="0"/>
              </a:spcAft>
              <a:buNone/>
            </a:pPr>
            <a:r>
              <a:rPr b="1" lang="en-US" sz="1800">
                <a:solidFill>
                  <a:schemeClr val="accent1"/>
                </a:solidFill>
                <a:latin typeface="Quattrocento Sans"/>
                <a:ea typeface="Quattrocento Sans"/>
                <a:cs typeface="Quattrocento Sans"/>
                <a:sym typeface="Quattrocento Sans"/>
              </a:rPr>
              <a:t>Created dataset consisting of images which are rendered from the blender using python scripts.</a:t>
            </a:r>
            <a:endParaRPr sz="1800">
              <a:solidFill>
                <a:schemeClr val="accent1"/>
              </a:solidFill>
              <a:latin typeface="Calibri"/>
              <a:ea typeface="Calibri"/>
              <a:cs typeface="Calibri"/>
              <a:sym typeface="Calibri"/>
            </a:endParaRPr>
          </a:p>
        </p:txBody>
      </p:sp>
      <p:sp>
        <p:nvSpPr>
          <p:cNvPr id="193" name="Google Shape;193;p28"/>
          <p:cNvSpPr/>
          <p:nvPr/>
        </p:nvSpPr>
        <p:spPr>
          <a:xfrm>
            <a:off x="6181044" y="2037123"/>
            <a:ext cx="5867778" cy="1986592"/>
          </a:xfrm>
          <a:prstGeom prst="rect">
            <a:avLst/>
          </a:prstGeom>
          <a:solidFill>
            <a:srgbClr val="D8D8D8"/>
          </a:solidFill>
          <a:ln>
            <a:noFill/>
          </a:ln>
          <a:effectLst>
            <a:outerShdw blurRad="50800" rotWithShape="0" algn="tr" dir="8100000" dist="38100">
              <a:srgbClr val="000000">
                <a:alpha val="4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200">
              <a:solidFill>
                <a:srgbClr val="0E4094"/>
              </a:solidFill>
              <a:latin typeface="Arial"/>
              <a:ea typeface="Arial"/>
              <a:cs typeface="Arial"/>
              <a:sym typeface="Arial"/>
            </a:endParaRPr>
          </a:p>
        </p:txBody>
      </p:sp>
      <p:sp>
        <p:nvSpPr>
          <p:cNvPr id="194" name="Google Shape;194;p28"/>
          <p:cNvSpPr/>
          <p:nvPr/>
        </p:nvSpPr>
        <p:spPr>
          <a:xfrm>
            <a:off x="6189472" y="2116292"/>
            <a:ext cx="5816295" cy="258532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accent1"/>
                </a:solidFill>
                <a:latin typeface="Arial"/>
                <a:ea typeface="Arial"/>
                <a:cs typeface="Arial"/>
                <a:sym typeface="Arial"/>
              </a:rPr>
              <a:t>Any Challenges/ Issues faced</a:t>
            </a:r>
            <a:endParaRPr/>
          </a:p>
          <a:p>
            <a:pPr indent="0" lvl="0" marL="0" marR="0" rtl="0" algn="l">
              <a:spcBef>
                <a:spcPts val="0"/>
              </a:spcBef>
              <a:spcAft>
                <a:spcPts val="0"/>
              </a:spcAft>
              <a:buNone/>
            </a:pPr>
            <a:r>
              <a:t/>
            </a:r>
            <a:endParaRPr b="1" sz="1400">
              <a:solidFill>
                <a:schemeClr val="accent1"/>
              </a:solidFill>
              <a:latin typeface="Arial"/>
              <a:ea typeface="Arial"/>
              <a:cs typeface="Arial"/>
              <a:sym typeface="Arial"/>
            </a:endParaRPr>
          </a:p>
          <a:p>
            <a:pPr indent="0" lvl="0" marL="0" marR="0" rtl="0" algn="l">
              <a:spcBef>
                <a:spcPts val="0"/>
              </a:spcBef>
              <a:spcAft>
                <a:spcPts val="0"/>
              </a:spcAft>
              <a:buNone/>
            </a:pPr>
            <a:r>
              <a:rPr b="1" lang="en-US" sz="1600">
                <a:solidFill>
                  <a:schemeClr val="accent1"/>
                </a:solidFill>
                <a:latin typeface="Arial"/>
                <a:ea typeface="Arial"/>
                <a:cs typeface="Arial"/>
                <a:sym typeface="Arial"/>
              </a:rPr>
              <a:t>While adding a some resources like camera in python file it is showing errors due to not presence of particular .</a:t>
            </a:r>
            <a:endParaRPr/>
          </a:p>
          <a:p>
            <a:pPr indent="0" lvl="0" marL="0" marR="0" rtl="0" algn="l">
              <a:spcBef>
                <a:spcPts val="0"/>
              </a:spcBef>
              <a:spcAft>
                <a:spcPts val="0"/>
              </a:spcAft>
              <a:buNone/>
            </a:pPr>
            <a:r>
              <a:t/>
            </a:r>
            <a:endParaRPr b="1" sz="1600">
              <a:solidFill>
                <a:schemeClr val="accent1"/>
              </a:solidFill>
              <a:latin typeface="Arial"/>
              <a:ea typeface="Arial"/>
              <a:cs typeface="Arial"/>
              <a:sym typeface="Arial"/>
            </a:endParaRPr>
          </a:p>
          <a:p>
            <a:pPr indent="0" lvl="0" marL="0" marR="0" rtl="0" algn="l">
              <a:spcBef>
                <a:spcPts val="0"/>
              </a:spcBef>
              <a:spcAft>
                <a:spcPts val="0"/>
              </a:spcAft>
              <a:buNone/>
            </a:pPr>
            <a:r>
              <a:rPr b="1" lang="en-US" sz="1600">
                <a:solidFill>
                  <a:schemeClr val="accent1"/>
                </a:solidFill>
                <a:latin typeface="Arial"/>
                <a:ea typeface="Arial"/>
                <a:cs typeface="Arial"/>
                <a:sym typeface="Arial"/>
              </a:rPr>
              <a:t>We resolved this problem by using python console we can add the objects required to form a dataset with images.</a:t>
            </a:r>
            <a:endParaRPr sz="1800">
              <a:solidFill>
                <a:schemeClr val="accent1"/>
              </a:solidFill>
              <a:latin typeface="Calibri"/>
              <a:ea typeface="Calibri"/>
              <a:cs typeface="Calibri"/>
              <a:sym typeface="Calibri"/>
            </a:endParaRPr>
          </a:p>
          <a:p>
            <a:pPr indent="0" lvl="0" marL="0" marR="0" rtl="0" algn="l">
              <a:spcBef>
                <a:spcPts val="0"/>
              </a:spcBef>
              <a:spcAft>
                <a:spcPts val="0"/>
              </a:spcAft>
              <a:buNone/>
            </a:pPr>
            <a:r>
              <a:t/>
            </a:r>
            <a:endParaRPr b="1" sz="1600">
              <a:solidFill>
                <a:srgbClr val="002060"/>
              </a:solidFill>
              <a:latin typeface="Arial"/>
              <a:ea typeface="Arial"/>
              <a:cs typeface="Arial"/>
              <a:sym typeface="Arial"/>
            </a:endParaRPr>
          </a:p>
          <a:p>
            <a:pPr indent="0" lvl="0" marL="0" marR="0" rtl="0" algn="l">
              <a:spcBef>
                <a:spcPts val="0"/>
              </a:spcBef>
              <a:spcAft>
                <a:spcPts val="0"/>
              </a:spcAft>
              <a:buNone/>
            </a:pPr>
            <a:r>
              <a:t/>
            </a:r>
            <a:endParaRPr b="1" sz="1600">
              <a:solidFill>
                <a:srgbClr val="002060"/>
              </a:solidFill>
              <a:latin typeface="Arial"/>
              <a:ea typeface="Arial"/>
              <a:cs typeface="Arial"/>
              <a:sym typeface="Arial"/>
            </a:endParaRPr>
          </a:p>
          <a:p>
            <a:pPr indent="0" lvl="0" marL="0" marR="0" rtl="0" algn="l">
              <a:spcBef>
                <a:spcPts val="0"/>
              </a:spcBef>
              <a:spcAft>
                <a:spcPts val="0"/>
              </a:spcAft>
              <a:buNone/>
            </a:pPr>
            <a:r>
              <a:t/>
            </a:r>
            <a:endParaRPr b="1" sz="1800">
              <a:solidFill>
                <a:srgbClr val="0E4094"/>
              </a:solidFill>
              <a:latin typeface="Arial"/>
              <a:ea typeface="Arial"/>
              <a:cs typeface="Arial"/>
              <a:sym typeface="Arial"/>
            </a:endParaRPr>
          </a:p>
        </p:txBody>
      </p:sp>
      <p:sp>
        <p:nvSpPr>
          <p:cNvPr id="195" name="Google Shape;195;p28"/>
          <p:cNvSpPr txBox="1"/>
          <p:nvPr/>
        </p:nvSpPr>
        <p:spPr>
          <a:xfrm>
            <a:off x="10040112" y="6489192"/>
            <a:ext cx="2151887" cy="369332"/>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Date: 0</a:t>
            </a:r>
            <a:r>
              <a:rPr lang="en-US" sz="1800">
                <a:solidFill>
                  <a:schemeClr val="dk1"/>
                </a:solidFill>
              </a:rPr>
              <a:t>4</a:t>
            </a:r>
            <a:r>
              <a:rPr lang="en-US" sz="1800">
                <a:solidFill>
                  <a:schemeClr val="dk1"/>
                </a:solidFill>
                <a:latin typeface="Arial"/>
                <a:ea typeface="Arial"/>
                <a:cs typeface="Arial"/>
                <a:sym typeface="Arial"/>
              </a:rPr>
              <a:t>-0</a:t>
            </a:r>
            <a:r>
              <a:rPr lang="en-US" sz="1800">
                <a:solidFill>
                  <a:schemeClr val="dk1"/>
                </a:solidFill>
              </a:rPr>
              <a:t>8</a:t>
            </a:r>
            <a:r>
              <a:rPr lang="en-US" sz="1800">
                <a:solidFill>
                  <a:schemeClr val="dk1"/>
                </a:solidFill>
                <a:latin typeface="Arial"/>
                <a:ea typeface="Arial"/>
                <a:cs typeface="Arial"/>
                <a:sym typeface="Arial"/>
              </a:rPr>
              <a:t>-2023</a:t>
            </a:r>
            <a:endParaRPr sz="180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9" name="Shape 199"/>
        <p:cNvGrpSpPr/>
        <p:nvPr/>
      </p:nvGrpSpPr>
      <p:grpSpPr>
        <a:xfrm>
          <a:off x="0" y="0"/>
          <a:ext cx="0" cy="0"/>
          <a:chOff x="0" y="0"/>
          <a:chExt cx="0" cy="0"/>
        </a:xfrm>
      </p:grpSpPr>
      <p:sp>
        <p:nvSpPr>
          <p:cNvPr id="200" name="Google Shape;200;p2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A picture containing graphical user interface&#10;&#10;Description automatically generated" id="201" name="Google Shape;201;p29"/>
          <p:cNvPicPr preferRelativeResize="0"/>
          <p:nvPr/>
        </p:nvPicPr>
        <p:blipFill rotWithShape="1">
          <a:blip r:embed="rId3">
            <a:alphaModFix/>
          </a:blip>
          <a:srcRect b="0" l="0" r="0" t="0"/>
          <a:stretch/>
        </p:blipFill>
        <p:spPr>
          <a:xfrm>
            <a:off x="630936" y="1194785"/>
            <a:ext cx="5458968" cy="4468429"/>
          </a:xfrm>
          <a:prstGeom prst="rect">
            <a:avLst/>
          </a:prstGeom>
          <a:noFill/>
          <a:ln>
            <a:noFill/>
          </a:ln>
        </p:spPr>
      </p:pic>
      <p:sp>
        <p:nvSpPr>
          <p:cNvPr id="202" name="Google Shape;202;p29"/>
          <p:cNvSpPr/>
          <p:nvPr/>
        </p:nvSpPr>
        <p:spPr>
          <a:xfrm>
            <a:off x="6739128" y="2372868"/>
            <a:ext cx="3255095" cy="18288"/>
          </a:xfrm>
          <a:custGeom>
            <a:rect b="b" l="l" r="r" t="t"/>
            <a:pathLst>
              <a:path extrusionOk="0" fill="none" h="18288" w="3255095">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extrusionOk="0" h="18288" w="3255095">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cap="rnd"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3" name="Google Shape;203;p29"/>
          <p:cNvSpPr txBox="1"/>
          <p:nvPr/>
        </p:nvSpPr>
        <p:spPr>
          <a:xfrm>
            <a:off x="6739128" y="1645588"/>
            <a:ext cx="4818888" cy="5134165"/>
          </a:xfrm>
          <a:prstGeom prst="rect">
            <a:avLst/>
          </a:prstGeom>
          <a:noFill/>
          <a:ln>
            <a:noFill/>
          </a:ln>
        </p:spPr>
        <p:txBody>
          <a:bodyPr anchorCtr="0" anchor="t" bIns="45700" lIns="91425" spcFirstLastPara="1" rIns="91425" wrap="square" tIns="45700">
            <a:noAutofit/>
          </a:bodyPr>
          <a:lstStyle/>
          <a:p>
            <a:pPr indent="76200" lvl="0" marL="0" marR="0" rtl="0" algn="l">
              <a:lnSpc>
                <a:spcPct val="90000"/>
              </a:lnSpc>
              <a:spcBef>
                <a:spcPts val="0"/>
              </a:spcBef>
              <a:spcAft>
                <a:spcPts val="0"/>
              </a:spcAft>
              <a:buClr>
                <a:schemeClr val="dk1"/>
              </a:buClr>
              <a:buSzPts val="1200"/>
              <a:buFont typeface="Arial"/>
              <a:buNone/>
            </a:pPr>
            <a:r>
              <a:t/>
            </a:r>
            <a:endParaRPr b="1" sz="1200">
              <a:solidFill>
                <a:schemeClr val="dk1"/>
              </a:solidFill>
              <a:latin typeface="Calibri"/>
              <a:ea typeface="Calibri"/>
              <a:cs typeface="Calibri"/>
              <a:sym typeface="Calibri"/>
            </a:endParaRPr>
          </a:p>
          <a:p>
            <a:pPr indent="-228600" lvl="0" marL="342900" marR="0" rtl="0" algn="l">
              <a:lnSpc>
                <a:spcPct val="90000"/>
              </a:lnSpc>
              <a:spcBef>
                <a:spcPts val="600"/>
              </a:spcBef>
              <a:spcAft>
                <a:spcPts val="0"/>
              </a:spcAft>
              <a:buClr>
                <a:schemeClr val="dk1"/>
              </a:buClr>
              <a:buSzPts val="1600"/>
              <a:buFont typeface="Arial"/>
              <a:buChar char="•"/>
            </a:pPr>
            <a:r>
              <a:rPr i="1" lang="en-US" sz="1600">
                <a:solidFill>
                  <a:schemeClr val="dk1"/>
                </a:solidFill>
                <a:latin typeface="Calibri"/>
                <a:ea typeface="Calibri"/>
                <a:cs typeface="Calibri"/>
                <a:sym typeface="Calibri"/>
              </a:rPr>
              <a:t>Intially we write the code to add the objects into software.</a:t>
            </a:r>
            <a:endParaRPr i="1" sz="1600">
              <a:solidFill>
                <a:schemeClr val="dk1"/>
              </a:solidFill>
              <a:latin typeface="Calibri"/>
              <a:ea typeface="Calibri"/>
              <a:cs typeface="Calibri"/>
              <a:sym typeface="Calibri"/>
            </a:endParaRPr>
          </a:p>
          <a:p>
            <a:pPr indent="-127000" lvl="0" marL="342900" marR="0" rtl="0" algn="l">
              <a:lnSpc>
                <a:spcPct val="90000"/>
              </a:lnSpc>
              <a:spcBef>
                <a:spcPts val="600"/>
              </a:spcBef>
              <a:spcAft>
                <a:spcPts val="0"/>
              </a:spcAft>
              <a:buClr>
                <a:schemeClr val="dk1"/>
              </a:buClr>
              <a:buSzPts val="1600"/>
              <a:buFont typeface="Arial"/>
              <a:buNone/>
            </a:pPr>
            <a:r>
              <a:t/>
            </a:r>
            <a:endParaRPr i="1" sz="1600">
              <a:solidFill>
                <a:schemeClr val="dk1"/>
              </a:solidFill>
              <a:latin typeface="Calibri"/>
              <a:ea typeface="Calibri"/>
              <a:cs typeface="Calibri"/>
              <a:sym typeface="Calibri"/>
            </a:endParaRPr>
          </a:p>
          <a:p>
            <a:pPr indent="-285750" lvl="0" marL="400050" marR="0" rtl="0" algn="l">
              <a:lnSpc>
                <a:spcPct val="90000"/>
              </a:lnSpc>
              <a:spcBef>
                <a:spcPts val="600"/>
              </a:spcBef>
              <a:spcAft>
                <a:spcPts val="0"/>
              </a:spcAft>
              <a:buClr>
                <a:schemeClr val="dk1"/>
              </a:buClr>
              <a:buSzPts val="1600"/>
              <a:buFont typeface="Arial"/>
              <a:buChar char="•"/>
            </a:pPr>
            <a:r>
              <a:rPr i="1" lang="en-US" sz="1600">
                <a:solidFill>
                  <a:schemeClr val="dk1"/>
                </a:solidFill>
                <a:latin typeface="Calibri"/>
                <a:ea typeface="Calibri"/>
                <a:cs typeface="Calibri"/>
                <a:sym typeface="Calibri"/>
              </a:rPr>
              <a:t>Refer the (</a:t>
            </a:r>
            <a:r>
              <a:rPr b="1" i="1" lang="en-US" sz="2000">
                <a:solidFill>
                  <a:schemeClr val="dk1"/>
                </a:solidFill>
                <a:latin typeface="Calibri"/>
                <a:ea typeface="Calibri"/>
                <a:cs typeface="Calibri"/>
                <a:sym typeface="Calibri"/>
              </a:rPr>
              <a:t> Readme.txt )</a:t>
            </a:r>
            <a:r>
              <a:rPr i="1" lang="en-US" sz="1600">
                <a:solidFill>
                  <a:schemeClr val="dk1"/>
                </a:solidFill>
                <a:latin typeface="Calibri"/>
                <a:ea typeface="Calibri"/>
                <a:cs typeface="Calibri"/>
                <a:sym typeface="Calibri"/>
              </a:rPr>
              <a:t> file to know the complete working of the code snippet</a:t>
            </a:r>
            <a:endParaRPr sz="1800">
              <a:solidFill>
                <a:schemeClr val="dk1"/>
              </a:solidFill>
              <a:latin typeface="Calibri"/>
              <a:ea typeface="Calibri"/>
              <a:cs typeface="Calibri"/>
              <a:sym typeface="Calibri"/>
            </a:endParaRPr>
          </a:p>
          <a:p>
            <a:pPr indent="-184150" lvl="0" marL="400050" marR="0" rtl="0" algn="l">
              <a:lnSpc>
                <a:spcPct val="90000"/>
              </a:lnSpc>
              <a:spcBef>
                <a:spcPts val="600"/>
              </a:spcBef>
              <a:spcAft>
                <a:spcPts val="0"/>
              </a:spcAft>
              <a:buClr>
                <a:schemeClr val="dk1"/>
              </a:buClr>
              <a:buSzPts val="1600"/>
              <a:buFont typeface="Arial"/>
              <a:buNone/>
            </a:pPr>
            <a:r>
              <a:t/>
            </a:r>
            <a:endParaRPr i="1" sz="1600">
              <a:solidFill>
                <a:schemeClr val="dk1"/>
              </a:solidFill>
              <a:latin typeface="Calibri"/>
              <a:ea typeface="Calibri"/>
              <a:cs typeface="Calibri"/>
              <a:sym typeface="Calibri"/>
            </a:endParaRPr>
          </a:p>
          <a:p>
            <a:pPr indent="-228600" lvl="0" marL="342900" marR="0" rtl="0" algn="l">
              <a:lnSpc>
                <a:spcPct val="90000"/>
              </a:lnSpc>
              <a:spcBef>
                <a:spcPts val="600"/>
              </a:spcBef>
              <a:spcAft>
                <a:spcPts val="0"/>
              </a:spcAft>
              <a:buClr>
                <a:schemeClr val="dk1"/>
              </a:buClr>
              <a:buSzPts val="1600"/>
              <a:buFont typeface="Arial"/>
              <a:buChar char="•"/>
            </a:pPr>
            <a:r>
              <a:rPr i="1" lang="en-US" sz="1600">
                <a:solidFill>
                  <a:schemeClr val="dk1"/>
                </a:solidFill>
                <a:latin typeface="Calibri"/>
                <a:ea typeface="Calibri"/>
                <a:cs typeface="Calibri"/>
                <a:sym typeface="Calibri"/>
              </a:rPr>
              <a:t>By using primitive_add() built in function we can add the objects</a:t>
            </a:r>
            <a:endParaRPr i="1" sz="1600">
              <a:solidFill>
                <a:schemeClr val="dk1"/>
              </a:solidFill>
              <a:latin typeface="Calibri"/>
              <a:ea typeface="Calibri"/>
              <a:cs typeface="Calibri"/>
              <a:sym typeface="Calibri"/>
            </a:endParaRPr>
          </a:p>
          <a:p>
            <a:pPr indent="-127000" lvl="0" marL="342900" marR="0" rtl="0" algn="l">
              <a:lnSpc>
                <a:spcPct val="90000"/>
              </a:lnSpc>
              <a:spcBef>
                <a:spcPts val="600"/>
              </a:spcBef>
              <a:spcAft>
                <a:spcPts val="0"/>
              </a:spcAft>
              <a:buClr>
                <a:schemeClr val="dk1"/>
              </a:buClr>
              <a:buSzPts val="1600"/>
              <a:buFont typeface="Arial"/>
              <a:buNone/>
            </a:pPr>
            <a:r>
              <a:t/>
            </a:r>
            <a:endParaRPr i="1" sz="1600">
              <a:solidFill>
                <a:schemeClr val="dk1"/>
              </a:solidFill>
              <a:latin typeface="Calibri"/>
              <a:ea typeface="Calibri"/>
              <a:cs typeface="Calibri"/>
              <a:sym typeface="Calibri"/>
            </a:endParaRPr>
          </a:p>
          <a:p>
            <a:pPr indent="-228600" lvl="0" marL="342900" marR="0" rtl="0" algn="l">
              <a:lnSpc>
                <a:spcPct val="90000"/>
              </a:lnSpc>
              <a:spcBef>
                <a:spcPts val="600"/>
              </a:spcBef>
              <a:spcAft>
                <a:spcPts val="0"/>
              </a:spcAft>
              <a:buClr>
                <a:schemeClr val="dk1"/>
              </a:buClr>
              <a:buSzPts val="1600"/>
              <a:buFont typeface="Arial"/>
              <a:buChar char="•"/>
            </a:pPr>
            <a:r>
              <a:rPr i="1" lang="en-US" sz="1600">
                <a:solidFill>
                  <a:schemeClr val="dk1"/>
                </a:solidFill>
                <a:latin typeface="Calibri"/>
                <a:ea typeface="Calibri"/>
                <a:cs typeface="Calibri"/>
                <a:sym typeface="Calibri"/>
              </a:rPr>
              <a:t>Intially the objects will be at origin after giving certain position to relocate the object will be relocated to that location and  size function will helps in change of the size of the object .</a:t>
            </a:r>
            <a:endParaRPr i="1" sz="1600">
              <a:solidFill>
                <a:schemeClr val="dk1"/>
              </a:solidFill>
              <a:latin typeface="Calibri"/>
              <a:ea typeface="Calibri"/>
              <a:cs typeface="Calibri"/>
              <a:sym typeface="Calibri"/>
            </a:endParaRPr>
          </a:p>
          <a:p>
            <a:pPr indent="-127000" lvl="0" marL="342900" marR="0" rtl="0" algn="l">
              <a:lnSpc>
                <a:spcPct val="90000"/>
              </a:lnSpc>
              <a:spcBef>
                <a:spcPts val="600"/>
              </a:spcBef>
              <a:spcAft>
                <a:spcPts val="0"/>
              </a:spcAft>
              <a:buClr>
                <a:schemeClr val="dk1"/>
              </a:buClr>
              <a:buSzPts val="1600"/>
              <a:buFont typeface="Arial"/>
              <a:buNone/>
            </a:pPr>
            <a:r>
              <a:t/>
            </a:r>
            <a:endParaRPr i="1" sz="1600">
              <a:solidFill>
                <a:schemeClr val="dk1"/>
              </a:solidFill>
              <a:latin typeface="Calibri"/>
              <a:ea typeface="Calibri"/>
              <a:cs typeface="Calibri"/>
              <a:sym typeface="Calibri"/>
            </a:endParaRPr>
          </a:p>
          <a:p>
            <a:pPr indent="-228600" lvl="0" marL="342900" marR="0" rtl="0" algn="l">
              <a:lnSpc>
                <a:spcPct val="90000"/>
              </a:lnSpc>
              <a:spcBef>
                <a:spcPts val="600"/>
              </a:spcBef>
              <a:spcAft>
                <a:spcPts val="0"/>
              </a:spcAft>
              <a:buClr>
                <a:schemeClr val="dk1"/>
              </a:buClr>
              <a:buSzPts val="1600"/>
              <a:buFont typeface="Arial"/>
              <a:buChar char="•"/>
            </a:pPr>
            <a:r>
              <a:rPr i="1" lang="en-US" sz="1600">
                <a:solidFill>
                  <a:schemeClr val="dk1"/>
                </a:solidFill>
                <a:latin typeface="Calibri"/>
                <a:ea typeface="Calibri"/>
                <a:cs typeface="Calibri"/>
                <a:sym typeface="Calibri"/>
              </a:rPr>
              <a:t>Assing the location will follow this syntax:</a:t>
            </a:r>
            <a:endParaRPr i="1" sz="1600">
              <a:solidFill>
                <a:schemeClr val="dk1"/>
              </a:solidFill>
              <a:latin typeface="Calibri"/>
              <a:ea typeface="Calibri"/>
              <a:cs typeface="Calibri"/>
              <a:sym typeface="Calibri"/>
            </a:endParaRPr>
          </a:p>
          <a:p>
            <a:pPr indent="-127000" lvl="2" marL="1257300" marR="0" rtl="0" algn="l">
              <a:lnSpc>
                <a:spcPct val="90000"/>
              </a:lnSpc>
              <a:spcBef>
                <a:spcPts val="600"/>
              </a:spcBef>
              <a:spcAft>
                <a:spcPts val="0"/>
              </a:spcAft>
              <a:buClr>
                <a:schemeClr val="dk1"/>
              </a:buClr>
              <a:buSzPts val="1600"/>
              <a:buFont typeface="Arial"/>
              <a:buNone/>
            </a:pPr>
            <a:r>
              <a:t/>
            </a:r>
            <a:endParaRPr b="0" i="1" sz="1600" u="none" cap="none" strike="noStrike">
              <a:solidFill>
                <a:schemeClr val="dk1"/>
              </a:solidFill>
              <a:latin typeface="Calibri"/>
              <a:ea typeface="Calibri"/>
              <a:cs typeface="Calibri"/>
              <a:sym typeface="Calibri"/>
            </a:endParaRPr>
          </a:p>
          <a:p>
            <a:pPr indent="-228600" lvl="2" marL="1257300" marR="0" rtl="0" algn="l">
              <a:lnSpc>
                <a:spcPct val="90000"/>
              </a:lnSpc>
              <a:spcBef>
                <a:spcPts val="600"/>
              </a:spcBef>
              <a:spcAft>
                <a:spcPts val="0"/>
              </a:spcAft>
              <a:buClr>
                <a:schemeClr val="dk1"/>
              </a:buClr>
              <a:buSzPts val="1600"/>
              <a:buFont typeface="Arial"/>
              <a:buChar char="•"/>
            </a:pPr>
            <a:r>
              <a:rPr b="0" i="1" lang="en-US" sz="1600" u="none" cap="none" strike="noStrike">
                <a:solidFill>
                  <a:schemeClr val="dk1"/>
                </a:solidFill>
                <a:latin typeface="Calibri"/>
                <a:ea typeface="Calibri"/>
                <a:cs typeface="Calibri"/>
                <a:sym typeface="Calibri"/>
              </a:rPr>
              <a:t>Object.location[0] = relocated value</a:t>
            </a:r>
            <a:endParaRPr b="0" i="1" sz="1600" u="none" cap="none" strike="noStrike">
              <a:solidFill>
                <a:schemeClr val="dk1"/>
              </a:solidFill>
              <a:latin typeface="Calibri"/>
              <a:ea typeface="Calibri"/>
              <a:cs typeface="Calibri"/>
              <a:sym typeface="Calibri"/>
            </a:endParaRPr>
          </a:p>
          <a:p>
            <a:pPr indent="-228600" lvl="2" marL="1257300" marR="0" rtl="0" algn="l">
              <a:lnSpc>
                <a:spcPct val="90000"/>
              </a:lnSpc>
              <a:spcBef>
                <a:spcPts val="600"/>
              </a:spcBef>
              <a:spcAft>
                <a:spcPts val="0"/>
              </a:spcAft>
              <a:buClr>
                <a:schemeClr val="dk1"/>
              </a:buClr>
              <a:buSzPts val="1600"/>
              <a:buFont typeface="Arial"/>
              <a:buChar char="•"/>
            </a:pPr>
            <a:r>
              <a:rPr b="0" i="1" lang="en-US" sz="1600" u="none" cap="none" strike="noStrike">
                <a:solidFill>
                  <a:schemeClr val="dk1"/>
                </a:solidFill>
                <a:latin typeface="Calibri"/>
                <a:ea typeface="Calibri"/>
                <a:cs typeface="Calibri"/>
                <a:sym typeface="Calibri"/>
              </a:rPr>
              <a:t>Size  = x</a:t>
            </a:r>
            <a:endParaRPr b="0" i="1" sz="1600" u="none" cap="none" strike="noStrike">
              <a:solidFill>
                <a:schemeClr val="dk1"/>
              </a:solidFill>
              <a:latin typeface="Calibri"/>
              <a:ea typeface="Calibri"/>
              <a:cs typeface="Calibri"/>
              <a:sym typeface="Calibri"/>
            </a:endParaRPr>
          </a:p>
          <a:p>
            <a:pPr indent="-152400" lvl="2" marL="914400" marR="0" rtl="0" algn="l">
              <a:lnSpc>
                <a:spcPct val="90000"/>
              </a:lnSpc>
              <a:spcBef>
                <a:spcPts val="600"/>
              </a:spcBef>
              <a:spcAft>
                <a:spcPts val="0"/>
              </a:spcAft>
              <a:buClr>
                <a:schemeClr val="dk1"/>
              </a:buClr>
              <a:buSzPts val="1200"/>
              <a:buFont typeface="Arial"/>
              <a:buNone/>
            </a:pPr>
            <a:r>
              <a:t/>
            </a:r>
            <a:endParaRPr b="0" i="1" sz="1200" u="none" cap="none" strike="noStrike">
              <a:solidFill>
                <a:schemeClr val="dk1"/>
              </a:solidFill>
              <a:latin typeface="Calibri"/>
              <a:ea typeface="Calibri"/>
              <a:cs typeface="Calibri"/>
              <a:sym typeface="Calibri"/>
            </a:endParaRPr>
          </a:p>
          <a:p>
            <a:pPr indent="76200" lvl="0" marL="0" marR="0" rtl="0" algn="l">
              <a:lnSpc>
                <a:spcPct val="90000"/>
              </a:lnSpc>
              <a:spcBef>
                <a:spcPts val="600"/>
              </a:spcBef>
              <a:spcAft>
                <a:spcPts val="0"/>
              </a:spcAft>
              <a:buClr>
                <a:schemeClr val="dk1"/>
              </a:buClr>
              <a:buSzPts val="1200"/>
              <a:buFont typeface="Arial"/>
              <a:buNone/>
            </a:pPr>
            <a:r>
              <a:t/>
            </a:r>
            <a:endParaRPr i="1" sz="1200">
              <a:solidFill>
                <a:schemeClr val="dk1"/>
              </a:solidFill>
              <a:latin typeface="Calibri"/>
              <a:ea typeface="Calibri"/>
              <a:cs typeface="Calibri"/>
              <a:sym typeface="Calibri"/>
            </a:endParaRPr>
          </a:p>
          <a:p>
            <a:pPr indent="76200" lvl="0" marL="0" marR="0" rtl="0" algn="l">
              <a:lnSpc>
                <a:spcPct val="90000"/>
              </a:lnSpc>
              <a:spcBef>
                <a:spcPts val="600"/>
              </a:spcBef>
              <a:spcAft>
                <a:spcPts val="0"/>
              </a:spcAft>
              <a:buClr>
                <a:schemeClr val="dk1"/>
              </a:buClr>
              <a:buSzPts val="1200"/>
              <a:buFont typeface="Arial"/>
              <a:buNone/>
            </a:pPr>
            <a:r>
              <a:t/>
            </a:r>
            <a:endParaRPr i="1" sz="1200">
              <a:solidFill>
                <a:schemeClr val="dk1"/>
              </a:solidFill>
              <a:latin typeface="Calibri"/>
              <a:ea typeface="Calibri"/>
              <a:cs typeface="Calibri"/>
              <a:sym typeface="Calibri"/>
            </a:endParaRPr>
          </a:p>
          <a:p>
            <a:pPr indent="76200" lvl="0" marL="0" marR="0" rtl="0" algn="l">
              <a:lnSpc>
                <a:spcPct val="90000"/>
              </a:lnSpc>
              <a:spcBef>
                <a:spcPts val="600"/>
              </a:spcBef>
              <a:spcAft>
                <a:spcPts val="0"/>
              </a:spcAft>
              <a:buClr>
                <a:schemeClr val="dk1"/>
              </a:buClr>
              <a:buSzPts val="1200"/>
              <a:buFont typeface="Arial"/>
              <a:buNone/>
            </a:pPr>
            <a:r>
              <a:t/>
            </a:r>
            <a:endParaRPr i="1" sz="1200">
              <a:solidFill>
                <a:schemeClr val="dk1"/>
              </a:solidFill>
              <a:latin typeface="Calibri"/>
              <a:ea typeface="Calibri"/>
              <a:cs typeface="Calibri"/>
              <a:sym typeface="Calibri"/>
            </a:endParaRPr>
          </a:p>
          <a:p>
            <a:pPr indent="76200" lvl="0" marL="0" marR="0" rtl="0" algn="l">
              <a:lnSpc>
                <a:spcPct val="90000"/>
              </a:lnSpc>
              <a:spcBef>
                <a:spcPts val="600"/>
              </a:spcBef>
              <a:spcAft>
                <a:spcPts val="0"/>
              </a:spcAft>
              <a:buClr>
                <a:schemeClr val="dk1"/>
              </a:buClr>
              <a:buSzPts val="1200"/>
              <a:buFont typeface="Arial"/>
              <a:buNone/>
            </a:pPr>
            <a:r>
              <a:t/>
            </a:r>
            <a:endParaRPr b="1" sz="12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7" name="Shape 207"/>
        <p:cNvGrpSpPr/>
        <p:nvPr/>
      </p:nvGrpSpPr>
      <p:grpSpPr>
        <a:xfrm>
          <a:off x="0" y="0"/>
          <a:ext cx="0" cy="0"/>
          <a:chOff x="0" y="0"/>
          <a:chExt cx="0" cy="0"/>
        </a:xfrm>
      </p:grpSpPr>
      <p:sp>
        <p:nvSpPr>
          <p:cNvPr id="208" name="Google Shape;208;p3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9" name="Google Shape;209;p30"/>
          <p:cNvSpPr/>
          <p:nvPr/>
        </p:nvSpPr>
        <p:spPr>
          <a:xfrm rot="6269068">
            <a:off x="8717845" y="3339275"/>
            <a:ext cx="2987899" cy="2987899"/>
          </a:xfrm>
          <a:prstGeom prst="arc">
            <a:avLst>
              <a:gd fmla="val 14441841" name="adj1"/>
              <a:gd fmla="val 0"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pic>
        <p:nvPicPr>
          <p:cNvPr descr="A picture containing graphical user interface&#10;&#10;Description automatically generated" id="210" name="Google Shape;210;p30"/>
          <p:cNvPicPr preferRelativeResize="0"/>
          <p:nvPr/>
        </p:nvPicPr>
        <p:blipFill rotWithShape="1">
          <a:blip r:embed="rId3">
            <a:alphaModFix/>
          </a:blip>
          <a:srcRect b="0" l="0" r="0" t="0"/>
          <a:stretch/>
        </p:blipFill>
        <p:spPr>
          <a:xfrm>
            <a:off x="659914" y="824218"/>
            <a:ext cx="10872172" cy="2718043"/>
          </a:xfrm>
          <a:custGeom>
            <a:rect b="b" l="l" r="r" t="t"/>
            <a:pathLst>
              <a:path extrusionOk="0" h="2957472" w="10580201">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a:noFill/>
          <a:ln>
            <a:noFill/>
          </a:ln>
        </p:spPr>
      </p:pic>
      <p:sp>
        <p:nvSpPr>
          <p:cNvPr id="211" name="Google Shape;211;p30"/>
          <p:cNvSpPr txBox="1"/>
          <p:nvPr/>
        </p:nvSpPr>
        <p:spPr>
          <a:xfrm>
            <a:off x="735303" y="3988123"/>
            <a:ext cx="10578913" cy="221651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1800"/>
              <a:buFont typeface="Arial"/>
              <a:buChar char="•"/>
            </a:pPr>
            <a:r>
              <a:rPr b="1" i="1" lang="en-US" sz="1800">
                <a:solidFill>
                  <a:schemeClr val="dk1"/>
                </a:solidFill>
                <a:latin typeface="Calibri"/>
                <a:ea typeface="Calibri"/>
                <a:cs typeface="Calibri"/>
                <a:sym typeface="Calibri"/>
              </a:rPr>
              <a:t>The light source is of type POINT, which is similar to artificial light. To control the power of the light source, we set the intensity in watts.</a:t>
            </a:r>
            <a:endParaRPr b="1" i="1" sz="1800">
              <a:solidFill>
                <a:schemeClr val="dk1"/>
              </a:solidFill>
              <a:latin typeface="Calibri"/>
              <a:ea typeface="Calibri"/>
              <a:cs typeface="Calibri"/>
              <a:sym typeface="Calibri"/>
            </a:endParaRPr>
          </a:p>
          <a:p>
            <a:pPr indent="114300" lvl="0" marL="0" marR="0" rtl="0" algn="l">
              <a:lnSpc>
                <a:spcPct val="90000"/>
              </a:lnSpc>
              <a:spcBef>
                <a:spcPts val="600"/>
              </a:spcBef>
              <a:spcAft>
                <a:spcPts val="0"/>
              </a:spcAft>
              <a:buClr>
                <a:schemeClr val="dk1"/>
              </a:buClr>
              <a:buSzPts val="1800"/>
              <a:buFont typeface="Arial"/>
              <a:buNone/>
            </a:pPr>
            <a:r>
              <a:t/>
            </a:r>
            <a:endParaRPr b="1" i="1" sz="1800">
              <a:solidFill>
                <a:schemeClr val="dk1"/>
              </a:solidFill>
              <a:latin typeface="Calibri"/>
              <a:ea typeface="Calibri"/>
              <a:cs typeface="Calibri"/>
              <a:sym typeface="Calibri"/>
            </a:endParaRPr>
          </a:p>
          <a:p>
            <a:pPr indent="0" lvl="0" marL="0" marR="0" rtl="0" algn="l">
              <a:lnSpc>
                <a:spcPct val="90000"/>
              </a:lnSpc>
              <a:spcBef>
                <a:spcPts val="600"/>
              </a:spcBef>
              <a:spcAft>
                <a:spcPts val="0"/>
              </a:spcAft>
              <a:buClr>
                <a:schemeClr val="dk1"/>
              </a:buClr>
              <a:buSzPts val="1800"/>
              <a:buFont typeface="Arial"/>
              <a:buChar char="•"/>
            </a:pPr>
            <a:r>
              <a:rPr b="1" i="1" lang="en-US" sz="1800">
                <a:solidFill>
                  <a:schemeClr val="dk1"/>
                </a:solidFill>
                <a:latin typeface="Calibri"/>
                <a:ea typeface="Calibri"/>
                <a:cs typeface="Calibri"/>
                <a:sym typeface="Calibri"/>
              </a:rPr>
              <a:t>To create a new material intially we have to allow the " use_nodes = True " api to use nodes functionality.</a:t>
            </a:r>
            <a:endParaRPr b="1" i="1" sz="1800">
              <a:solidFill>
                <a:schemeClr val="dk1"/>
              </a:solidFill>
              <a:latin typeface="Calibri"/>
              <a:ea typeface="Calibri"/>
              <a:cs typeface="Calibri"/>
              <a:sym typeface="Calibri"/>
            </a:endParaRPr>
          </a:p>
          <a:p>
            <a:pPr indent="114300" lvl="0" marL="0" marR="0" rtl="0" algn="l">
              <a:lnSpc>
                <a:spcPct val="90000"/>
              </a:lnSpc>
              <a:spcBef>
                <a:spcPts val="600"/>
              </a:spcBef>
              <a:spcAft>
                <a:spcPts val="0"/>
              </a:spcAft>
              <a:buClr>
                <a:schemeClr val="dk1"/>
              </a:buClr>
              <a:buSzPts val="1800"/>
              <a:buFont typeface="Arial"/>
              <a:buNone/>
            </a:pPr>
            <a:r>
              <a:t/>
            </a:r>
            <a:endParaRPr b="1" i="1" sz="1800">
              <a:solidFill>
                <a:schemeClr val="dk1"/>
              </a:solidFill>
              <a:latin typeface="Calibri"/>
              <a:ea typeface="Calibri"/>
              <a:cs typeface="Calibri"/>
              <a:sym typeface="Calibri"/>
            </a:endParaRPr>
          </a:p>
          <a:p>
            <a:pPr indent="0" lvl="0" marL="0" marR="0" rtl="0" algn="l">
              <a:lnSpc>
                <a:spcPct val="90000"/>
              </a:lnSpc>
              <a:spcBef>
                <a:spcPts val="600"/>
              </a:spcBef>
              <a:spcAft>
                <a:spcPts val="0"/>
              </a:spcAft>
              <a:buClr>
                <a:schemeClr val="dk1"/>
              </a:buClr>
              <a:buSzPts val="1800"/>
              <a:buFont typeface="Arial"/>
              <a:buChar char="•"/>
            </a:pPr>
            <a:r>
              <a:rPr b="1" i="1" lang="en-US" sz="1800">
                <a:solidFill>
                  <a:schemeClr val="dk1"/>
                </a:solidFill>
                <a:latin typeface="Calibri"/>
                <a:ea typeface="Calibri"/>
                <a:cs typeface="Calibri"/>
                <a:sym typeface="Calibri"/>
              </a:rPr>
              <a:t>While creating different material shaders  there will be different shader nodes like glass metallic and jelly.</a:t>
            </a:r>
            <a:endParaRPr b="1" i="1" sz="1800">
              <a:solidFill>
                <a:schemeClr val="dk1"/>
              </a:solidFill>
              <a:latin typeface="Calibri"/>
              <a:ea typeface="Calibri"/>
              <a:cs typeface="Calibri"/>
              <a:sym typeface="Calibri"/>
            </a:endParaRPr>
          </a:p>
          <a:p>
            <a:pPr indent="114300" lvl="0" marL="0" marR="0" rtl="0" algn="l">
              <a:lnSpc>
                <a:spcPct val="90000"/>
              </a:lnSpc>
              <a:spcBef>
                <a:spcPts val="600"/>
              </a:spcBef>
              <a:spcAft>
                <a:spcPts val="0"/>
              </a:spcAft>
              <a:buClr>
                <a:schemeClr val="dk1"/>
              </a:buClr>
              <a:buSzPts val="1800"/>
              <a:buFont typeface="Arial"/>
              <a:buNone/>
            </a:pPr>
            <a:r>
              <a:t/>
            </a:r>
            <a:endParaRPr b="1" i="1" sz="1800">
              <a:solidFill>
                <a:schemeClr val="dk1"/>
              </a:solidFill>
              <a:latin typeface="Calibri"/>
              <a:ea typeface="Calibri"/>
              <a:cs typeface="Calibri"/>
              <a:sym typeface="Calibri"/>
            </a:endParaRPr>
          </a:p>
          <a:p>
            <a:pPr indent="0" lvl="0" marL="0" marR="0" rtl="0" algn="l">
              <a:lnSpc>
                <a:spcPct val="90000"/>
              </a:lnSpc>
              <a:spcBef>
                <a:spcPts val="600"/>
              </a:spcBef>
              <a:spcAft>
                <a:spcPts val="0"/>
              </a:spcAft>
              <a:buClr>
                <a:schemeClr val="dk1"/>
              </a:buClr>
              <a:buSzPts val="1800"/>
              <a:buFont typeface="Arial"/>
              <a:buChar char="•"/>
            </a:pPr>
            <a:r>
              <a:rPr b="1" i="1" lang="en-US" sz="1800">
                <a:solidFill>
                  <a:schemeClr val="dk1"/>
                </a:solidFill>
                <a:latin typeface="Calibri"/>
                <a:ea typeface="Calibri"/>
                <a:cs typeface="Calibri"/>
                <a:sym typeface="Calibri"/>
              </a:rPr>
              <a:t>Now we can generate the image and have to save that image in PNG format and which looks more realistic due to using of different materials.</a:t>
            </a:r>
            <a:endParaRPr b="1" i="1" sz="1800">
              <a:solidFill>
                <a:schemeClr val="dk1"/>
              </a:solidFill>
              <a:latin typeface="Calibri"/>
              <a:ea typeface="Calibri"/>
              <a:cs typeface="Calibri"/>
              <a:sym typeface="Calibri"/>
            </a:endParaRPr>
          </a:p>
          <a:p>
            <a:pPr indent="69850" lvl="0" marL="0" marR="0" rtl="0" algn="l">
              <a:lnSpc>
                <a:spcPct val="90000"/>
              </a:lnSpc>
              <a:spcBef>
                <a:spcPts val="60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69850" lvl="0" marL="0" marR="0" rtl="0" algn="l">
              <a:lnSpc>
                <a:spcPct val="90000"/>
              </a:lnSpc>
              <a:spcBef>
                <a:spcPts val="60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5" name="Shape 215"/>
        <p:cNvGrpSpPr/>
        <p:nvPr/>
      </p:nvGrpSpPr>
      <p:grpSpPr>
        <a:xfrm>
          <a:off x="0" y="0"/>
          <a:ext cx="0" cy="0"/>
          <a:chOff x="0" y="0"/>
          <a:chExt cx="0" cy="0"/>
        </a:xfrm>
      </p:grpSpPr>
      <p:sp>
        <p:nvSpPr>
          <p:cNvPr id="216" name="Google Shape;216;p31"/>
          <p:cNvSpPr/>
          <p:nvPr/>
        </p:nvSpPr>
        <p:spPr>
          <a:xfrm>
            <a:off x="-1"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17" name="Google Shape;217;p31"/>
          <p:cNvPicPr preferRelativeResize="0"/>
          <p:nvPr/>
        </p:nvPicPr>
        <p:blipFill rotWithShape="1">
          <a:blip r:embed="rId3">
            <a:alphaModFix/>
          </a:blip>
          <a:srcRect b="807" l="0" r="0" t="0"/>
          <a:stretch/>
        </p:blipFill>
        <p:spPr>
          <a:xfrm>
            <a:off x="1" y="10"/>
            <a:ext cx="9669642" cy="6857990"/>
          </a:xfrm>
          <a:prstGeom prst="rect">
            <a:avLst/>
          </a:prstGeom>
          <a:noFill/>
          <a:ln>
            <a:noFill/>
          </a:ln>
        </p:spPr>
      </p:pic>
      <p:sp>
        <p:nvSpPr>
          <p:cNvPr id="218" name="Google Shape;218;p31"/>
          <p:cNvSpPr/>
          <p:nvPr/>
        </p:nvSpPr>
        <p:spPr>
          <a:xfrm flipH="1">
            <a:off x="5125019" y="0"/>
            <a:ext cx="7066978" cy="6858000"/>
          </a:xfrm>
          <a:prstGeom prst="rect">
            <a:avLst/>
          </a:prstGeom>
          <a:gradFill>
            <a:gsLst>
              <a:gs pos="0">
                <a:srgbClr val="FFFFFF">
                  <a:alpha val="0"/>
                </a:srgbClr>
              </a:gs>
              <a:gs pos="19000">
                <a:srgbClr val="FFFFFF">
                  <a:alpha val="37647"/>
                </a:srgbClr>
              </a:gs>
              <a:gs pos="35000">
                <a:srgbClr val="FFFFFF">
                  <a:alpha val="76862"/>
                </a:srgbClr>
              </a:gs>
              <a:gs pos="48000">
                <a:schemeClr val="lt1"/>
              </a:gs>
              <a:gs pos="100000">
                <a:schemeClr val="lt1"/>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9" name="Google Shape;219;p31"/>
          <p:cNvSpPr txBox="1"/>
          <p:nvPr/>
        </p:nvSpPr>
        <p:spPr>
          <a:xfrm>
            <a:off x="7531610" y="2434201"/>
            <a:ext cx="3822189" cy="3742762"/>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2000"/>
              <a:buFont typeface="Arial"/>
              <a:buChar char="•"/>
            </a:pPr>
            <a:r>
              <a:rPr i="1" lang="en-US" sz="2000">
                <a:solidFill>
                  <a:schemeClr val="dk1"/>
                </a:solidFill>
                <a:latin typeface="Calibri"/>
                <a:ea typeface="Calibri"/>
                <a:cs typeface="Calibri"/>
                <a:sym typeface="Calibri"/>
              </a:rPr>
              <a:t>No by using the euler function we can rotate the camera  around the object by using the "TRACK_TO" built-in function to follow a single object to track.</a:t>
            </a:r>
            <a:endParaRPr/>
          </a:p>
          <a:p>
            <a:pPr indent="127000" lvl="0" marL="0" marR="0" rtl="0" algn="l">
              <a:lnSpc>
                <a:spcPct val="90000"/>
              </a:lnSpc>
              <a:spcBef>
                <a:spcPts val="600"/>
              </a:spcBef>
              <a:spcAft>
                <a:spcPts val="0"/>
              </a:spcAft>
              <a:buClr>
                <a:schemeClr val="dk1"/>
              </a:buClr>
              <a:buSzPts val="2000"/>
              <a:buFont typeface="Arial"/>
              <a:buNone/>
            </a:pPr>
            <a:r>
              <a:t/>
            </a:r>
            <a:endParaRPr i="1" sz="2000">
              <a:solidFill>
                <a:schemeClr val="dk1"/>
              </a:solidFill>
              <a:latin typeface="Calibri"/>
              <a:ea typeface="Calibri"/>
              <a:cs typeface="Calibri"/>
              <a:sym typeface="Calibri"/>
            </a:endParaRPr>
          </a:p>
          <a:p>
            <a:pPr indent="0" lvl="0" marL="0" marR="0" rtl="0" algn="l">
              <a:lnSpc>
                <a:spcPct val="90000"/>
              </a:lnSpc>
              <a:spcBef>
                <a:spcPts val="600"/>
              </a:spcBef>
              <a:spcAft>
                <a:spcPts val="0"/>
              </a:spcAft>
              <a:buClr>
                <a:schemeClr val="dk1"/>
              </a:buClr>
              <a:buSzPts val="2000"/>
              <a:buFont typeface="Arial"/>
              <a:buChar char="•"/>
            </a:pPr>
            <a:r>
              <a:rPr i="1" lang="en-US" sz="2000">
                <a:solidFill>
                  <a:schemeClr val="dk1"/>
                </a:solidFill>
                <a:latin typeface="Calibri"/>
                <a:ea typeface="Calibri"/>
                <a:cs typeface="Calibri"/>
                <a:sym typeface="Calibri"/>
              </a:rPr>
              <a:t>From this we can observe how to rotate a virtual camera around an image and  use it to render from 3D to 2D from different viewpoints using the Blender API.</a:t>
            </a:r>
            <a:r>
              <a:rPr lang="en-US" sz="2000">
                <a:solidFill>
                  <a:schemeClr val="dk1"/>
                </a:solidFill>
                <a:latin typeface="Calibri"/>
                <a:ea typeface="Calibri"/>
                <a:cs typeface="Calibri"/>
                <a:sym typeface="Calibri"/>
              </a:rPr>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3" name="Shape 223"/>
        <p:cNvGrpSpPr/>
        <p:nvPr/>
      </p:nvGrpSpPr>
      <p:grpSpPr>
        <a:xfrm>
          <a:off x="0" y="0"/>
          <a:ext cx="0" cy="0"/>
          <a:chOff x="0" y="0"/>
          <a:chExt cx="0" cy="0"/>
        </a:xfrm>
      </p:grpSpPr>
      <p:sp>
        <p:nvSpPr>
          <p:cNvPr id="224" name="Google Shape;224;p32"/>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25" name="Google Shape;225;p32"/>
          <p:cNvPicPr preferRelativeResize="0"/>
          <p:nvPr/>
        </p:nvPicPr>
        <p:blipFill rotWithShape="1">
          <a:blip r:embed="rId3">
            <a:alphaModFix/>
          </a:blip>
          <a:srcRect b="23088" l="0" r="0" t="1014"/>
          <a:stretch/>
        </p:blipFill>
        <p:spPr>
          <a:xfrm>
            <a:off x="4267201" y="10"/>
            <a:ext cx="7924800" cy="3383270"/>
          </a:xfrm>
          <a:prstGeom prst="rect">
            <a:avLst/>
          </a:prstGeom>
          <a:noFill/>
          <a:ln>
            <a:noFill/>
          </a:ln>
        </p:spPr>
      </p:pic>
      <p:pic>
        <p:nvPicPr>
          <p:cNvPr id="226" name="Google Shape;226;p32"/>
          <p:cNvPicPr preferRelativeResize="0"/>
          <p:nvPr/>
        </p:nvPicPr>
        <p:blipFill rotWithShape="1">
          <a:blip r:embed="rId4">
            <a:alphaModFix/>
          </a:blip>
          <a:srcRect b="19622" l="0" r="2" t="776"/>
          <a:stretch/>
        </p:blipFill>
        <p:spPr>
          <a:xfrm>
            <a:off x="4650916" y="3474720"/>
            <a:ext cx="7555832" cy="3383280"/>
          </a:xfrm>
          <a:prstGeom prst="rect">
            <a:avLst/>
          </a:prstGeom>
          <a:noFill/>
          <a:ln>
            <a:noFill/>
          </a:ln>
        </p:spPr>
      </p:pic>
      <p:sp>
        <p:nvSpPr>
          <p:cNvPr id="227" name="Google Shape;227;p32"/>
          <p:cNvSpPr/>
          <p:nvPr/>
        </p:nvSpPr>
        <p:spPr>
          <a:xfrm>
            <a:off x="0" y="0"/>
            <a:ext cx="6244272" cy="6858000"/>
          </a:xfrm>
          <a:custGeom>
            <a:rect b="b" l="l" r="r" t="t"/>
            <a:pathLst>
              <a:path extrusionOk="0" h="6858000" w="6244272">
                <a:moveTo>
                  <a:pt x="0" y="0"/>
                </a:moveTo>
                <a:lnTo>
                  <a:pt x="732568" y="0"/>
                </a:lnTo>
                <a:lnTo>
                  <a:pt x="947849" y="0"/>
                </a:lnTo>
                <a:lnTo>
                  <a:pt x="1823619" y="0"/>
                </a:lnTo>
                <a:lnTo>
                  <a:pt x="5235673" y="0"/>
                </a:lnTo>
                <a:cubicBezTo>
                  <a:pt x="5133912" y="35571"/>
                  <a:pt x="5035058" y="78255"/>
                  <a:pt x="4933297" y="110269"/>
                </a:cubicBezTo>
                <a:cubicBezTo>
                  <a:pt x="4947835" y="145839"/>
                  <a:pt x="4962372" y="138725"/>
                  <a:pt x="4976910" y="135168"/>
                </a:cubicBezTo>
                <a:cubicBezTo>
                  <a:pt x="5064133" y="120941"/>
                  <a:pt x="5154264" y="110269"/>
                  <a:pt x="5238580" y="71141"/>
                </a:cubicBezTo>
                <a:cubicBezTo>
                  <a:pt x="5258933" y="64027"/>
                  <a:pt x="5282192" y="64027"/>
                  <a:pt x="5290914" y="88927"/>
                </a:cubicBezTo>
                <a:cubicBezTo>
                  <a:pt x="5305452" y="124497"/>
                  <a:pt x="5285100" y="145839"/>
                  <a:pt x="5264747" y="163625"/>
                </a:cubicBezTo>
                <a:cubicBezTo>
                  <a:pt x="5229858" y="195638"/>
                  <a:pt x="5189154" y="188525"/>
                  <a:pt x="5151357" y="192082"/>
                </a:cubicBezTo>
                <a:cubicBezTo>
                  <a:pt x="5046689" y="209867"/>
                  <a:pt x="4997261" y="259665"/>
                  <a:pt x="4974002" y="373491"/>
                </a:cubicBezTo>
                <a:cubicBezTo>
                  <a:pt x="5064133" y="327250"/>
                  <a:pt x="5154264" y="384162"/>
                  <a:pt x="5241488" y="352148"/>
                </a:cubicBezTo>
                <a:cubicBezTo>
                  <a:pt x="5264747" y="345034"/>
                  <a:pt x="5299637" y="355706"/>
                  <a:pt x="5288007" y="394834"/>
                </a:cubicBezTo>
                <a:cubicBezTo>
                  <a:pt x="5276378" y="430405"/>
                  <a:pt x="5238580" y="458860"/>
                  <a:pt x="5305452" y="451747"/>
                </a:cubicBezTo>
                <a:cubicBezTo>
                  <a:pt x="5354879" y="448189"/>
                  <a:pt x="5369416" y="405504"/>
                  <a:pt x="5383953" y="359262"/>
                </a:cubicBezTo>
                <a:cubicBezTo>
                  <a:pt x="5395583" y="334364"/>
                  <a:pt x="5427565" y="320135"/>
                  <a:pt x="5450825" y="334364"/>
                </a:cubicBezTo>
                <a:cubicBezTo>
                  <a:pt x="5479899" y="348592"/>
                  <a:pt x="5471177" y="387720"/>
                  <a:pt x="5471177" y="416176"/>
                </a:cubicBezTo>
                <a:cubicBezTo>
                  <a:pt x="5474085" y="469532"/>
                  <a:pt x="5450825" y="494431"/>
                  <a:pt x="5410121" y="505101"/>
                </a:cubicBezTo>
                <a:cubicBezTo>
                  <a:pt x="5360693" y="519330"/>
                  <a:pt x="5311267" y="537116"/>
                  <a:pt x="5247303" y="558458"/>
                </a:cubicBezTo>
                <a:cubicBezTo>
                  <a:pt x="5317082" y="594028"/>
                  <a:pt x="5369416" y="586915"/>
                  <a:pt x="5421750" y="558458"/>
                </a:cubicBezTo>
                <a:cubicBezTo>
                  <a:pt x="5485714" y="526444"/>
                  <a:pt x="5570030" y="483759"/>
                  <a:pt x="5622364" y="522887"/>
                </a:cubicBezTo>
                <a:cubicBezTo>
                  <a:pt x="5700865" y="579800"/>
                  <a:pt x="5764829" y="544229"/>
                  <a:pt x="5834608" y="533558"/>
                </a:cubicBezTo>
                <a:cubicBezTo>
                  <a:pt x="5979982" y="512216"/>
                  <a:pt x="5889850" y="480203"/>
                  <a:pt x="6035223" y="462417"/>
                </a:cubicBezTo>
                <a:cubicBezTo>
                  <a:pt x="6093372" y="455303"/>
                  <a:pt x="6154429" y="426847"/>
                  <a:pt x="6238745" y="465975"/>
                </a:cubicBezTo>
                <a:cubicBezTo>
                  <a:pt x="5857868" y="672284"/>
                  <a:pt x="5677606" y="658055"/>
                  <a:pt x="5337434" y="910606"/>
                </a:cubicBezTo>
                <a:cubicBezTo>
                  <a:pt x="5351971" y="935506"/>
                  <a:pt x="5366508" y="924835"/>
                  <a:pt x="5381046" y="921277"/>
                </a:cubicBezTo>
                <a:cubicBezTo>
                  <a:pt x="5404305" y="917720"/>
                  <a:pt x="5433380" y="903491"/>
                  <a:pt x="5439195" y="949734"/>
                </a:cubicBezTo>
                <a:cubicBezTo>
                  <a:pt x="5442103" y="985305"/>
                  <a:pt x="5424657" y="1003089"/>
                  <a:pt x="5395583" y="1006647"/>
                </a:cubicBezTo>
                <a:cubicBezTo>
                  <a:pt x="5311267" y="1020875"/>
                  <a:pt x="5235673" y="1070674"/>
                  <a:pt x="5160079" y="1113358"/>
                </a:cubicBezTo>
                <a:cubicBezTo>
                  <a:pt x="5125190" y="1131144"/>
                  <a:pt x="5087393" y="1156043"/>
                  <a:pt x="5101930" y="1220069"/>
                </a:cubicBezTo>
                <a:cubicBezTo>
                  <a:pt x="5131004" y="1237855"/>
                  <a:pt x="5151357" y="1212955"/>
                  <a:pt x="5174617" y="1209399"/>
                </a:cubicBezTo>
                <a:cubicBezTo>
                  <a:pt x="5197876" y="1205842"/>
                  <a:pt x="5253118" y="1220069"/>
                  <a:pt x="5238580" y="1230741"/>
                </a:cubicBezTo>
                <a:cubicBezTo>
                  <a:pt x="5171709" y="1269868"/>
                  <a:pt x="5293822" y="1365909"/>
                  <a:pt x="5212414" y="1365909"/>
                </a:cubicBezTo>
                <a:cubicBezTo>
                  <a:pt x="5078671" y="1365909"/>
                  <a:pt x="5005984" y="1536647"/>
                  <a:pt x="4878056" y="1540204"/>
                </a:cubicBezTo>
                <a:cubicBezTo>
                  <a:pt x="4857704" y="1540204"/>
                  <a:pt x="4848982" y="1572219"/>
                  <a:pt x="4848982" y="1597117"/>
                </a:cubicBezTo>
                <a:cubicBezTo>
                  <a:pt x="4848982" y="1629132"/>
                  <a:pt x="4869333" y="1632688"/>
                  <a:pt x="4889686" y="1636245"/>
                </a:cubicBezTo>
                <a:cubicBezTo>
                  <a:pt x="4921668" y="1639802"/>
                  <a:pt x="4956557" y="1597117"/>
                  <a:pt x="4997261" y="1657587"/>
                </a:cubicBezTo>
                <a:cubicBezTo>
                  <a:pt x="4921668" y="1693158"/>
                  <a:pt x="4843167" y="1728729"/>
                  <a:pt x="4846074" y="1849668"/>
                </a:cubicBezTo>
                <a:cubicBezTo>
                  <a:pt x="4846074" y="1881683"/>
                  <a:pt x="4814092" y="1895910"/>
                  <a:pt x="4790832" y="1903025"/>
                </a:cubicBezTo>
                <a:cubicBezTo>
                  <a:pt x="4750128" y="1917252"/>
                  <a:pt x="4718146" y="1938595"/>
                  <a:pt x="4694886" y="1984836"/>
                </a:cubicBezTo>
                <a:cubicBezTo>
                  <a:pt x="4694886" y="1995507"/>
                  <a:pt x="4694886" y="2002622"/>
                  <a:pt x="4694886" y="2013292"/>
                </a:cubicBezTo>
                <a:cubicBezTo>
                  <a:pt x="4700701" y="2123562"/>
                  <a:pt x="4758850" y="2120004"/>
                  <a:pt x="4822814" y="2102219"/>
                </a:cubicBezTo>
                <a:cubicBezTo>
                  <a:pt x="4898408" y="2080877"/>
                  <a:pt x="4974002" y="2038192"/>
                  <a:pt x="5055411" y="2077320"/>
                </a:cubicBezTo>
                <a:cubicBezTo>
                  <a:pt x="4942020" y="2130676"/>
                  <a:pt x="4817000" y="2134233"/>
                  <a:pt x="4712331" y="2208931"/>
                </a:cubicBezTo>
                <a:cubicBezTo>
                  <a:pt x="5101930" y="2223159"/>
                  <a:pt x="5445010" y="1984836"/>
                  <a:pt x="5822979" y="1892353"/>
                </a:cubicBezTo>
                <a:cubicBezTo>
                  <a:pt x="5811349" y="1952823"/>
                  <a:pt x="5779367" y="1967051"/>
                  <a:pt x="5753200" y="1974165"/>
                </a:cubicBezTo>
                <a:cubicBezTo>
                  <a:pt x="5613642" y="2020407"/>
                  <a:pt x="5491529" y="2112891"/>
                  <a:pt x="5363601" y="2191146"/>
                </a:cubicBezTo>
                <a:cubicBezTo>
                  <a:pt x="5311267" y="2223159"/>
                  <a:pt x="5273470" y="2258731"/>
                  <a:pt x="5253118" y="2326314"/>
                </a:cubicBezTo>
                <a:cubicBezTo>
                  <a:pt x="5235673" y="2390340"/>
                  <a:pt x="5200783" y="2418796"/>
                  <a:pt x="5136819" y="2401012"/>
                </a:cubicBezTo>
                <a:cubicBezTo>
                  <a:pt x="5084485" y="2386784"/>
                  <a:pt x="5029243" y="2393898"/>
                  <a:pt x="4974002" y="2401012"/>
                </a:cubicBezTo>
                <a:cubicBezTo>
                  <a:pt x="4912946" y="2408126"/>
                  <a:pt x="4843167" y="2479267"/>
                  <a:pt x="4857704" y="2518395"/>
                </a:cubicBezTo>
                <a:cubicBezTo>
                  <a:pt x="4886778" y="2582422"/>
                  <a:pt x="4936205" y="2550408"/>
                  <a:pt x="4976910" y="2543294"/>
                </a:cubicBezTo>
                <a:cubicBezTo>
                  <a:pt x="5026336" y="2536181"/>
                  <a:pt x="5116467" y="2518395"/>
                  <a:pt x="5116467" y="2525509"/>
                </a:cubicBezTo>
                <a:cubicBezTo>
                  <a:pt x="5148450" y="2685576"/>
                  <a:pt x="5221136" y="2564636"/>
                  <a:pt x="5273470" y="2564636"/>
                </a:cubicBezTo>
                <a:cubicBezTo>
                  <a:pt x="5322897" y="2564636"/>
                  <a:pt x="5372323" y="2546851"/>
                  <a:pt x="5418843" y="2532623"/>
                </a:cubicBezTo>
                <a:cubicBezTo>
                  <a:pt x="5479899" y="2514837"/>
                  <a:pt x="5535140" y="2546851"/>
                  <a:pt x="5593290" y="2553965"/>
                </a:cubicBezTo>
                <a:cubicBezTo>
                  <a:pt x="5645624" y="2561080"/>
                  <a:pt x="5616550" y="2653563"/>
                  <a:pt x="5648532" y="2692689"/>
                </a:cubicBezTo>
                <a:cubicBezTo>
                  <a:pt x="5654346" y="2703362"/>
                  <a:pt x="5660161" y="2703362"/>
                  <a:pt x="5665976" y="2703362"/>
                </a:cubicBezTo>
                <a:cubicBezTo>
                  <a:pt x="5683421" y="2980812"/>
                  <a:pt x="5988704" y="2913227"/>
                  <a:pt x="5988704" y="2923898"/>
                </a:cubicBezTo>
                <a:cubicBezTo>
                  <a:pt x="6014871" y="2941684"/>
                  <a:pt x="6046853" y="2899000"/>
                  <a:pt x="6078835" y="2941684"/>
                </a:cubicBezTo>
                <a:cubicBezTo>
                  <a:pt x="5942185" y="3137322"/>
                  <a:pt x="5732847" y="3183563"/>
                  <a:pt x="5546771" y="3329402"/>
                </a:cubicBezTo>
                <a:cubicBezTo>
                  <a:pt x="5700865" y="3379202"/>
                  <a:pt x="5790997" y="3208463"/>
                  <a:pt x="5904388" y="3229805"/>
                </a:cubicBezTo>
                <a:cubicBezTo>
                  <a:pt x="5959629" y="3283162"/>
                  <a:pt x="5793904" y="3368530"/>
                  <a:pt x="5953814" y="3393429"/>
                </a:cubicBezTo>
                <a:cubicBezTo>
                  <a:pt x="5884036" y="3439672"/>
                  <a:pt x="5834608" y="3485914"/>
                  <a:pt x="5785182" y="3539269"/>
                </a:cubicBezTo>
                <a:cubicBezTo>
                  <a:pt x="5700865" y="3635309"/>
                  <a:pt x="5683421" y="3699337"/>
                  <a:pt x="5724125" y="3827390"/>
                </a:cubicBezTo>
                <a:cubicBezTo>
                  <a:pt x="5750293" y="3912759"/>
                  <a:pt x="5788089" y="3991015"/>
                  <a:pt x="5753200" y="4090612"/>
                </a:cubicBezTo>
                <a:cubicBezTo>
                  <a:pt x="5729940" y="4158196"/>
                  <a:pt x="5738663" y="4204438"/>
                  <a:pt x="5825886" y="4172424"/>
                </a:cubicBezTo>
                <a:cubicBezTo>
                  <a:pt x="5918925" y="4140411"/>
                  <a:pt x="5953814" y="4200882"/>
                  <a:pt x="5930554" y="4321821"/>
                </a:cubicBezTo>
                <a:cubicBezTo>
                  <a:pt x="5916018" y="4400076"/>
                  <a:pt x="5930554" y="4424975"/>
                  <a:pt x="5994519" y="4414305"/>
                </a:cubicBezTo>
                <a:cubicBezTo>
                  <a:pt x="6064297" y="4403633"/>
                  <a:pt x="6131169" y="4353835"/>
                  <a:pt x="6218393" y="4378734"/>
                </a:cubicBezTo>
                <a:cubicBezTo>
                  <a:pt x="6148614" y="4521016"/>
                  <a:pt x="6000333" y="4478331"/>
                  <a:pt x="5918925" y="4613499"/>
                </a:cubicBezTo>
                <a:cubicBezTo>
                  <a:pt x="6014871" y="4613499"/>
                  <a:pt x="6090465" y="4613499"/>
                  <a:pt x="6160243" y="4585042"/>
                </a:cubicBezTo>
                <a:cubicBezTo>
                  <a:pt x="6189318" y="4574373"/>
                  <a:pt x="6221300" y="4560144"/>
                  <a:pt x="6238745" y="4602828"/>
                </a:cubicBezTo>
                <a:cubicBezTo>
                  <a:pt x="6259098" y="4652628"/>
                  <a:pt x="6218393" y="4670412"/>
                  <a:pt x="6195133" y="4677526"/>
                </a:cubicBezTo>
                <a:cubicBezTo>
                  <a:pt x="6128261" y="4702425"/>
                  <a:pt x="6075928" y="4759339"/>
                  <a:pt x="6017778" y="4805580"/>
                </a:cubicBezTo>
                <a:cubicBezTo>
                  <a:pt x="5892758" y="4905177"/>
                  <a:pt x="5756107" y="4990547"/>
                  <a:pt x="5651439" y="5154171"/>
                </a:cubicBezTo>
                <a:cubicBezTo>
                  <a:pt x="5782275" y="5111487"/>
                  <a:pt x="5881128" y="5011889"/>
                  <a:pt x="6006149" y="4994104"/>
                </a:cubicBezTo>
                <a:cubicBezTo>
                  <a:pt x="5898572" y="5143500"/>
                  <a:pt x="5761922" y="5243097"/>
                  <a:pt x="5633994" y="5353367"/>
                </a:cubicBezTo>
                <a:cubicBezTo>
                  <a:pt x="5596197" y="5385379"/>
                  <a:pt x="5558400" y="5406721"/>
                  <a:pt x="5552586" y="5474306"/>
                </a:cubicBezTo>
                <a:cubicBezTo>
                  <a:pt x="5535140" y="5605917"/>
                  <a:pt x="5488622" y="5712629"/>
                  <a:pt x="5383953" y="5769542"/>
                </a:cubicBezTo>
                <a:cubicBezTo>
                  <a:pt x="5383953" y="5769542"/>
                  <a:pt x="5389768" y="5790884"/>
                  <a:pt x="5392675" y="5801555"/>
                </a:cubicBezTo>
                <a:cubicBezTo>
                  <a:pt x="5456640" y="5805112"/>
                  <a:pt x="5506066" y="5726858"/>
                  <a:pt x="5584568" y="5755314"/>
                </a:cubicBezTo>
                <a:cubicBezTo>
                  <a:pt x="5506066" y="5862025"/>
                  <a:pt x="5442103" y="5954508"/>
                  <a:pt x="5334526" y="6004307"/>
                </a:cubicBezTo>
                <a:cubicBezTo>
                  <a:pt x="5247303" y="6043434"/>
                  <a:pt x="5139727" y="6068335"/>
                  <a:pt x="5075763" y="6196388"/>
                </a:cubicBezTo>
                <a:cubicBezTo>
                  <a:pt x="5148450" y="6221287"/>
                  <a:pt x="5203691" y="6189274"/>
                  <a:pt x="5258933" y="6167932"/>
                </a:cubicBezTo>
                <a:cubicBezTo>
                  <a:pt x="5343249" y="6132361"/>
                  <a:pt x="5427565" y="6093234"/>
                  <a:pt x="5511881" y="6057663"/>
                </a:cubicBezTo>
                <a:cubicBezTo>
                  <a:pt x="5543864" y="6043434"/>
                  <a:pt x="5578753" y="6036320"/>
                  <a:pt x="5599105" y="6100347"/>
                </a:cubicBezTo>
                <a:cubicBezTo>
                  <a:pt x="5491529" y="6114575"/>
                  <a:pt x="5427565" y="6199945"/>
                  <a:pt x="5360693" y="6281757"/>
                </a:cubicBezTo>
                <a:cubicBezTo>
                  <a:pt x="5322897" y="6327999"/>
                  <a:pt x="5290914" y="6388469"/>
                  <a:pt x="5224043" y="6367127"/>
                </a:cubicBezTo>
                <a:cubicBezTo>
                  <a:pt x="5189154" y="6356456"/>
                  <a:pt x="5165894" y="6388469"/>
                  <a:pt x="5168801" y="6431153"/>
                </a:cubicBezTo>
                <a:cubicBezTo>
                  <a:pt x="5183339" y="6580550"/>
                  <a:pt x="5099022" y="6630349"/>
                  <a:pt x="5011799" y="6658805"/>
                </a:cubicBezTo>
                <a:cubicBezTo>
                  <a:pt x="4883871" y="6701489"/>
                  <a:pt x="4770480" y="6786859"/>
                  <a:pt x="4651275" y="6858000"/>
                </a:cubicBezTo>
                <a:lnTo>
                  <a:pt x="1823619" y="6858000"/>
                </a:lnTo>
                <a:lnTo>
                  <a:pt x="947849" y="6858000"/>
                </a:lnTo>
                <a:lnTo>
                  <a:pt x="732568" y="6858000"/>
                </a:lnTo>
                <a:lnTo>
                  <a:pt x="0" y="685800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8" name="Google Shape;228;p32"/>
          <p:cNvSpPr txBox="1"/>
          <p:nvPr/>
        </p:nvSpPr>
        <p:spPr>
          <a:xfrm>
            <a:off x="3159506" y="-1058174"/>
            <a:ext cx="3992700" cy="3877197"/>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None/>
            </a:pPr>
            <a:r>
              <a:t/>
            </a:r>
            <a:endParaRPr sz="6000">
              <a:solidFill>
                <a:schemeClr val="dk1"/>
              </a:solidFill>
              <a:latin typeface="Calibri"/>
              <a:ea typeface="Calibri"/>
              <a:cs typeface="Calibri"/>
              <a:sym typeface="Calibri"/>
            </a:endParaRPr>
          </a:p>
          <a:p>
            <a:pPr indent="0" lvl="0" marL="0" marR="0" rtl="0" algn="l">
              <a:lnSpc>
                <a:spcPct val="90000"/>
              </a:lnSpc>
              <a:spcBef>
                <a:spcPts val="600"/>
              </a:spcBef>
              <a:spcAft>
                <a:spcPts val="0"/>
              </a:spcAft>
              <a:buNone/>
            </a:pPr>
            <a:r>
              <a:rPr b="1" lang="en-US" sz="4800">
                <a:solidFill>
                  <a:srgbClr val="222222"/>
                </a:solidFill>
                <a:latin typeface="Calibri"/>
                <a:ea typeface="Calibri"/>
                <a:cs typeface="Calibri"/>
                <a:sym typeface="Calibri"/>
              </a:rPr>
              <a:t>30°</a:t>
            </a:r>
            <a:endParaRPr sz="4800">
              <a:solidFill>
                <a:schemeClr val="dk1"/>
              </a:solidFill>
              <a:latin typeface="Calibri"/>
              <a:ea typeface="Calibri"/>
              <a:cs typeface="Calibri"/>
              <a:sym typeface="Calibri"/>
            </a:endParaRPr>
          </a:p>
          <a:p>
            <a:pPr indent="0" lvl="0" marL="0" marR="0" rtl="0" algn="l">
              <a:lnSpc>
                <a:spcPct val="90000"/>
              </a:lnSpc>
              <a:spcBef>
                <a:spcPts val="600"/>
              </a:spcBef>
              <a:spcAft>
                <a:spcPts val="0"/>
              </a:spcAft>
              <a:buNone/>
            </a:pPr>
            <a:r>
              <a:t/>
            </a:r>
            <a:endParaRPr sz="2800">
              <a:solidFill>
                <a:schemeClr val="dk1"/>
              </a:solidFill>
              <a:latin typeface="Calibri"/>
              <a:ea typeface="Calibri"/>
              <a:cs typeface="Calibri"/>
              <a:sym typeface="Calibri"/>
            </a:endParaRPr>
          </a:p>
        </p:txBody>
      </p:sp>
      <p:sp>
        <p:nvSpPr>
          <p:cNvPr id="229" name="Google Shape;229;p32"/>
          <p:cNvSpPr txBox="1"/>
          <p:nvPr/>
        </p:nvSpPr>
        <p:spPr>
          <a:xfrm>
            <a:off x="3157268" y="4753154"/>
            <a:ext cx="2743200"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6000">
                <a:solidFill>
                  <a:srgbClr val="222222"/>
                </a:solidFill>
                <a:latin typeface="Arial"/>
                <a:ea typeface="Arial"/>
                <a:cs typeface="Arial"/>
                <a:sym typeface="Arial"/>
              </a:rPr>
              <a:t>0°</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3" name="Shape 233"/>
        <p:cNvGrpSpPr/>
        <p:nvPr/>
      </p:nvGrpSpPr>
      <p:grpSpPr>
        <a:xfrm>
          <a:off x="0" y="0"/>
          <a:ext cx="0" cy="0"/>
          <a:chOff x="0" y="0"/>
          <a:chExt cx="0" cy="0"/>
        </a:xfrm>
      </p:grpSpPr>
      <p:sp>
        <p:nvSpPr>
          <p:cNvPr id="234" name="Google Shape;234;p33"/>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5" name="Google Shape;235;p33"/>
          <p:cNvSpPr txBox="1"/>
          <p:nvPr/>
        </p:nvSpPr>
        <p:spPr>
          <a:xfrm>
            <a:off x="1600200" y="1499410"/>
            <a:ext cx="4619621" cy="3843666"/>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000"/>
              <a:buFont typeface="Arial"/>
              <a:buChar char="•"/>
            </a:pPr>
            <a:r>
              <a:rPr i="1" lang="en-US" sz="2000">
                <a:solidFill>
                  <a:schemeClr val="dk1"/>
                </a:solidFill>
                <a:latin typeface="Calibri"/>
                <a:ea typeface="Calibri"/>
                <a:cs typeface="Calibri"/>
                <a:sym typeface="Calibri"/>
              </a:rPr>
              <a:t>From starting of this project we started working on the blender to generate a modular 3D human model for observing different variations :</a:t>
            </a:r>
            <a:endParaRPr i="1" sz="2000">
              <a:solidFill>
                <a:schemeClr val="dk1"/>
              </a:solidFill>
              <a:latin typeface="Calibri"/>
              <a:ea typeface="Calibri"/>
              <a:cs typeface="Calibri"/>
              <a:sym typeface="Calibri"/>
            </a:endParaRPr>
          </a:p>
          <a:p>
            <a:pPr indent="127000" lvl="0" marL="0" marR="0" rtl="0" algn="l">
              <a:lnSpc>
                <a:spcPct val="90000"/>
              </a:lnSpc>
              <a:spcBef>
                <a:spcPts val="600"/>
              </a:spcBef>
              <a:spcAft>
                <a:spcPts val="0"/>
              </a:spcAft>
              <a:buClr>
                <a:schemeClr val="dk1"/>
              </a:buClr>
              <a:buSzPts val="2000"/>
              <a:buFont typeface="Arial"/>
              <a:buNone/>
            </a:pPr>
            <a:r>
              <a:t/>
            </a:r>
            <a:endParaRPr i="1" sz="2000">
              <a:solidFill>
                <a:schemeClr val="dk1"/>
              </a:solidFill>
              <a:latin typeface="Calibri"/>
              <a:ea typeface="Calibri"/>
              <a:cs typeface="Calibri"/>
              <a:sym typeface="Calibri"/>
            </a:endParaRPr>
          </a:p>
          <a:p>
            <a:pPr indent="127000" lvl="0" marL="0" marR="0" rtl="0" algn="l">
              <a:lnSpc>
                <a:spcPct val="90000"/>
              </a:lnSpc>
              <a:spcBef>
                <a:spcPts val="600"/>
              </a:spcBef>
              <a:spcAft>
                <a:spcPts val="0"/>
              </a:spcAft>
              <a:buClr>
                <a:schemeClr val="dk1"/>
              </a:buClr>
              <a:buSzPts val="2000"/>
              <a:buFont typeface="Arial"/>
              <a:buNone/>
            </a:pPr>
            <a:r>
              <a:t/>
            </a:r>
            <a:endParaRPr i="1" sz="2000">
              <a:solidFill>
                <a:schemeClr val="dk1"/>
              </a:solidFill>
              <a:latin typeface="Calibri"/>
              <a:ea typeface="Calibri"/>
              <a:cs typeface="Calibri"/>
              <a:sym typeface="Calibri"/>
            </a:endParaRPr>
          </a:p>
          <a:p>
            <a:pPr indent="0" lvl="0" marL="0" marR="0" rtl="0" algn="l">
              <a:lnSpc>
                <a:spcPct val="90000"/>
              </a:lnSpc>
              <a:spcBef>
                <a:spcPts val="600"/>
              </a:spcBef>
              <a:spcAft>
                <a:spcPts val="0"/>
              </a:spcAft>
              <a:buClr>
                <a:schemeClr val="dk1"/>
              </a:buClr>
              <a:buSzPts val="2000"/>
              <a:buFont typeface="Arial"/>
              <a:buChar char="•"/>
            </a:pPr>
            <a:r>
              <a:rPr i="1" lang="en-US" sz="2000">
                <a:solidFill>
                  <a:schemeClr val="dk1"/>
                </a:solidFill>
                <a:latin typeface="Calibri"/>
                <a:ea typeface="Calibri"/>
                <a:cs typeface="Calibri"/>
                <a:sym typeface="Calibri"/>
              </a:rPr>
              <a:t>•Appearance (Identities – racial, face shape, eyes)</a:t>
            </a:r>
            <a:endParaRPr i="1" sz="2000">
              <a:solidFill>
                <a:schemeClr val="dk1"/>
              </a:solidFill>
              <a:latin typeface="Calibri"/>
              <a:ea typeface="Calibri"/>
              <a:cs typeface="Calibri"/>
              <a:sym typeface="Calibri"/>
            </a:endParaRPr>
          </a:p>
          <a:p>
            <a:pPr indent="0" lvl="0" marL="0" marR="0" rtl="0" algn="l">
              <a:lnSpc>
                <a:spcPct val="90000"/>
              </a:lnSpc>
              <a:spcBef>
                <a:spcPts val="600"/>
              </a:spcBef>
              <a:spcAft>
                <a:spcPts val="0"/>
              </a:spcAft>
              <a:buClr>
                <a:schemeClr val="dk1"/>
              </a:buClr>
              <a:buSzPts val="2000"/>
              <a:buFont typeface="Arial"/>
              <a:buChar char="•"/>
            </a:pPr>
            <a:r>
              <a:rPr i="1" lang="en-US" sz="2000">
                <a:solidFill>
                  <a:schemeClr val="dk1"/>
                </a:solidFill>
                <a:latin typeface="Calibri"/>
                <a:ea typeface="Calibri"/>
                <a:cs typeface="Calibri"/>
                <a:sym typeface="Calibri"/>
              </a:rPr>
              <a:t>•Hair style and color</a:t>
            </a:r>
            <a:endParaRPr i="1" sz="2000">
              <a:solidFill>
                <a:schemeClr val="dk1"/>
              </a:solidFill>
              <a:latin typeface="Calibri"/>
              <a:ea typeface="Calibri"/>
              <a:cs typeface="Calibri"/>
              <a:sym typeface="Calibri"/>
            </a:endParaRPr>
          </a:p>
          <a:p>
            <a:pPr indent="0" lvl="0" marL="0" marR="0" rtl="0" algn="l">
              <a:lnSpc>
                <a:spcPct val="90000"/>
              </a:lnSpc>
              <a:spcBef>
                <a:spcPts val="600"/>
              </a:spcBef>
              <a:spcAft>
                <a:spcPts val="0"/>
              </a:spcAft>
              <a:buClr>
                <a:schemeClr val="dk1"/>
              </a:buClr>
              <a:buSzPts val="2000"/>
              <a:buFont typeface="Arial"/>
              <a:buChar char="•"/>
            </a:pPr>
            <a:r>
              <a:rPr i="1" lang="en-US" sz="2000">
                <a:solidFill>
                  <a:schemeClr val="dk1"/>
                </a:solidFill>
                <a:latin typeface="Calibri"/>
                <a:ea typeface="Calibri"/>
                <a:cs typeface="Calibri"/>
                <a:sym typeface="Calibri"/>
              </a:rPr>
              <a:t>•Eyebrows and Facial Hair styles</a:t>
            </a:r>
            <a:endParaRPr i="1" sz="2000">
              <a:solidFill>
                <a:schemeClr val="dk1"/>
              </a:solidFill>
              <a:latin typeface="Calibri"/>
              <a:ea typeface="Calibri"/>
              <a:cs typeface="Calibri"/>
              <a:sym typeface="Calibri"/>
            </a:endParaRPr>
          </a:p>
          <a:p>
            <a:pPr indent="0" lvl="0" marL="0" marR="0" rtl="0" algn="l">
              <a:lnSpc>
                <a:spcPct val="90000"/>
              </a:lnSpc>
              <a:spcBef>
                <a:spcPts val="600"/>
              </a:spcBef>
              <a:spcAft>
                <a:spcPts val="0"/>
              </a:spcAft>
              <a:buClr>
                <a:schemeClr val="dk1"/>
              </a:buClr>
              <a:buSzPts val="2000"/>
              <a:buFont typeface="Arial"/>
              <a:buChar char="•"/>
            </a:pPr>
            <a:r>
              <a:rPr i="1" lang="en-US" sz="2000">
                <a:solidFill>
                  <a:schemeClr val="dk1"/>
                </a:solidFill>
                <a:latin typeface="Calibri"/>
                <a:ea typeface="Calibri"/>
                <a:cs typeface="Calibri"/>
                <a:sym typeface="Calibri"/>
              </a:rPr>
              <a:t>•Skin tone changes</a:t>
            </a:r>
            <a:endParaRPr i="1" sz="2000">
              <a:solidFill>
                <a:schemeClr val="dk1"/>
              </a:solidFill>
              <a:latin typeface="Calibri"/>
              <a:ea typeface="Calibri"/>
              <a:cs typeface="Calibri"/>
              <a:sym typeface="Calibri"/>
            </a:endParaRPr>
          </a:p>
          <a:p>
            <a:pPr indent="0" lvl="0" marL="0" marR="0" rtl="0" algn="l">
              <a:lnSpc>
                <a:spcPct val="90000"/>
              </a:lnSpc>
              <a:spcBef>
                <a:spcPts val="600"/>
              </a:spcBef>
              <a:spcAft>
                <a:spcPts val="0"/>
              </a:spcAft>
              <a:buClr>
                <a:schemeClr val="dk1"/>
              </a:buClr>
              <a:buSzPts val="2000"/>
              <a:buFont typeface="Arial"/>
              <a:buChar char="•"/>
            </a:pPr>
            <a:r>
              <a:rPr i="1" lang="en-US" sz="2000">
                <a:solidFill>
                  <a:schemeClr val="dk1"/>
                </a:solidFill>
                <a:latin typeface="Calibri"/>
                <a:ea typeface="Calibri"/>
                <a:cs typeface="Calibri"/>
                <a:sym typeface="Calibri"/>
              </a:rPr>
              <a:t>•Clothes and (props such as caps and glasses)</a:t>
            </a:r>
            <a:endParaRPr i="1" sz="2000">
              <a:solidFill>
                <a:schemeClr val="dk1"/>
              </a:solidFill>
              <a:latin typeface="Calibri"/>
              <a:ea typeface="Calibri"/>
              <a:cs typeface="Calibri"/>
              <a:sym typeface="Calibri"/>
            </a:endParaRPr>
          </a:p>
          <a:p>
            <a:pPr indent="107950" lvl="0" marL="0" marR="0" rtl="0" algn="l">
              <a:lnSpc>
                <a:spcPct val="90000"/>
              </a:lnSpc>
              <a:spcBef>
                <a:spcPts val="600"/>
              </a:spcBef>
              <a:spcAft>
                <a:spcPts val="0"/>
              </a:spcAft>
              <a:buClr>
                <a:schemeClr val="dk1"/>
              </a:buClr>
              <a:buSzPts val="1700"/>
              <a:buFont typeface="Arial"/>
              <a:buNone/>
            </a:pPr>
            <a:r>
              <a:t/>
            </a:r>
            <a:endParaRPr sz="1700">
              <a:solidFill>
                <a:schemeClr val="dk1"/>
              </a:solidFill>
              <a:latin typeface="Calibri"/>
              <a:ea typeface="Calibri"/>
              <a:cs typeface="Calibri"/>
              <a:sym typeface="Calibri"/>
            </a:endParaRPr>
          </a:p>
        </p:txBody>
      </p:sp>
      <p:pic>
        <p:nvPicPr>
          <p:cNvPr descr="A picture containing person&#10;&#10;Description automatically generated" id="236" name="Google Shape;236;p33"/>
          <p:cNvPicPr preferRelativeResize="0"/>
          <p:nvPr/>
        </p:nvPicPr>
        <p:blipFill rotWithShape="1">
          <a:blip r:embed="rId3">
            <a:alphaModFix/>
          </a:blip>
          <a:srcRect b="0" l="2208" r="10409" t="0"/>
          <a:stretch/>
        </p:blipFill>
        <p:spPr>
          <a:xfrm>
            <a:off x="6229215" y="10"/>
            <a:ext cx="5962785" cy="6857990"/>
          </a:xfrm>
          <a:custGeom>
            <a:rect b="b" l="l" r="r" t="t"/>
            <a:pathLst>
              <a:path extrusionOk="0" h="6858000" w="5962785">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pic>
        <p:nvPicPr>
          <p:cNvPr descr="A picture containing different, trouser&#10;&#10;Description automatically generated" id="241" name="Google Shape;241;p34"/>
          <p:cNvPicPr preferRelativeResize="0"/>
          <p:nvPr/>
        </p:nvPicPr>
        <p:blipFill rotWithShape="1">
          <a:blip r:embed="rId3">
            <a:alphaModFix/>
          </a:blip>
          <a:srcRect b="11000" l="0" r="0" t="14248"/>
          <a:stretch/>
        </p:blipFill>
        <p:spPr>
          <a:xfrm>
            <a:off x="-73721" y="10"/>
            <a:ext cx="12265721" cy="685799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5" name="Shape 245"/>
        <p:cNvGrpSpPr/>
        <p:nvPr/>
      </p:nvGrpSpPr>
      <p:grpSpPr>
        <a:xfrm>
          <a:off x="0" y="0"/>
          <a:ext cx="0" cy="0"/>
          <a:chOff x="0" y="0"/>
          <a:chExt cx="0" cy="0"/>
        </a:xfrm>
      </p:grpSpPr>
      <p:sp>
        <p:nvSpPr>
          <p:cNvPr id="246" name="Google Shape;246;p3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7" name="Google Shape;247;p35"/>
          <p:cNvSpPr txBox="1"/>
          <p:nvPr/>
        </p:nvSpPr>
        <p:spPr>
          <a:xfrm>
            <a:off x="363174" y="820827"/>
            <a:ext cx="5811900" cy="3317400"/>
          </a:xfrm>
          <a:prstGeom prst="rect">
            <a:avLst/>
          </a:prstGeom>
          <a:noFill/>
          <a:ln>
            <a:noFill/>
          </a:ln>
        </p:spPr>
        <p:txBody>
          <a:bodyPr anchorCtr="0" anchor="t" bIns="45700" lIns="91425" spcFirstLastPara="1" rIns="91425" wrap="square" tIns="45700">
            <a:noAutofit/>
          </a:bodyPr>
          <a:lstStyle/>
          <a:p>
            <a:pPr indent="-19050" lvl="0" marL="0" marR="0" rtl="0" algn="l">
              <a:lnSpc>
                <a:spcPct val="90000"/>
              </a:lnSpc>
              <a:spcBef>
                <a:spcPts val="0"/>
              </a:spcBef>
              <a:spcAft>
                <a:spcPts val="0"/>
              </a:spcAft>
              <a:buClr>
                <a:schemeClr val="dk1"/>
              </a:buClr>
              <a:buSzPts val="1900"/>
              <a:buFont typeface="Arial"/>
              <a:buChar char="•"/>
            </a:pPr>
            <a:r>
              <a:rPr b="1" i="1" lang="en-US" sz="1900">
                <a:solidFill>
                  <a:schemeClr val="dk1"/>
                </a:solidFill>
                <a:latin typeface="Calibri"/>
                <a:ea typeface="Calibri"/>
                <a:cs typeface="Calibri"/>
                <a:sym typeface="Calibri"/>
              </a:rPr>
              <a:t>Drawbacks from blender and unity</a:t>
            </a:r>
            <a:endParaRPr b="1" i="1" sz="1900">
              <a:solidFill>
                <a:schemeClr val="dk1"/>
              </a:solidFill>
              <a:latin typeface="Calibri"/>
              <a:ea typeface="Calibri"/>
              <a:cs typeface="Calibri"/>
              <a:sym typeface="Calibri"/>
            </a:endParaRPr>
          </a:p>
          <a:p>
            <a:pPr indent="101600" lvl="0" marL="0" marR="0" rtl="0" algn="l">
              <a:lnSpc>
                <a:spcPct val="90000"/>
              </a:lnSpc>
              <a:spcBef>
                <a:spcPts val="600"/>
              </a:spcBef>
              <a:spcAft>
                <a:spcPts val="0"/>
              </a:spcAft>
              <a:buClr>
                <a:schemeClr val="dk1"/>
              </a:buClr>
              <a:buSzPts val="1600"/>
              <a:buFont typeface="Arial"/>
              <a:buNone/>
            </a:pPr>
            <a:r>
              <a:t/>
            </a:r>
            <a:endParaRPr b="1" i="1" sz="1600">
              <a:solidFill>
                <a:schemeClr val="dk1"/>
              </a:solidFill>
              <a:latin typeface="Calibri"/>
              <a:ea typeface="Calibri"/>
              <a:cs typeface="Calibri"/>
              <a:sym typeface="Calibri"/>
            </a:endParaRPr>
          </a:p>
          <a:p>
            <a:pPr indent="-228600" lvl="0" marL="457200" marR="0" rtl="0" algn="l">
              <a:lnSpc>
                <a:spcPct val="90000"/>
              </a:lnSpc>
              <a:spcBef>
                <a:spcPts val="600"/>
              </a:spcBef>
              <a:spcAft>
                <a:spcPts val="0"/>
              </a:spcAft>
              <a:buClr>
                <a:schemeClr val="dk1"/>
              </a:buClr>
              <a:buSzPts val="1600"/>
              <a:buChar char="•"/>
            </a:pPr>
            <a:r>
              <a:rPr b="1" lang="en-US" sz="1600">
                <a:solidFill>
                  <a:schemeClr val="dk1"/>
                </a:solidFill>
                <a:latin typeface="Calibri"/>
                <a:ea typeface="Calibri"/>
                <a:cs typeface="Calibri"/>
                <a:sym typeface="Calibri"/>
              </a:rPr>
              <a:t>Blender is well known for its easy workflow. The software is very customizable with hotkeys and layout changes. Blender also integrates with many other programs for easy importing and exporting of files.</a:t>
            </a:r>
            <a:endParaRPr b="1" sz="1600">
              <a:solidFill>
                <a:schemeClr val="dk1"/>
              </a:solidFill>
              <a:latin typeface="Calibri"/>
              <a:ea typeface="Calibri"/>
              <a:cs typeface="Calibri"/>
              <a:sym typeface="Calibri"/>
            </a:endParaRPr>
          </a:p>
          <a:p>
            <a:pPr indent="-127000" lvl="0" marL="457200" marR="0" rtl="0" algn="l">
              <a:lnSpc>
                <a:spcPct val="90000"/>
              </a:lnSpc>
              <a:spcBef>
                <a:spcPts val="600"/>
              </a:spcBef>
              <a:spcAft>
                <a:spcPts val="0"/>
              </a:spcAft>
              <a:buClr>
                <a:schemeClr val="dk1"/>
              </a:buClr>
              <a:buSzPts val="1600"/>
              <a:buFont typeface="Arial"/>
              <a:buNone/>
            </a:pPr>
            <a:r>
              <a:t/>
            </a:r>
            <a:endParaRPr b="1" sz="1600">
              <a:solidFill>
                <a:schemeClr val="dk1"/>
              </a:solidFill>
              <a:latin typeface="Calibri"/>
              <a:ea typeface="Calibri"/>
              <a:cs typeface="Calibri"/>
              <a:sym typeface="Calibri"/>
            </a:endParaRPr>
          </a:p>
          <a:p>
            <a:pPr indent="-228600" lvl="0" marL="457200" marR="0" rtl="0" algn="l">
              <a:lnSpc>
                <a:spcPct val="90000"/>
              </a:lnSpc>
              <a:spcBef>
                <a:spcPts val="600"/>
              </a:spcBef>
              <a:spcAft>
                <a:spcPts val="0"/>
              </a:spcAft>
              <a:buClr>
                <a:schemeClr val="dk1"/>
              </a:buClr>
              <a:buSzPts val="1600"/>
              <a:buChar char="•"/>
            </a:pPr>
            <a:r>
              <a:rPr b="1" lang="en-US" sz="1600">
                <a:solidFill>
                  <a:schemeClr val="dk1"/>
                </a:solidFill>
                <a:latin typeface="Calibri"/>
                <a:ea typeface="Calibri"/>
                <a:cs typeface="Calibri"/>
                <a:sym typeface="Calibri"/>
              </a:rPr>
              <a:t>One drawback of both programs is the computing power that is needed to keep each program running. It can be a big stress on a computer to run Blender or Unity, especially while rendering.</a:t>
            </a:r>
            <a:endParaRPr b="1" sz="1600">
              <a:solidFill>
                <a:schemeClr val="dk1"/>
              </a:solidFill>
              <a:latin typeface="Calibri"/>
              <a:ea typeface="Calibri"/>
              <a:cs typeface="Calibri"/>
              <a:sym typeface="Calibri"/>
            </a:endParaRPr>
          </a:p>
          <a:p>
            <a:pPr indent="-127000" lvl="0" marL="457200" marR="0" rtl="0" algn="l">
              <a:lnSpc>
                <a:spcPct val="90000"/>
              </a:lnSpc>
              <a:spcBef>
                <a:spcPts val="600"/>
              </a:spcBef>
              <a:spcAft>
                <a:spcPts val="0"/>
              </a:spcAft>
              <a:buClr>
                <a:schemeClr val="dk1"/>
              </a:buClr>
              <a:buSzPts val="1600"/>
              <a:buFont typeface="Arial"/>
              <a:buNone/>
            </a:pPr>
            <a:r>
              <a:t/>
            </a:r>
            <a:endParaRPr b="1" sz="1600">
              <a:solidFill>
                <a:schemeClr val="dk1"/>
              </a:solidFill>
              <a:latin typeface="Calibri"/>
              <a:ea typeface="Calibri"/>
              <a:cs typeface="Calibri"/>
              <a:sym typeface="Calibri"/>
            </a:endParaRPr>
          </a:p>
          <a:p>
            <a:pPr indent="-228600" lvl="0" marL="457200" marR="0" rtl="0" algn="l">
              <a:lnSpc>
                <a:spcPct val="90000"/>
              </a:lnSpc>
              <a:spcBef>
                <a:spcPts val="600"/>
              </a:spcBef>
              <a:spcAft>
                <a:spcPts val="0"/>
              </a:spcAft>
              <a:buClr>
                <a:schemeClr val="dk1"/>
              </a:buClr>
              <a:buSzPts val="1600"/>
              <a:buChar char="•"/>
            </a:pPr>
            <a:r>
              <a:rPr b="1" lang="en-US" sz="1600">
                <a:solidFill>
                  <a:schemeClr val="dk1"/>
                </a:solidFill>
                <a:latin typeface="Calibri"/>
                <a:ea typeface="Calibri"/>
                <a:cs typeface="Calibri"/>
                <a:sym typeface="Calibri"/>
              </a:rPr>
              <a:t>Blender uses Cycles, a ray-trace-based render engine. It can utilize multiple CPU and GPU cores for geometry, subdivision, displacement, shading, lighting, motion blur, and many more aspects of 3D rendering.</a:t>
            </a:r>
            <a:endParaRPr b="1" sz="1600">
              <a:solidFill>
                <a:schemeClr val="dk1"/>
              </a:solidFill>
              <a:latin typeface="Calibri"/>
              <a:ea typeface="Calibri"/>
              <a:cs typeface="Calibri"/>
              <a:sym typeface="Calibri"/>
            </a:endParaRPr>
          </a:p>
          <a:p>
            <a:pPr indent="-127000" lvl="0" marL="457200" marR="0" rtl="0" algn="l">
              <a:lnSpc>
                <a:spcPct val="90000"/>
              </a:lnSpc>
              <a:spcBef>
                <a:spcPts val="600"/>
              </a:spcBef>
              <a:spcAft>
                <a:spcPts val="0"/>
              </a:spcAft>
              <a:buClr>
                <a:schemeClr val="dk1"/>
              </a:buClr>
              <a:buSzPts val="1600"/>
              <a:buFont typeface="Arial"/>
              <a:buNone/>
            </a:pPr>
            <a:r>
              <a:t/>
            </a:r>
            <a:endParaRPr b="1" sz="1600">
              <a:solidFill>
                <a:schemeClr val="dk1"/>
              </a:solidFill>
              <a:latin typeface="Calibri"/>
              <a:ea typeface="Calibri"/>
              <a:cs typeface="Calibri"/>
              <a:sym typeface="Calibri"/>
            </a:endParaRPr>
          </a:p>
          <a:p>
            <a:pPr indent="-228600" lvl="0" marL="457200" marR="0" rtl="0" algn="l">
              <a:lnSpc>
                <a:spcPct val="90000"/>
              </a:lnSpc>
              <a:spcBef>
                <a:spcPts val="600"/>
              </a:spcBef>
              <a:spcAft>
                <a:spcPts val="0"/>
              </a:spcAft>
              <a:buClr>
                <a:schemeClr val="dk1"/>
              </a:buClr>
              <a:buSzPts val="1600"/>
              <a:buChar char="•"/>
            </a:pPr>
            <a:r>
              <a:rPr b="1" lang="en-US" sz="1600">
                <a:solidFill>
                  <a:schemeClr val="dk1"/>
                </a:solidFill>
                <a:latin typeface="Calibri"/>
                <a:ea typeface="Calibri"/>
                <a:cs typeface="Calibri"/>
                <a:sym typeface="Calibri"/>
              </a:rPr>
              <a:t>Unity uses the Universal Rendering Pipeline for rendering, a scalable multiplatform pipeline.</a:t>
            </a:r>
            <a:endParaRPr b="1" sz="1600">
              <a:solidFill>
                <a:schemeClr val="dk1"/>
              </a:solidFill>
              <a:latin typeface="Calibri"/>
              <a:ea typeface="Calibri"/>
              <a:cs typeface="Calibri"/>
              <a:sym typeface="Calibri"/>
            </a:endParaRPr>
          </a:p>
          <a:p>
            <a:pPr indent="-127000" lvl="0" marL="457200" marR="0" rtl="0" algn="l">
              <a:lnSpc>
                <a:spcPct val="90000"/>
              </a:lnSpc>
              <a:spcBef>
                <a:spcPts val="600"/>
              </a:spcBef>
              <a:spcAft>
                <a:spcPts val="0"/>
              </a:spcAft>
              <a:buClr>
                <a:schemeClr val="dk1"/>
              </a:buClr>
              <a:buSzPts val="1600"/>
              <a:buFont typeface="Arial"/>
              <a:buNone/>
            </a:pPr>
            <a:r>
              <a:t/>
            </a:r>
            <a:endParaRPr b="1" sz="1600">
              <a:solidFill>
                <a:schemeClr val="dk1"/>
              </a:solidFill>
              <a:latin typeface="Calibri"/>
              <a:ea typeface="Calibri"/>
              <a:cs typeface="Calibri"/>
              <a:sym typeface="Calibri"/>
            </a:endParaRPr>
          </a:p>
          <a:p>
            <a:pPr indent="-228600" lvl="0" marL="457200" marR="0" rtl="0" algn="l">
              <a:lnSpc>
                <a:spcPct val="90000"/>
              </a:lnSpc>
              <a:spcBef>
                <a:spcPts val="600"/>
              </a:spcBef>
              <a:spcAft>
                <a:spcPts val="0"/>
              </a:spcAft>
              <a:buClr>
                <a:schemeClr val="dk1"/>
              </a:buClr>
              <a:buSzPts val="1600"/>
              <a:buChar char="•"/>
            </a:pPr>
            <a:r>
              <a:rPr b="1" lang="en-US" sz="1600">
                <a:solidFill>
                  <a:schemeClr val="dk1"/>
                </a:solidFill>
                <a:latin typeface="Calibri"/>
                <a:ea typeface="Calibri"/>
                <a:cs typeface="Calibri"/>
                <a:sym typeface="Calibri"/>
              </a:rPr>
              <a:t>Unity has a wide range of 3D features that make it great for 3D design. The software can be used for 3D modeling, animation, rendering</a:t>
            </a:r>
            <a:endParaRPr b="1" sz="1600">
              <a:solidFill>
                <a:schemeClr val="dk1"/>
              </a:solidFill>
              <a:latin typeface="Calibri"/>
              <a:ea typeface="Calibri"/>
              <a:cs typeface="Calibri"/>
              <a:sym typeface="Calibri"/>
            </a:endParaRPr>
          </a:p>
          <a:p>
            <a:pPr indent="-165100" lvl="0" marL="457200" marR="0" rtl="0" algn="l">
              <a:lnSpc>
                <a:spcPct val="90000"/>
              </a:lnSpc>
              <a:spcBef>
                <a:spcPts val="600"/>
              </a:spcBef>
              <a:spcAft>
                <a:spcPts val="0"/>
              </a:spcAft>
              <a:buClr>
                <a:schemeClr val="dk1"/>
              </a:buClr>
              <a:buSzPts val="1000"/>
              <a:buFont typeface="Arial"/>
              <a:buNone/>
            </a:pPr>
            <a:r>
              <a:t/>
            </a:r>
            <a:endParaRPr b="1" sz="1000">
              <a:solidFill>
                <a:schemeClr val="lt1"/>
              </a:solidFill>
              <a:latin typeface="Calibri"/>
              <a:ea typeface="Calibri"/>
              <a:cs typeface="Calibri"/>
              <a:sym typeface="Calibri"/>
            </a:endParaRPr>
          </a:p>
        </p:txBody>
      </p:sp>
      <p:pic>
        <p:nvPicPr>
          <p:cNvPr descr="A picture containing text&#10;&#10;Description automatically generated" id="248" name="Google Shape;248;p35"/>
          <p:cNvPicPr preferRelativeResize="0"/>
          <p:nvPr/>
        </p:nvPicPr>
        <p:blipFill rotWithShape="1">
          <a:blip r:embed="rId3">
            <a:alphaModFix/>
          </a:blip>
          <a:srcRect b="0" l="3501" r="33073" t="0"/>
          <a:stretch/>
        </p:blipFill>
        <p:spPr>
          <a:xfrm>
            <a:off x="6175169" y="821583"/>
            <a:ext cx="5260975" cy="4645025"/>
          </a:xfrm>
          <a:custGeom>
            <a:rect b="b" l="l" r="r" t="t"/>
            <a:pathLst>
              <a:path extrusionOk="0" h="4707593" w="5260975">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noFill/>
          <a:ln>
            <a:noFill/>
          </a:ln>
          <a:effectLst>
            <a:outerShdw blurRad="381000" rotWithShape="0" algn="t" dir="5400000" dist="152400">
              <a:srgbClr val="000000">
                <a:alpha val="9803"/>
              </a:srgbClr>
            </a:outerShdw>
          </a:effectLst>
        </p:spPr>
      </p:pic>
      <p:grpSp>
        <p:nvGrpSpPr>
          <p:cNvPr id="249" name="Google Shape;249;p35"/>
          <p:cNvGrpSpPr/>
          <p:nvPr/>
        </p:nvGrpSpPr>
        <p:grpSpPr>
          <a:xfrm>
            <a:off x="6096000" y="4138312"/>
            <a:ext cx="5260975" cy="1410656"/>
            <a:chOff x="6096000" y="4138312"/>
            <a:chExt cx="5260975" cy="1410656"/>
          </a:xfrm>
        </p:grpSpPr>
        <p:sp>
          <p:nvSpPr>
            <p:cNvPr id="250" name="Google Shape;250;p35"/>
            <p:cNvSpPr/>
            <p:nvPr/>
          </p:nvSpPr>
          <p:spPr>
            <a:xfrm>
              <a:off x="6096000" y="4138312"/>
              <a:ext cx="5260975" cy="1410656"/>
            </a:xfrm>
            <a:custGeom>
              <a:rect b="b" l="l" r="r" t="t"/>
              <a:pathLst>
                <a:path extrusionOk="0" h="1410656" w="5260975">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1" name="Google Shape;251;p35"/>
            <p:cNvSpPr/>
            <p:nvPr/>
          </p:nvSpPr>
          <p:spPr>
            <a:xfrm>
              <a:off x="6096000" y="4138312"/>
              <a:ext cx="5260975" cy="1410656"/>
            </a:xfrm>
            <a:custGeom>
              <a:rect b="b" l="l" r="r" t="t"/>
              <a:pathLst>
                <a:path extrusionOk="0" h="1410656" w="5260975">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rotWithShape="1">
              <a:blip r:embed="rId4">
                <a:alphaModFix amt="57000"/>
              </a:blip>
              <a:tile algn="tl" flip="none" tx="0" sx="100000" ty="0" sy="10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