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chart&#10;&#10;Description automatically generated" id="99" name="Google Shape;99;p15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385455" y="282449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Building a Modular 3D Human </a:t>
            </a:r>
            <a:endParaRPr b="0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using Game Engine</a:t>
            </a:r>
            <a:r>
              <a:rPr b="0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4653886" y="0"/>
            <a:ext cx="7538114" cy="6858000"/>
          </a:xfrm>
          <a:custGeom>
            <a:rect b="b" l="l" r="r" t="t"/>
            <a:pathLst>
              <a:path extrusionOk="0" h="6858000" w="7538114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27" y="937300"/>
            <a:ext cx="4175372" cy="499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5867400" y="2194102"/>
            <a:ext cx="5310116" cy="3908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are using spot light we have to increase the cone size to focus on the entire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Variations under the Area Light  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Rectangle)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397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397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port&#10;&#10;Description automatically generated" id="192" name="Google Shape;192;p25"/>
          <p:cNvPicPr preferRelativeResize="0"/>
          <p:nvPr/>
        </p:nvPicPr>
        <p:blipFill rotWithShape="1">
          <a:blip r:embed="rId3">
            <a:alphaModFix/>
          </a:blip>
          <a:srcRect b="24976" l="0" r="0" t="0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Original Image</a:t>
            </a:r>
            <a:endParaRPr b="1"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316" y="842693"/>
            <a:ext cx="6780700" cy="517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-1" l="9208" r="25580" t="0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7531610" y="3282465"/>
            <a:ext cx="4009094" cy="2894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goggles     and Beard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2941607" y="2323381"/>
            <a:ext cx="451161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8016815" y="2869721"/>
            <a:ext cx="543176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Mentors: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D.V.L.N Somayajulu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Krishnaiah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  Jagadeesh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Nagendra Babu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Deepika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81897" y="-7634"/>
            <a:ext cx="100233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Name: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Modular 3D Human Model using Game Engine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Worklet Details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Worklet ID: 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RSG26IIITK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Name: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IIITDM, Kurnool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933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933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67262" y="4262103"/>
            <a:ext cx="5867778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 will try to improve the camera visuals dynamically.</a:t>
            </a:r>
            <a:endParaRPr b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0" marL="2698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45975" y="2110196"/>
            <a:ext cx="531845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KPIs achieved till now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 . Imported a 3D models and explored by adding lights to the surface and by rotating in various directions and different views.</a:t>
            </a:r>
            <a:endParaRPr sz="1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9334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II . Observed the variations in skin colour and clothes they wear</a:t>
            </a:r>
            <a:endParaRPr b="1" i="0" sz="16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159783" y="4267150"/>
            <a:ext cx="4863657" cy="164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Key Achievements/ Outcome till now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Explored about the software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Imported a various 3D human models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and observed the variations in facial structures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Hair styles, skin colour, and clothes they used.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189472" y="2116292"/>
            <a:ext cx="5667854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Any Challenges/ Issues faced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While adding the light on the surface the size of the light should be larger than the model that is present on the surface.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24-04-2023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person, standing, trouser&#10;&#10;Description automatically generated" id="126" name="Google Shape;126;p17"/>
          <p:cNvPicPr preferRelativeResize="0"/>
          <p:nvPr/>
        </p:nvPicPr>
        <p:blipFill rotWithShape="1">
          <a:blip r:embed="rId3">
            <a:alphaModFix/>
          </a:blip>
          <a:srcRect b="4767" l="0" r="-1" t="2831"/>
          <a:stretch/>
        </p:blipFill>
        <p:spPr>
          <a:xfrm>
            <a:off x="1" y="10"/>
            <a:ext cx="4657344" cy="685799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5297762" y="237494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3 Mianly Concentrate on the</a:t>
            </a:r>
            <a:endParaRPr/>
          </a:p>
          <a:p>
            <a:pPr indent="1397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the 3D model into the software.</a:t>
            </a:r>
            <a:endParaRPr/>
          </a:p>
          <a:p>
            <a:pPr indent="-88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modelling mode and start adding light effects to the model and observe the effects of the light on the 3D model </a:t>
            </a:r>
            <a:r>
              <a:rPr b="1"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Hair Facial style, clothes and skin textures ) 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different perspectives 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071401" y="2685993"/>
            <a:ext cx="4243589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 By using light we can vary the hair style and entire body by changing with light focus like   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 light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 light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Light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Light</a:t>
            </a:r>
            <a:endParaRPr/>
          </a:p>
          <a:p>
            <a:pPr indent="1397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&#10;&#10;Description automatically generated" id="136" name="Google Shape;136;p18"/>
          <p:cNvPicPr preferRelativeResize="0"/>
          <p:nvPr/>
        </p:nvPicPr>
        <p:blipFill rotWithShape="1">
          <a:blip r:embed="rId3">
            <a:alphaModFix/>
          </a:blip>
          <a:srcRect b="2" l="7081" r="11423" t="0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 flipH="1">
            <a:off x="0" y="0"/>
            <a:ext cx="5802086" cy="6858000"/>
          </a:xfrm>
          <a:custGeom>
            <a:rect b="b" l="l" r="r" t="t"/>
            <a:pathLst>
              <a:path extrusionOk="0" h="6858000" w="5734864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773408" y="992094"/>
            <a:ext cx="3616913" cy="2795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7803" y="545948"/>
            <a:ext cx="6856597" cy="615176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389907" y="2388919"/>
            <a:ext cx="325779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 of model under point light: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2430" l="0" r="2" t="0"/>
          <a:stretch/>
        </p:blipFill>
        <p:spPr>
          <a:xfrm>
            <a:off x="2" y="1587"/>
            <a:ext cx="6095999" cy="6856413"/>
          </a:xfrm>
          <a:custGeom>
            <a:rect b="b" l="l" r="r" t="t"/>
            <a:pathLst>
              <a:path extrusionOk="0" h="6856413" w="6649908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6417734" y="2614612"/>
            <a:ext cx="5291663" cy="3752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 of the facial structures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 of the Both facial and clothes with the light at different angles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69.8 degrees</a:t>
            </a:r>
            <a:endParaRPr/>
          </a:p>
        </p:txBody>
      </p:sp>
      <p:pic>
        <p:nvPicPr>
          <p:cNvPr descr="A person talking on a cell phone&#10;&#10;Description automatically generated" id="159" name="Google Shape;159;p21"/>
          <p:cNvPicPr preferRelativeResize="0"/>
          <p:nvPr/>
        </p:nvPicPr>
        <p:blipFill rotWithShape="1">
          <a:blip r:embed="rId3">
            <a:alphaModFix/>
          </a:blip>
          <a:srcRect b="21372" l="0" r="0" t="364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4653886" y="0"/>
            <a:ext cx="7538114" cy="6858000"/>
          </a:xfrm>
          <a:custGeom>
            <a:rect b="b" l="l" r="r" t="t"/>
            <a:pathLst>
              <a:path extrusionOk="0" h="6858000" w="7538114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&#10;&#10;Description automatically generated"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27" y="183124"/>
            <a:ext cx="4571216" cy="646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5867400" y="2194102"/>
            <a:ext cx="5310116" cy="3908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Variations that can be observed under the sun light when light is at back view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/>
          <p:nvPr/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411479" y="2688336"/>
            <a:ext cx="4498848" cy="3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terms of spot light we can observe the image in different views on adjusting with different angles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9591" l="0" r="0" t="0"/>
          <a:stretch/>
        </p:blipFill>
        <p:spPr>
          <a:xfrm>
            <a:off x="5308052" y="10"/>
            <a:ext cx="6883948" cy="6857990"/>
          </a:xfrm>
          <a:custGeom>
            <a:rect b="b" l="l" r="r" t="t"/>
            <a:pathLst>
              <a:path extrusionOk="0" h="6858000" w="6883948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ln>
            <a:noFill/>
          </a:ln>
          <a:effectLst>
            <a:outerShdw blurRad="50800" rotWithShape="0" algn="r" dir="10800000" dist="38100">
              <a:srgbClr val="D8D8D8">
                <a:alpha val="29803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