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9.jpg" ContentType="image/unknown"/>
  <Override PartName="/ppt/media/image10.jpg" ContentType="image/jpeg"/>
  <Override PartName="/ppt/media/image13.jpg" ContentType="image/jpeg"/>
  <Override PartName="/ppt/media/image19.jpg" ContentType="image/jpeg"/>
  <Override PartName="/ppt/media/image21.jpg" ContentType="image/jpeg"/>
  <Override PartName="/ppt/notesSlides/notesSlide1.xml" ContentType="application/vnd.openxmlformats-officedocument.presentationml.notesSlide+xml"/>
  <Override PartName="/ppt/media/image43.jpg" ContentType="image/jpeg"/>
  <Override PartName="/ppt/media/image53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9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260" y="3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gadeesh Singidi" userId="e78e36d9b9dd0ed8" providerId="LiveId" clId="{0BEF3AEE-103A-432A-822D-93172572D456}"/>
    <pc:docChg chg="undo redo custSel addSld delSld modSld">
      <pc:chgData name="Jagadeesh Singidi" userId="e78e36d9b9dd0ed8" providerId="LiveId" clId="{0BEF3AEE-103A-432A-822D-93172572D456}" dt="2024-08-30T17:44:01.208" v="1655" actId="14100"/>
      <pc:docMkLst>
        <pc:docMk/>
      </pc:docMkLst>
      <pc:sldChg chg="addSp delSp modSp mod">
        <pc:chgData name="Jagadeesh Singidi" userId="e78e36d9b9dd0ed8" providerId="LiveId" clId="{0BEF3AEE-103A-432A-822D-93172572D456}" dt="2024-08-30T17:13:07.467" v="914" actId="14100"/>
        <pc:sldMkLst>
          <pc:docMk/>
          <pc:sldMk cId="0" sldId="256"/>
        </pc:sldMkLst>
        <pc:spChg chg="mod">
          <ac:chgData name="Jagadeesh Singidi" userId="e78e36d9b9dd0ed8" providerId="LiveId" clId="{0BEF3AEE-103A-432A-822D-93172572D456}" dt="2024-08-30T06:53:50.877" v="118" actId="113"/>
          <ac:spMkLst>
            <pc:docMk/>
            <pc:sldMk cId="0" sldId="256"/>
            <ac:spMk id="6" creationId="{00000000-0000-0000-0000-000000000000}"/>
          </ac:spMkLst>
        </pc:spChg>
        <pc:spChg chg="mod">
          <ac:chgData name="Jagadeesh Singidi" userId="e78e36d9b9dd0ed8" providerId="LiveId" clId="{0BEF3AEE-103A-432A-822D-93172572D456}" dt="2024-08-30T06:53:38.696" v="116" actId="2711"/>
          <ac:spMkLst>
            <pc:docMk/>
            <pc:sldMk cId="0" sldId="256"/>
            <ac:spMk id="12" creationId="{00000000-0000-0000-0000-000000000000}"/>
          </ac:spMkLst>
        </pc:spChg>
        <pc:spChg chg="mod">
          <ac:chgData name="Jagadeesh Singidi" userId="e78e36d9b9dd0ed8" providerId="LiveId" clId="{0BEF3AEE-103A-432A-822D-93172572D456}" dt="2024-08-30T05:57:10.660" v="52" actId="115"/>
          <ac:spMkLst>
            <pc:docMk/>
            <pc:sldMk cId="0" sldId="256"/>
            <ac:spMk id="13" creationId="{00000000-0000-0000-0000-000000000000}"/>
          </ac:spMkLst>
        </pc:spChg>
        <pc:grpChg chg="mod">
          <ac:chgData name="Jagadeesh Singidi" userId="e78e36d9b9dd0ed8" providerId="LiveId" clId="{0BEF3AEE-103A-432A-822D-93172572D456}" dt="2024-08-30T05:59:46.379" v="67" actId="1076"/>
          <ac:grpSpMkLst>
            <pc:docMk/>
            <pc:sldMk cId="0" sldId="256"/>
            <ac:grpSpMk id="2" creationId="{00000000-0000-0000-0000-000000000000}"/>
          </ac:grpSpMkLst>
        </pc:grpChg>
        <pc:picChg chg="del mod">
          <ac:chgData name="Jagadeesh Singidi" userId="e78e36d9b9dd0ed8" providerId="LiveId" clId="{0BEF3AEE-103A-432A-822D-93172572D456}" dt="2024-08-30T06:13:15.563" v="71" actId="478"/>
          <ac:picMkLst>
            <pc:docMk/>
            <pc:sldMk cId="0" sldId="256"/>
            <ac:picMk id="4" creationId="{00000000-0000-0000-0000-000000000000}"/>
          </ac:picMkLst>
        </pc:picChg>
        <pc:picChg chg="mod">
          <ac:chgData name="Jagadeesh Singidi" userId="e78e36d9b9dd0ed8" providerId="LiveId" clId="{0BEF3AEE-103A-432A-822D-93172572D456}" dt="2024-08-30T05:54:57.783" v="3"/>
          <ac:picMkLst>
            <pc:docMk/>
            <pc:sldMk cId="0" sldId="256"/>
            <ac:picMk id="8" creationId="{00000000-0000-0000-0000-000000000000}"/>
          </ac:picMkLst>
        </pc:picChg>
        <pc:picChg chg="mod">
          <ac:chgData name="Jagadeesh Singidi" userId="e78e36d9b9dd0ed8" providerId="LiveId" clId="{0BEF3AEE-103A-432A-822D-93172572D456}" dt="2024-08-30T05:54:21.531" v="1"/>
          <ac:picMkLst>
            <pc:docMk/>
            <pc:sldMk cId="0" sldId="256"/>
            <ac:picMk id="9" creationId="{00000000-0000-0000-0000-000000000000}"/>
          </ac:picMkLst>
        </pc:picChg>
        <pc:picChg chg="mod">
          <ac:chgData name="Jagadeesh Singidi" userId="e78e36d9b9dd0ed8" providerId="LiveId" clId="{0BEF3AEE-103A-432A-822D-93172572D456}" dt="2024-08-30T05:58:15.597" v="53" actId="1076"/>
          <ac:picMkLst>
            <pc:docMk/>
            <pc:sldMk cId="0" sldId="256"/>
            <ac:picMk id="10" creationId="{00000000-0000-0000-0000-000000000000}"/>
          </ac:picMkLst>
        </pc:picChg>
        <pc:picChg chg="mod">
          <ac:chgData name="Jagadeesh Singidi" userId="e78e36d9b9dd0ed8" providerId="LiveId" clId="{0BEF3AEE-103A-432A-822D-93172572D456}" dt="2024-08-30T05:58:19.071" v="54" actId="1076"/>
          <ac:picMkLst>
            <pc:docMk/>
            <pc:sldMk cId="0" sldId="256"/>
            <ac:picMk id="11" creationId="{00000000-0000-0000-0000-000000000000}"/>
          </ac:picMkLst>
        </pc:picChg>
        <pc:picChg chg="add del mod">
          <ac:chgData name="Jagadeesh Singidi" userId="e78e36d9b9dd0ed8" providerId="LiveId" clId="{0BEF3AEE-103A-432A-822D-93172572D456}" dt="2024-08-30T06:13:51.601" v="77" actId="478"/>
          <ac:picMkLst>
            <pc:docMk/>
            <pc:sldMk cId="0" sldId="256"/>
            <ac:picMk id="15" creationId="{0B2C82D4-1BB0-1CE8-ABCC-FC3BAB471182}"/>
          </ac:picMkLst>
        </pc:picChg>
        <pc:picChg chg="add del mod">
          <ac:chgData name="Jagadeesh Singidi" userId="e78e36d9b9dd0ed8" providerId="LiveId" clId="{0BEF3AEE-103A-432A-822D-93172572D456}" dt="2024-08-30T06:26:35.112" v="91" actId="478"/>
          <ac:picMkLst>
            <pc:docMk/>
            <pc:sldMk cId="0" sldId="256"/>
            <ac:picMk id="17" creationId="{2A04613A-B343-19D3-A667-11D693A4367B}"/>
          </ac:picMkLst>
        </pc:picChg>
        <pc:picChg chg="add del mod">
          <ac:chgData name="Jagadeesh Singidi" userId="e78e36d9b9dd0ed8" providerId="LiveId" clId="{0BEF3AEE-103A-432A-822D-93172572D456}" dt="2024-08-30T06:28:48.151" v="100" actId="478"/>
          <ac:picMkLst>
            <pc:docMk/>
            <pc:sldMk cId="0" sldId="256"/>
            <ac:picMk id="19" creationId="{4A8FE26D-A53C-EA8D-1019-28892F693F0B}"/>
          </ac:picMkLst>
        </pc:picChg>
        <pc:picChg chg="add mod">
          <ac:chgData name="Jagadeesh Singidi" userId="e78e36d9b9dd0ed8" providerId="LiveId" clId="{0BEF3AEE-103A-432A-822D-93172572D456}" dt="2024-08-30T17:13:07.467" v="914" actId="14100"/>
          <ac:picMkLst>
            <pc:docMk/>
            <pc:sldMk cId="0" sldId="256"/>
            <ac:picMk id="21" creationId="{2C74209E-CF32-F8E0-72BB-143E564DAC24}"/>
          </ac:picMkLst>
        </pc:picChg>
      </pc:sldChg>
      <pc:sldChg chg="del">
        <pc:chgData name="Jagadeesh Singidi" userId="e78e36d9b9dd0ed8" providerId="LiveId" clId="{0BEF3AEE-103A-432A-822D-93172572D456}" dt="2024-08-30T06:53:02.418" v="113" actId="47"/>
        <pc:sldMkLst>
          <pc:docMk/>
          <pc:sldMk cId="0" sldId="257"/>
        </pc:sldMkLst>
      </pc:sldChg>
      <pc:sldChg chg="addSp delSp modSp mod">
        <pc:chgData name="Jagadeesh Singidi" userId="e78e36d9b9dd0ed8" providerId="LiveId" clId="{0BEF3AEE-103A-432A-822D-93172572D456}" dt="2024-08-30T17:14:45.146" v="941" actId="20577"/>
        <pc:sldMkLst>
          <pc:docMk/>
          <pc:sldMk cId="0" sldId="258"/>
        </pc:sldMkLst>
        <pc:spChg chg="mod">
          <ac:chgData name="Jagadeesh Singidi" userId="e78e36d9b9dd0ed8" providerId="LiveId" clId="{0BEF3AEE-103A-432A-822D-93172572D456}" dt="2024-08-30T07:02:18.493" v="158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Jagadeesh Singidi" userId="e78e36d9b9dd0ed8" providerId="LiveId" clId="{0BEF3AEE-103A-432A-822D-93172572D456}" dt="2024-08-30T17:14:45.146" v="941" actId="20577"/>
          <ac:spMkLst>
            <pc:docMk/>
            <pc:sldMk cId="0" sldId="258"/>
            <ac:spMk id="3" creationId="{00000000-0000-0000-0000-000000000000}"/>
          </ac:spMkLst>
        </pc:spChg>
        <pc:picChg chg="del mod">
          <ac:chgData name="Jagadeesh Singidi" userId="e78e36d9b9dd0ed8" providerId="LiveId" clId="{0BEF3AEE-103A-432A-822D-93172572D456}" dt="2024-08-30T08:30:19.619" v="511" actId="478"/>
          <ac:picMkLst>
            <pc:docMk/>
            <pc:sldMk cId="0" sldId="258"/>
            <ac:picMk id="4" creationId="{00000000-0000-0000-0000-000000000000}"/>
          </ac:picMkLst>
        </pc:picChg>
        <pc:picChg chg="add mod">
          <ac:chgData name="Jagadeesh Singidi" userId="e78e36d9b9dd0ed8" providerId="LiveId" clId="{0BEF3AEE-103A-432A-822D-93172572D456}" dt="2024-08-30T08:30:55.198" v="515" actId="14100"/>
          <ac:picMkLst>
            <pc:docMk/>
            <pc:sldMk cId="0" sldId="258"/>
            <ac:picMk id="6" creationId="{31B2E822-0208-88CF-E920-6525A3C4BE8F}"/>
          </ac:picMkLst>
        </pc:picChg>
      </pc:sldChg>
      <pc:sldChg chg="modSp mod">
        <pc:chgData name="Jagadeesh Singidi" userId="e78e36d9b9dd0ed8" providerId="LiveId" clId="{0BEF3AEE-103A-432A-822D-93172572D456}" dt="2024-08-30T07:01:14.223" v="153" actId="14100"/>
        <pc:sldMkLst>
          <pc:docMk/>
          <pc:sldMk cId="0" sldId="259"/>
        </pc:sldMkLst>
        <pc:spChg chg="mod">
          <ac:chgData name="Jagadeesh Singidi" userId="e78e36d9b9dd0ed8" providerId="LiveId" clId="{0BEF3AEE-103A-432A-822D-93172572D456}" dt="2024-08-30T07:01:14.223" v="153" actId="14100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Jagadeesh Singidi" userId="e78e36d9b9dd0ed8" providerId="LiveId" clId="{0BEF3AEE-103A-432A-822D-93172572D456}" dt="2024-08-30T07:01:46.047" v="155" actId="14100"/>
        <pc:sldMkLst>
          <pc:docMk/>
          <pc:sldMk cId="0" sldId="260"/>
        </pc:sldMkLst>
        <pc:spChg chg="mod">
          <ac:chgData name="Jagadeesh Singidi" userId="e78e36d9b9dd0ed8" providerId="LiveId" clId="{0BEF3AEE-103A-432A-822D-93172572D456}" dt="2024-08-30T07:01:46.047" v="155" actId="14100"/>
          <ac:spMkLst>
            <pc:docMk/>
            <pc:sldMk cId="0" sldId="260"/>
            <ac:spMk id="3" creationId="{00000000-0000-0000-0000-000000000000}"/>
          </ac:spMkLst>
        </pc:spChg>
      </pc:sldChg>
      <pc:sldChg chg="addSp delSp modSp mod">
        <pc:chgData name="Jagadeesh Singidi" userId="e78e36d9b9dd0ed8" providerId="LiveId" clId="{0BEF3AEE-103A-432A-822D-93172572D456}" dt="2024-08-30T17:01:19.303" v="791" actId="14100"/>
        <pc:sldMkLst>
          <pc:docMk/>
          <pc:sldMk cId="0" sldId="261"/>
        </pc:sldMkLst>
        <pc:spChg chg="mod">
          <ac:chgData name="Jagadeesh Singidi" userId="e78e36d9b9dd0ed8" providerId="LiveId" clId="{0BEF3AEE-103A-432A-822D-93172572D456}" dt="2024-08-30T17:01:19.303" v="791" actId="14100"/>
          <ac:spMkLst>
            <pc:docMk/>
            <pc:sldMk cId="0" sldId="261"/>
            <ac:spMk id="2" creationId="{00000000-0000-0000-0000-000000000000}"/>
          </ac:spMkLst>
        </pc:spChg>
        <pc:spChg chg="mod">
          <ac:chgData name="Jagadeesh Singidi" userId="e78e36d9b9dd0ed8" providerId="LiveId" clId="{0BEF3AEE-103A-432A-822D-93172572D456}" dt="2024-08-30T09:01:00.290" v="681" actId="123"/>
          <ac:spMkLst>
            <pc:docMk/>
            <pc:sldMk cId="0" sldId="261"/>
            <ac:spMk id="3" creationId="{00000000-0000-0000-0000-000000000000}"/>
          </ac:spMkLst>
        </pc:spChg>
        <pc:picChg chg="del">
          <ac:chgData name="Jagadeesh Singidi" userId="e78e36d9b9dd0ed8" providerId="LiveId" clId="{0BEF3AEE-103A-432A-822D-93172572D456}" dt="2024-08-30T08:23:00.920" v="504" actId="478"/>
          <ac:picMkLst>
            <pc:docMk/>
            <pc:sldMk cId="0" sldId="261"/>
            <ac:picMk id="4" creationId="{00000000-0000-0000-0000-000000000000}"/>
          </ac:picMkLst>
        </pc:picChg>
        <pc:picChg chg="add del mod">
          <ac:chgData name="Jagadeesh Singidi" userId="e78e36d9b9dd0ed8" providerId="LiveId" clId="{0BEF3AEE-103A-432A-822D-93172572D456}" dt="2024-08-30T08:59:49.098" v="667" actId="478"/>
          <ac:picMkLst>
            <pc:docMk/>
            <pc:sldMk cId="0" sldId="261"/>
            <ac:picMk id="6" creationId="{93DE3D21-FA51-A756-CA56-563EA0C4D96D}"/>
          </ac:picMkLst>
        </pc:picChg>
        <pc:picChg chg="add mod">
          <ac:chgData name="Jagadeesh Singidi" userId="e78e36d9b9dd0ed8" providerId="LiveId" clId="{0BEF3AEE-103A-432A-822D-93172572D456}" dt="2024-08-30T09:00:21.689" v="673" actId="14100"/>
          <ac:picMkLst>
            <pc:docMk/>
            <pc:sldMk cId="0" sldId="261"/>
            <ac:picMk id="8" creationId="{2BCBB0C8-ECC0-BAD4-D029-C966BDD19EA5}"/>
          </ac:picMkLst>
        </pc:picChg>
      </pc:sldChg>
      <pc:sldChg chg="modSp mod">
        <pc:chgData name="Jagadeesh Singidi" userId="e78e36d9b9dd0ed8" providerId="LiveId" clId="{0BEF3AEE-103A-432A-822D-93172572D456}" dt="2024-08-30T17:01:34.106" v="793" actId="14100"/>
        <pc:sldMkLst>
          <pc:docMk/>
          <pc:sldMk cId="0" sldId="262"/>
        </pc:sldMkLst>
        <pc:spChg chg="mod">
          <ac:chgData name="Jagadeesh Singidi" userId="e78e36d9b9dd0ed8" providerId="LiveId" clId="{0BEF3AEE-103A-432A-822D-93172572D456}" dt="2024-08-30T17:01:34.106" v="793" actId="14100"/>
          <ac:spMkLst>
            <pc:docMk/>
            <pc:sldMk cId="0" sldId="262"/>
            <ac:spMk id="2" creationId="{00000000-0000-0000-0000-000000000000}"/>
          </ac:spMkLst>
        </pc:spChg>
      </pc:sldChg>
      <pc:sldChg chg="addSp modSp mod modClrScheme chgLayout">
        <pc:chgData name="Jagadeesh Singidi" userId="e78e36d9b9dd0ed8" providerId="LiveId" clId="{0BEF3AEE-103A-432A-822D-93172572D456}" dt="2024-08-30T17:11:21.633" v="904" actId="403"/>
        <pc:sldMkLst>
          <pc:docMk/>
          <pc:sldMk cId="0" sldId="263"/>
        </pc:sldMkLst>
        <pc:spChg chg="add mod ord">
          <ac:chgData name="Jagadeesh Singidi" userId="e78e36d9b9dd0ed8" providerId="LiveId" clId="{0BEF3AEE-103A-432A-822D-93172572D456}" dt="2024-08-30T17:00:46.568" v="789" actId="113"/>
          <ac:spMkLst>
            <pc:docMk/>
            <pc:sldMk cId="0" sldId="263"/>
            <ac:spMk id="3" creationId="{A34FF7B2-C08C-6C09-8624-68AB6385FF9E}"/>
          </ac:spMkLst>
        </pc:spChg>
        <pc:spChg chg="add mod ord">
          <ac:chgData name="Jagadeesh Singidi" userId="e78e36d9b9dd0ed8" providerId="LiveId" clId="{0BEF3AEE-103A-432A-822D-93172572D456}" dt="2024-08-30T17:11:21.633" v="904" actId="403"/>
          <ac:spMkLst>
            <pc:docMk/>
            <pc:sldMk cId="0" sldId="263"/>
            <ac:spMk id="4" creationId="{E05421D6-127C-C704-D3E5-6C648A4AF036}"/>
          </ac:spMkLst>
        </pc:spChg>
        <pc:picChg chg="mod">
          <ac:chgData name="Jagadeesh Singidi" userId="e78e36d9b9dd0ed8" providerId="LiveId" clId="{0BEF3AEE-103A-432A-822D-93172572D456}" dt="2024-08-30T17:02:57.821" v="798" actId="14100"/>
          <ac:picMkLst>
            <pc:docMk/>
            <pc:sldMk cId="0" sldId="263"/>
            <ac:picMk id="2" creationId="{00000000-0000-0000-0000-000000000000}"/>
          </ac:picMkLst>
        </pc:picChg>
      </pc:sldChg>
      <pc:sldChg chg="modSp mod">
        <pc:chgData name="Jagadeesh Singidi" userId="e78e36d9b9dd0ed8" providerId="LiveId" clId="{0BEF3AEE-103A-432A-822D-93172572D456}" dt="2024-08-30T15:56:09.516" v="753" actId="14100"/>
        <pc:sldMkLst>
          <pc:docMk/>
          <pc:sldMk cId="0" sldId="264"/>
        </pc:sldMkLst>
        <pc:picChg chg="mod">
          <ac:chgData name="Jagadeesh Singidi" userId="e78e36d9b9dd0ed8" providerId="LiveId" clId="{0BEF3AEE-103A-432A-822D-93172572D456}" dt="2024-08-30T15:56:09.516" v="753" actId="14100"/>
          <ac:picMkLst>
            <pc:docMk/>
            <pc:sldMk cId="0" sldId="264"/>
            <ac:picMk id="2" creationId="{00000000-0000-0000-0000-000000000000}"/>
          </ac:picMkLst>
        </pc:picChg>
      </pc:sldChg>
      <pc:sldChg chg="addSp delSp modSp mod">
        <pc:chgData name="Jagadeesh Singidi" userId="e78e36d9b9dd0ed8" providerId="LiveId" clId="{0BEF3AEE-103A-432A-822D-93172572D456}" dt="2024-08-30T08:40:42.609" v="579" actId="1076"/>
        <pc:sldMkLst>
          <pc:docMk/>
          <pc:sldMk cId="0" sldId="265"/>
        </pc:sldMkLst>
        <pc:spChg chg="mod">
          <ac:chgData name="Jagadeesh Singidi" userId="e78e36d9b9dd0ed8" providerId="LiveId" clId="{0BEF3AEE-103A-432A-822D-93172572D456}" dt="2024-08-30T07:16:38.788" v="273" actId="20577"/>
          <ac:spMkLst>
            <pc:docMk/>
            <pc:sldMk cId="0" sldId="265"/>
            <ac:spMk id="3" creationId="{00000000-0000-0000-0000-000000000000}"/>
          </ac:spMkLst>
        </pc:spChg>
        <pc:spChg chg="mod">
          <ac:chgData name="Jagadeesh Singidi" userId="e78e36d9b9dd0ed8" providerId="LiveId" clId="{0BEF3AEE-103A-432A-822D-93172572D456}" dt="2024-08-30T07:07:45.713" v="191" actId="20577"/>
          <ac:spMkLst>
            <pc:docMk/>
            <pc:sldMk cId="0" sldId="265"/>
            <ac:spMk id="4" creationId="{00000000-0000-0000-0000-000000000000}"/>
          </ac:spMkLst>
        </pc:spChg>
        <pc:picChg chg="del">
          <ac:chgData name="Jagadeesh Singidi" userId="e78e36d9b9dd0ed8" providerId="LiveId" clId="{0BEF3AEE-103A-432A-822D-93172572D456}" dt="2024-08-30T07:06:27.607" v="177" actId="478"/>
          <ac:picMkLst>
            <pc:docMk/>
            <pc:sldMk cId="0" sldId="265"/>
            <ac:picMk id="2" creationId="{00000000-0000-0000-0000-000000000000}"/>
          </ac:picMkLst>
        </pc:picChg>
        <pc:picChg chg="del">
          <ac:chgData name="Jagadeesh Singidi" userId="e78e36d9b9dd0ed8" providerId="LiveId" clId="{0BEF3AEE-103A-432A-822D-93172572D456}" dt="2024-08-30T08:33:13.652" v="516" actId="478"/>
          <ac:picMkLst>
            <pc:docMk/>
            <pc:sldMk cId="0" sldId="265"/>
            <ac:picMk id="6" creationId="{00000000-0000-0000-0000-000000000000}"/>
          </ac:picMkLst>
        </pc:picChg>
        <pc:picChg chg="add del mod">
          <ac:chgData name="Jagadeesh Singidi" userId="e78e36d9b9dd0ed8" providerId="LiveId" clId="{0BEF3AEE-103A-432A-822D-93172572D456}" dt="2024-08-30T08:33:41.524" v="520" actId="478"/>
          <ac:picMkLst>
            <pc:docMk/>
            <pc:sldMk cId="0" sldId="265"/>
            <ac:picMk id="9" creationId="{EFA2A4CB-8912-541D-C0DC-4B1E89F954B5}"/>
          </ac:picMkLst>
        </pc:picChg>
        <pc:picChg chg="add del mod">
          <ac:chgData name="Jagadeesh Singidi" userId="e78e36d9b9dd0ed8" providerId="LiveId" clId="{0BEF3AEE-103A-432A-822D-93172572D456}" dt="2024-08-30T08:40:39.432" v="577" actId="478"/>
          <ac:picMkLst>
            <pc:docMk/>
            <pc:sldMk cId="0" sldId="265"/>
            <ac:picMk id="11" creationId="{66770C49-7EA5-00C5-445D-C56B109C8E10}"/>
          </ac:picMkLst>
        </pc:picChg>
        <pc:picChg chg="add mod">
          <ac:chgData name="Jagadeesh Singidi" userId="e78e36d9b9dd0ed8" providerId="LiveId" clId="{0BEF3AEE-103A-432A-822D-93172572D456}" dt="2024-08-30T08:40:42.609" v="579" actId="1076"/>
          <ac:picMkLst>
            <pc:docMk/>
            <pc:sldMk cId="0" sldId="265"/>
            <ac:picMk id="12" creationId="{CBB3995D-0723-46D0-0BE4-436894FF5986}"/>
          </ac:picMkLst>
        </pc:picChg>
      </pc:sldChg>
      <pc:sldChg chg="addSp delSp modSp mod">
        <pc:chgData name="Jagadeesh Singidi" userId="e78e36d9b9dd0ed8" providerId="LiveId" clId="{0BEF3AEE-103A-432A-822D-93172572D456}" dt="2024-08-30T08:57:36.964" v="666" actId="1076"/>
        <pc:sldMkLst>
          <pc:docMk/>
          <pc:sldMk cId="0" sldId="266"/>
        </pc:sldMkLst>
        <pc:spChg chg="mod">
          <ac:chgData name="Jagadeesh Singidi" userId="e78e36d9b9dd0ed8" providerId="LiveId" clId="{0BEF3AEE-103A-432A-822D-93172572D456}" dt="2024-08-30T07:08:29.955" v="192" actId="2711"/>
          <ac:spMkLst>
            <pc:docMk/>
            <pc:sldMk cId="0" sldId="266"/>
            <ac:spMk id="3" creationId="{00000000-0000-0000-0000-000000000000}"/>
          </ac:spMkLst>
        </pc:spChg>
        <pc:picChg chg="del">
          <ac:chgData name="Jagadeesh Singidi" userId="e78e36d9b9dd0ed8" providerId="LiveId" clId="{0BEF3AEE-103A-432A-822D-93172572D456}" dt="2024-08-30T08:57:30.281" v="664" actId="478"/>
          <ac:picMkLst>
            <pc:docMk/>
            <pc:sldMk cId="0" sldId="266"/>
            <ac:picMk id="2" creationId="{00000000-0000-0000-0000-000000000000}"/>
          </ac:picMkLst>
        </pc:picChg>
        <pc:picChg chg="add mod">
          <ac:chgData name="Jagadeesh Singidi" userId="e78e36d9b9dd0ed8" providerId="LiveId" clId="{0BEF3AEE-103A-432A-822D-93172572D456}" dt="2024-08-30T08:57:36.964" v="666" actId="1076"/>
          <ac:picMkLst>
            <pc:docMk/>
            <pc:sldMk cId="0" sldId="266"/>
            <ac:picMk id="7" creationId="{00023ADD-06E4-92A6-2A40-A274874D523B}"/>
          </ac:picMkLst>
        </pc:picChg>
      </pc:sldChg>
      <pc:sldChg chg="addSp delSp modSp mod">
        <pc:chgData name="Jagadeesh Singidi" userId="e78e36d9b9dd0ed8" providerId="LiveId" clId="{0BEF3AEE-103A-432A-822D-93172572D456}" dt="2024-08-30T08:40:33.375" v="576" actId="1076"/>
        <pc:sldMkLst>
          <pc:docMk/>
          <pc:sldMk cId="0" sldId="267"/>
        </pc:sldMkLst>
        <pc:spChg chg="mod">
          <ac:chgData name="Jagadeesh Singidi" userId="e78e36d9b9dd0ed8" providerId="LiveId" clId="{0BEF3AEE-103A-432A-822D-93172572D456}" dt="2024-08-30T07:16:44.983" v="274" actId="20577"/>
          <ac:spMkLst>
            <pc:docMk/>
            <pc:sldMk cId="0" sldId="267"/>
            <ac:spMk id="3" creationId="{00000000-0000-0000-0000-000000000000}"/>
          </ac:spMkLst>
        </pc:spChg>
        <pc:picChg chg="del">
          <ac:chgData name="Jagadeesh Singidi" userId="e78e36d9b9dd0ed8" providerId="LiveId" clId="{0BEF3AEE-103A-432A-822D-93172572D456}" dt="2024-08-30T07:09:51.692" v="208" actId="478"/>
          <ac:picMkLst>
            <pc:docMk/>
            <pc:sldMk cId="0" sldId="267"/>
            <ac:picMk id="2" creationId="{00000000-0000-0000-0000-000000000000}"/>
          </ac:picMkLst>
        </pc:picChg>
        <pc:picChg chg="del">
          <ac:chgData name="Jagadeesh Singidi" userId="e78e36d9b9dd0ed8" providerId="LiveId" clId="{0BEF3AEE-103A-432A-822D-93172572D456}" dt="2024-08-30T08:35:49.675" v="529" actId="478"/>
          <ac:picMkLst>
            <pc:docMk/>
            <pc:sldMk cId="0" sldId="267"/>
            <ac:picMk id="5" creationId="{00000000-0000-0000-0000-000000000000}"/>
          </ac:picMkLst>
        </pc:picChg>
        <pc:picChg chg="add del mod">
          <ac:chgData name="Jagadeesh Singidi" userId="e78e36d9b9dd0ed8" providerId="LiveId" clId="{0BEF3AEE-103A-432A-822D-93172572D456}" dt="2024-08-30T08:40:27.506" v="574" actId="478"/>
          <ac:picMkLst>
            <pc:docMk/>
            <pc:sldMk cId="0" sldId="267"/>
            <ac:picMk id="7" creationId="{3AF8D18D-3972-4B94-472E-9D5C6B08E5A9}"/>
          </ac:picMkLst>
        </pc:picChg>
        <pc:picChg chg="add mod">
          <ac:chgData name="Jagadeesh Singidi" userId="e78e36d9b9dd0ed8" providerId="LiveId" clId="{0BEF3AEE-103A-432A-822D-93172572D456}" dt="2024-08-30T08:40:33.375" v="576" actId="1076"/>
          <ac:picMkLst>
            <pc:docMk/>
            <pc:sldMk cId="0" sldId="267"/>
            <ac:picMk id="8" creationId="{0159396D-C042-B184-45DC-E2CD002A9B88}"/>
          </ac:picMkLst>
        </pc:picChg>
      </pc:sldChg>
      <pc:sldChg chg="addSp delSp modSp mod">
        <pc:chgData name="Jagadeesh Singidi" userId="e78e36d9b9dd0ed8" providerId="LiveId" clId="{0BEF3AEE-103A-432A-822D-93172572D456}" dt="2024-08-30T15:44:13.479" v="694" actId="1076"/>
        <pc:sldMkLst>
          <pc:docMk/>
          <pc:sldMk cId="0" sldId="268"/>
        </pc:sldMkLst>
        <pc:picChg chg="del">
          <ac:chgData name="Jagadeesh Singidi" userId="e78e36d9b9dd0ed8" providerId="LiveId" clId="{0BEF3AEE-103A-432A-822D-93172572D456}" dt="2024-08-30T08:56:56.304" v="656" actId="478"/>
          <ac:picMkLst>
            <pc:docMk/>
            <pc:sldMk cId="0" sldId="268"/>
            <ac:picMk id="2" creationId="{00000000-0000-0000-0000-000000000000}"/>
          </ac:picMkLst>
        </pc:picChg>
        <pc:picChg chg="mod">
          <ac:chgData name="Jagadeesh Singidi" userId="e78e36d9b9dd0ed8" providerId="LiveId" clId="{0BEF3AEE-103A-432A-822D-93172572D456}" dt="2024-08-30T15:44:13.479" v="694" actId="1076"/>
          <ac:picMkLst>
            <pc:docMk/>
            <pc:sldMk cId="0" sldId="268"/>
            <ac:picMk id="4" creationId="{00000000-0000-0000-0000-000000000000}"/>
          </ac:picMkLst>
        </pc:picChg>
        <pc:picChg chg="add mod">
          <ac:chgData name="Jagadeesh Singidi" userId="e78e36d9b9dd0ed8" providerId="LiveId" clId="{0BEF3AEE-103A-432A-822D-93172572D456}" dt="2024-08-30T08:57:18.821" v="663" actId="14100"/>
          <ac:picMkLst>
            <pc:docMk/>
            <pc:sldMk cId="0" sldId="268"/>
            <ac:picMk id="9" creationId="{E2C2246C-9AF3-4BCC-CF2E-D093A8EC0F4D}"/>
          </ac:picMkLst>
        </pc:picChg>
      </pc:sldChg>
      <pc:sldChg chg="addSp delSp modSp mod">
        <pc:chgData name="Jagadeesh Singidi" userId="e78e36d9b9dd0ed8" providerId="LiveId" clId="{0BEF3AEE-103A-432A-822D-93172572D456}" dt="2024-08-30T15:45:01.256" v="697" actId="1076"/>
        <pc:sldMkLst>
          <pc:docMk/>
          <pc:sldMk cId="0" sldId="269"/>
        </pc:sldMkLst>
        <pc:spChg chg="mod">
          <ac:chgData name="Jagadeesh Singidi" userId="e78e36d9b9dd0ed8" providerId="LiveId" clId="{0BEF3AEE-103A-432A-822D-93172572D456}" dt="2024-08-30T07:15:17.570" v="263" actId="20577"/>
          <ac:spMkLst>
            <pc:docMk/>
            <pc:sldMk cId="0" sldId="269"/>
            <ac:spMk id="3" creationId="{00000000-0000-0000-0000-000000000000}"/>
          </ac:spMkLst>
        </pc:spChg>
        <pc:picChg chg="del">
          <ac:chgData name="Jagadeesh Singidi" userId="e78e36d9b9dd0ed8" providerId="LiveId" clId="{0BEF3AEE-103A-432A-822D-93172572D456}" dt="2024-08-30T07:14:44.847" v="253" actId="478"/>
          <ac:picMkLst>
            <pc:docMk/>
            <pc:sldMk cId="0" sldId="269"/>
            <ac:picMk id="2" creationId="{00000000-0000-0000-0000-000000000000}"/>
          </ac:picMkLst>
        </pc:picChg>
        <pc:picChg chg="mod">
          <ac:chgData name="Jagadeesh Singidi" userId="e78e36d9b9dd0ed8" providerId="LiveId" clId="{0BEF3AEE-103A-432A-822D-93172572D456}" dt="2024-08-30T15:45:01.256" v="697" actId="1076"/>
          <ac:picMkLst>
            <pc:docMk/>
            <pc:sldMk cId="0" sldId="269"/>
            <ac:picMk id="4" creationId="{00000000-0000-0000-0000-000000000000}"/>
          </ac:picMkLst>
        </pc:picChg>
        <pc:picChg chg="del">
          <ac:chgData name="Jagadeesh Singidi" userId="e78e36d9b9dd0ed8" providerId="LiveId" clId="{0BEF3AEE-103A-432A-822D-93172572D456}" dt="2024-08-30T08:36:38.218" v="534" actId="478"/>
          <ac:picMkLst>
            <pc:docMk/>
            <pc:sldMk cId="0" sldId="269"/>
            <ac:picMk id="5" creationId="{00000000-0000-0000-0000-000000000000}"/>
          </ac:picMkLst>
        </pc:picChg>
        <pc:picChg chg="add del mod">
          <ac:chgData name="Jagadeesh Singidi" userId="e78e36d9b9dd0ed8" providerId="LiveId" clId="{0BEF3AEE-103A-432A-822D-93172572D456}" dt="2024-08-30T08:40:48.889" v="580" actId="478"/>
          <ac:picMkLst>
            <pc:docMk/>
            <pc:sldMk cId="0" sldId="269"/>
            <ac:picMk id="7" creationId="{6CC8FE48-DABD-3CA7-E544-F5E99469A0CF}"/>
          </ac:picMkLst>
        </pc:picChg>
        <pc:picChg chg="add mod">
          <ac:chgData name="Jagadeesh Singidi" userId="e78e36d9b9dd0ed8" providerId="LiveId" clId="{0BEF3AEE-103A-432A-822D-93172572D456}" dt="2024-08-30T08:40:56.338" v="583" actId="1076"/>
          <ac:picMkLst>
            <pc:docMk/>
            <pc:sldMk cId="0" sldId="269"/>
            <ac:picMk id="8" creationId="{24DDDC07-1064-C748-461A-7C73046870D6}"/>
          </ac:picMkLst>
        </pc:picChg>
      </pc:sldChg>
      <pc:sldChg chg="addSp delSp modSp mod">
        <pc:chgData name="Jagadeesh Singidi" userId="e78e36d9b9dd0ed8" providerId="LiveId" clId="{0BEF3AEE-103A-432A-822D-93172572D456}" dt="2024-08-30T15:44:47.216" v="696" actId="108"/>
        <pc:sldMkLst>
          <pc:docMk/>
          <pc:sldMk cId="0" sldId="270"/>
        </pc:sldMkLst>
        <pc:spChg chg="mod">
          <ac:chgData name="Jagadeesh Singidi" userId="e78e36d9b9dd0ed8" providerId="LiveId" clId="{0BEF3AEE-103A-432A-822D-93172572D456}" dt="2024-08-30T15:44:47.216" v="696" actId="108"/>
          <ac:spMkLst>
            <pc:docMk/>
            <pc:sldMk cId="0" sldId="270"/>
            <ac:spMk id="3" creationId="{00000000-0000-0000-0000-000000000000}"/>
          </ac:spMkLst>
        </pc:spChg>
        <pc:picChg chg="del">
          <ac:chgData name="Jagadeesh Singidi" userId="e78e36d9b9dd0ed8" providerId="LiveId" clId="{0BEF3AEE-103A-432A-822D-93172572D456}" dt="2024-08-30T08:56:47.705" v="653" actId="478"/>
          <ac:picMkLst>
            <pc:docMk/>
            <pc:sldMk cId="0" sldId="270"/>
            <ac:picMk id="2" creationId="{00000000-0000-0000-0000-000000000000}"/>
          </ac:picMkLst>
        </pc:picChg>
        <pc:picChg chg="mod">
          <ac:chgData name="Jagadeesh Singidi" userId="e78e36d9b9dd0ed8" providerId="LiveId" clId="{0BEF3AEE-103A-432A-822D-93172572D456}" dt="2024-08-30T15:43:49.282" v="692" actId="1076"/>
          <ac:picMkLst>
            <pc:docMk/>
            <pc:sldMk cId="0" sldId="270"/>
            <ac:picMk id="5" creationId="{00000000-0000-0000-0000-000000000000}"/>
          </ac:picMkLst>
        </pc:picChg>
        <pc:picChg chg="mod">
          <ac:chgData name="Jagadeesh Singidi" userId="e78e36d9b9dd0ed8" providerId="LiveId" clId="{0BEF3AEE-103A-432A-822D-93172572D456}" dt="2024-08-30T15:43:54.569" v="693" actId="1076"/>
          <ac:picMkLst>
            <pc:docMk/>
            <pc:sldMk cId="0" sldId="270"/>
            <ac:picMk id="6" creationId="{00000000-0000-0000-0000-000000000000}"/>
          </ac:picMkLst>
        </pc:picChg>
        <pc:picChg chg="add mod">
          <ac:chgData name="Jagadeesh Singidi" userId="e78e36d9b9dd0ed8" providerId="LiveId" clId="{0BEF3AEE-103A-432A-822D-93172572D456}" dt="2024-08-30T08:56:51.081" v="655" actId="1076"/>
          <ac:picMkLst>
            <pc:docMk/>
            <pc:sldMk cId="0" sldId="270"/>
            <ac:picMk id="7" creationId="{7BD2DDAD-40C4-93A4-B12C-FDE1DE33A098}"/>
          </ac:picMkLst>
        </pc:picChg>
      </pc:sldChg>
      <pc:sldChg chg="addSp delSp modSp mod">
        <pc:chgData name="Jagadeesh Singidi" userId="e78e36d9b9dd0ed8" providerId="LiveId" clId="{0BEF3AEE-103A-432A-822D-93172572D456}" dt="2024-08-30T08:41:07.684" v="586" actId="1076"/>
        <pc:sldMkLst>
          <pc:docMk/>
          <pc:sldMk cId="0" sldId="271"/>
        </pc:sldMkLst>
        <pc:spChg chg="mod">
          <ac:chgData name="Jagadeesh Singidi" userId="e78e36d9b9dd0ed8" providerId="LiveId" clId="{0BEF3AEE-103A-432A-822D-93172572D456}" dt="2024-08-30T07:17:02.197" v="276" actId="20577"/>
          <ac:spMkLst>
            <pc:docMk/>
            <pc:sldMk cId="0" sldId="271"/>
            <ac:spMk id="3" creationId="{00000000-0000-0000-0000-000000000000}"/>
          </ac:spMkLst>
        </pc:spChg>
        <pc:picChg chg="del">
          <ac:chgData name="Jagadeesh Singidi" userId="e78e36d9b9dd0ed8" providerId="LiveId" clId="{0BEF3AEE-103A-432A-822D-93172572D456}" dt="2024-08-30T07:15:47.527" v="266" actId="478"/>
          <ac:picMkLst>
            <pc:docMk/>
            <pc:sldMk cId="0" sldId="271"/>
            <ac:picMk id="2" creationId="{00000000-0000-0000-0000-000000000000}"/>
          </ac:picMkLst>
        </pc:picChg>
        <pc:picChg chg="del">
          <ac:chgData name="Jagadeesh Singidi" userId="e78e36d9b9dd0ed8" providerId="LiveId" clId="{0BEF3AEE-103A-432A-822D-93172572D456}" dt="2024-08-30T08:36:55.105" v="538" actId="478"/>
          <ac:picMkLst>
            <pc:docMk/>
            <pc:sldMk cId="0" sldId="271"/>
            <ac:picMk id="5" creationId="{00000000-0000-0000-0000-000000000000}"/>
          </ac:picMkLst>
        </pc:picChg>
        <pc:picChg chg="add del mod">
          <ac:chgData name="Jagadeesh Singidi" userId="e78e36d9b9dd0ed8" providerId="LiveId" clId="{0BEF3AEE-103A-432A-822D-93172572D456}" dt="2024-08-30T08:41:02.253" v="584" actId="478"/>
          <ac:picMkLst>
            <pc:docMk/>
            <pc:sldMk cId="0" sldId="271"/>
            <ac:picMk id="7" creationId="{E879CFD1-6F5B-F480-707F-1C475B7BA48B}"/>
          </ac:picMkLst>
        </pc:picChg>
        <pc:picChg chg="add mod">
          <ac:chgData name="Jagadeesh Singidi" userId="e78e36d9b9dd0ed8" providerId="LiveId" clId="{0BEF3AEE-103A-432A-822D-93172572D456}" dt="2024-08-30T08:41:07.684" v="586" actId="1076"/>
          <ac:picMkLst>
            <pc:docMk/>
            <pc:sldMk cId="0" sldId="271"/>
            <ac:picMk id="8" creationId="{C0AC85EE-5A25-4DD4-75FA-B95A7EEB495E}"/>
          </ac:picMkLst>
        </pc:picChg>
      </pc:sldChg>
      <pc:sldChg chg="addSp delSp modSp mod">
        <pc:chgData name="Jagadeesh Singidi" userId="e78e36d9b9dd0ed8" providerId="LiveId" clId="{0BEF3AEE-103A-432A-822D-93172572D456}" dt="2024-08-30T17:02:01.471" v="794" actId="1076"/>
        <pc:sldMkLst>
          <pc:docMk/>
          <pc:sldMk cId="0" sldId="272"/>
        </pc:sldMkLst>
        <pc:picChg chg="del">
          <ac:chgData name="Jagadeesh Singidi" userId="e78e36d9b9dd0ed8" providerId="LiveId" clId="{0BEF3AEE-103A-432A-822D-93172572D456}" dt="2024-08-30T08:56:31.107" v="649" actId="478"/>
          <ac:picMkLst>
            <pc:docMk/>
            <pc:sldMk cId="0" sldId="272"/>
            <ac:picMk id="2" creationId="{00000000-0000-0000-0000-000000000000}"/>
          </ac:picMkLst>
        </pc:picChg>
        <pc:picChg chg="add mod">
          <ac:chgData name="Jagadeesh Singidi" userId="e78e36d9b9dd0ed8" providerId="LiveId" clId="{0BEF3AEE-103A-432A-822D-93172572D456}" dt="2024-08-30T17:02:01.471" v="794" actId="1076"/>
          <ac:picMkLst>
            <pc:docMk/>
            <pc:sldMk cId="0" sldId="272"/>
            <ac:picMk id="7" creationId="{9BDDD2E7-19F5-8818-7ACA-474E00CD40FC}"/>
          </ac:picMkLst>
        </pc:picChg>
      </pc:sldChg>
      <pc:sldChg chg="addSp delSp modSp mod">
        <pc:chgData name="Jagadeesh Singidi" userId="e78e36d9b9dd0ed8" providerId="LiveId" clId="{0BEF3AEE-103A-432A-822D-93172572D456}" dt="2024-08-30T08:37:33.344" v="549" actId="14100"/>
        <pc:sldMkLst>
          <pc:docMk/>
          <pc:sldMk cId="0" sldId="273"/>
        </pc:sldMkLst>
        <pc:spChg chg="mod">
          <ac:chgData name="Jagadeesh Singidi" userId="e78e36d9b9dd0ed8" providerId="LiveId" clId="{0BEF3AEE-103A-432A-822D-93172572D456}" dt="2024-08-30T07:18:18.772" v="287" actId="20577"/>
          <ac:spMkLst>
            <pc:docMk/>
            <pc:sldMk cId="0" sldId="273"/>
            <ac:spMk id="3" creationId="{00000000-0000-0000-0000-000000000000}"/>
          </ac:spMkLst>
        </pc:spChg>
        <pc:picChg chg="del">
          <ac:chgData name="Jagadeesh Singidi" userId="e78e36d9b9dd0ed8" providerId="LiveId" clId="{0BEF3AEE-103A-432A-822D-93172572D456}" dt="2024-08-30T07:17:47.354" v="279" actId="478"/>
          <ac:picMkLst>
            <pc:docMk/>
            <pc:sldMk cId="0" sldId="273"/>
            <ac:picMk id="2" creationId="{00000000-0000-0000-0000-000000000000}"/>
          </ac:picMkLst>
        </pc:picChg>
        <pc:picChg chg="del">
          <ac:chgData name="Jagadeesh Singidi" userId="e78e36d9b9dd0ed8" providerId="LiveId" clId="{0BEF3AEE-103A-432A-822D-93172572D456}" dt="2024-08-30T08:37:18.708" v="544" actId="478"/>
          <ac:picMkLst>
            <pc:docMk/>
            <pc:sldMk cId="0" sldId="273"/>
            <ac:picMk id="5" creationId="{00000000-0000-0000-0000-000000000000}"/>
          </ac:picMkLst>
        </pc:picChg>
        <pc:picChg chg="add mod">
          <ac:chgData name="Jagadeesh Singidi" userId="e78e36d9b9dd0ed8" providerId="LiveId" clId="{0BEF3AEE-103A-432A-822D-93172572D456}" dt="2024-08-30T08:37:33.344" v="549" actId="14100"/>
          <ac:picMkLst>
            <pc:docMk/>
            <pc:sldMk cId="0" sldId="273"/>
            <ac:picMk id="7" creationId="{1F843CB9-F104-059B-2493-74E1EFB2B7B5}"/>
          </ac:picMkLst>
        </pc:picChg>
      </pc:sldChg>
      <pc:sldChg chg="addSp delSp modSp mod">
        <pc:chgData name="Jagadeesh Singidi" userId="e78e36d9b9dd0ed8" providerId="LiveId" clId="{0BEF3AEE-103A-432A-822D-93172572D456}" dt="2024-08-30T08:56:20.646" v="648" actId="14100"/>
        <pc:sldMkLst>
          <pc:docMk/>
          <pc:sldMk cId="0" sldId="274"/>
        </pc:sldMkLst>
        <pc:picChg chg="del">
          <ac:chgData name="Jagadeesh Singidi" userId="e78e36d9b9dd0ed8" providerId="LiveId" clId="{0BEF3AEE-103A-432A-822D-93172572D456}" dt="2024-08-30T08:56:09.359" v="645" actId="478"/>
          <ac:picMkLst>
            <pc:docMk/>
            <pc:sldMk cId="0" sldId="274"/>
            <ac:picMk id="2" creationId="{00000000-0000-0000-0000-000000000000}"/>
          </ac:picMkLst>
        </pc:picChg>
        <pc:picChg chg="add mod">
          <ac:chgData name="Jagadeesh Singidi" userId="e78e36d9b9dd0ed8" providerId="LiveId" clId="{0BEF3AEE-103A-432A-822D-93172572D456}" dt="2024-08-30T08:56:20.646" v="648" actId="14100"/>
          <ac:picMkLst>
            <pc:docMk/>
            <pc:sldMk cId="0" sldId="274"/>
            <ac:picMk id="18" creationId="{FA221A7B-2FB0-3B91-383D-C13B77A36F78}"/>
          </ac:picMkLst>
        </pc:picChg>
      </pc:sldChg>
      <pc:sldChg chg="addSp delSp modSp mod">
        <pc:chgData name="Jagadeesh Singidi" userId="e78e36d9b9dd0ed8" providerId="LiveId" clId="{0BEF3AEE-103A-432A-822D-93172572D456}" dt="2024-08-30T08:38:08.344" v="558" actId="1076"/>
        <pc:sldMkLst>
          <pc:docMk/>
          <pc:sldMk cId="0" sldId="275"/>
        </pc:sldMkLst>
        <pc:spChg chg="mod">
          <ac:chgData name="Jagadeesh Singidi" userId="e78e36d9b9dd0ed8" providerId="LiveId" clId="{0BEF3AEE-103A-432A-822D-93172572D456}" dt="2024-08-30T07:20:35.572" v="319" actId="20577"/>
          <ac:spMkLst>
            <pc:docMk/>
            <pc:sldMk cId="0" sldId="275"/>
            <ac:spMk id="3" creationId="{00000000-0000-0000-0000-000000000000}"/>
          </ac:spMkLst>
        </pc:spChg>
        <pc:picChg chg="del">
          <ac:chgData name="Jagadeesh Singidi" userId="e78e36d9b9dd0ed8" providerId="LiveId" clId="{0BEF3AEE-103A-432A-822D-93172572D456}" dt="2024-08-30T07:19:24.009" v="301" actId="478"/>
          <ac:picMkLst>
            <pc:docMk/>
            <pc:sldMk cId="0" sldId="275"/>
            <ac:picMk id="2" creationId="{00000000-0000-0000-0000-000000000000}"/>
          </ac:picMkLst>
        </pc:picChg>
        <pc:picChg chg="del mod">
          <ac:chgData name="Jagadeesh Singidi" userId="e78e36d9b9dd0ed8" providerId="LiveId" clId="{0BEF3AEE-103A-432A-822D-93172572D456}" dt="2024-08-30T08:37:42.442" v="550" actId="478"/>
          <ac:picMkLst>
            <pc:docMk/>
            <pc:sldMk cId="0" sldId="275"/>
            <ac:picMk id="5" creationId="{00000000-0000-0000-0000-000000000000}"/>
          </ac:picMkLst>
        </pc:picChg>
        <pc:picChg chg="mod">
          <ac:chgData name="Jagadeesh Singidi" userId="e78e36d9b9dd0ed8" providerId="LiveId" clId="{0BEF3AEE-103A-432A-822D-93172572D456}" dt="2024-08-30T07:20:13.284" v="318" actId="1076"/>
          <ac:picMkLst>
            <pc:docMk/>
            <pc:sldMk cId="0" sldId="275"/>
            <ac:picMk id="6" creationId="{00000000-0000-0000-0000-000000000000}"/>
          </ac:picMkLst>
        </pc:picChg>
        <pc:picChg chg="add mod">
          <ac:chgData name="Jagadeesh Singidi" userId="e78e36d9b9dd0ed8" providerId="LiveId" clId="{0BEF3AEE-103A-432A-822D-93172572D456}" dt="2024-08-30T08:38:08.344" v="558" actId="1076"/>
          <ac:picMkLst>
            <pc:docMk/>
            <pc:sldMk cId="0" sldId="275"/>
            <ac:picMk id="7" creationId="{F5739EC1-9DA2-B0A9-C962-E42A94E1D2BE}"/>
          </ac:picMkLst>
        </pc:picChg>
      </pc:sldChg>
      <pc:sldChg chg="addSp delSp modSp mod">
        <pc:chgData name="Jagadeesh Singidi" userId="e78e36d9b9dd0ed8" providerId="LiveId" clId="{0BEF3AEE-103A-432A-822D-93172572D456}" dt="2024-08-30T08:56:03.040" v="644" actId="1076"/>
        <pc:sldMkLst>
          <pc:docMk/>
          <pc:sldMk cId="0" sldId="276"/>
        </pc:sldMkLst>
        <pc:picChg chg="del">
          <ac:chgData name="Jagadeesh Singidi" userId="e78e36d9b9dd0ed8" providerId="LiveId" clId="{0BEF3AEE-103A-432A-822D-93172572D456}" dt="2024-08-30T08:55:58.321" v="642" actId="478"/>
          <ac:picMkLst>
            <pc:docMk/>
            <pc:sldMk cId="0" sldId="276"/>
            <ac:picMk id="2" creationId="{00000000-0000-0000-0000-000000000000}"/>
          </ac:picMkLst>
        </pc:picChg>
        <pc:picChg chg="add mod">
          <ac:chgData name="Jagadeesh Singidi" userId="e78e36d9b9dd0ed8" providerId="LiveId" clId="{0BEF3AEE-103A-432A-822D-93172572D456}" dt="2024-08-30T08:56:03.040" v="644" actId="1076"/>
          <ac:picMkLst>
            <pc:docMk/>
            <pc:sldMk cId="0" sldId="276"/>
            <ac:picMk id="7" creationId="{EDAEE870-AF48-0BAB-3F54-674AFE5FC9CF}"/>
          </ac:picMkLst>
        </pc:picChg>
      </pc:sldChg>
      <pc:sldChg chg="addSp delSp modSp mod">
        <pc:chgData name="Jagadeesh Singidi" userId="e78e36d9b9dd0ed8" providerId="LiveId" clId="{0BEF3AEE-103A-432A-822D-93172572D456}" dt="2024-08-30T08:38:19.803" v="561" actId="1076"/>
        <pc:sldMkLst>
          <pc:docMk/>
          <pc:sldMk cId="0" sldId="277"/>
        </pc:sldMkLst>
        <pc:spChg chg="mod">
          <ac:chgData name="Jagadeesh Singidi" userId="e78e36d9b9dd0ed8" providerId="LiveId" clId="{0BEF3AEE-103A-432A-822D-93172572D456}" dt="2024-08-30T07:23:22.131" v="374" actId="20577"/>
          <ac:spMkLst>
            <pc:docMk/>
            <pc:sldMk cId="0" sldId="277"/>
            <ac:spMk id="3" creationId="{00000000-0000-0000-0000-000000000000}"/>
          </ac:spMkLst>
        </pc:spChg>
        <pc:picChg chg="del">
          <ac:chgData name="Jagadeesh Singidi" userId="e78e36d9b9dd0ed8" providerId="LiveId" clId="{0BEF3AEE-103A-432A-822D-93172572D456}" dt="2024-08-30T07:21:12.508" v="324" actId="478"/>
          <ac:picMkLst>
            <pc:docMk/>
            <pc:sldMk cId="0" sldId="277"/>
            <ac:picMk id="2" creationId="{00000000-0000-0000-0000-000000000000}"/>
          </ac:picMkLst>
        </pc:picChg>
        <pc:picChg chg="mod">
          <ac:chgData name="Jagadeesh Singidi" userId="e78e36d9b9dd0ed8" providerId="LiveId" clId="{0BEF3AEE-103A-432A-822D-93172572D456}" dt="2024-08-30T07:22:33.741" v="352" actId="14100"/>
          <ac:picMkLst>
            <pc:docMk/>
            <pc:sldMk cId="0" sldId="277"/>
            <ac:picMk id="4" creationId="{00000000-0000-0000-0000-000000000000}"/>
          </ac:picMkLst>
        </pc:picChg>
        <pc:picChg chg="del mod">
          <ac:chgData name="Jagadeesh Singidi" userId="e78e36d9b9dd0ed8" providerId="LiveId" clId="{0BEF3AEE-103A-432A-822D-93172572D456}" dt="2024-08-30T08:38:16.102" v="559" actId="478"/>
          <ac:picMkLst>
            <pc:docMk/>
            <pc:sldMk cId="0" sldId="277"/>
            <ac:picMk id="5" creationId="{00000000-0000-0000-0000-000000000000}"/>
          </ac:picMkLst>
        </pc:picChg>
        <pc:picChg chg="mod">
          <ac:chgData name="Jagadeesh Singidi" userId="e78e36d9b9dd0ed8" providerId="LiveId" clId="{0BEF3AEE-103A-432A-822D-93172572D456}" dt="2024-08-30T07:22:17.340" v="348" actId="1076"/>
          <ac:picMkLst>
            <pc:docMk/>
            <pc:sldMk cId="0" sldId="277"/>
            <ac:picMk id="6" creationId="{00000000-0000-0000-0000-000000000000}"/>
          </ac:picMkLst>
        </pc:picChg>
        <pc:picChg chg="add mod">
          <ac:chgData name="Jagadeesh Singidi" userId="e78e36d9b9dd0ed8" providerId="LiveId" clId="{0BEF3AEE-103A-432A-822D-93172572D456}" dt="2024-08-30T08:38:19.803" v="561" actId="1076"/>
          <ac:picMkLst>
            <pc:docMk/>
            <pc:sldMk cId="0" sldId="277"/>
            <ac:picMk id="7" creationId="{D8298FA6-ACC3-1364-8B34-6362C8EA2F24}"/>
          </ac:picMkLst>
        </pc:picChg>
      </pc:sldChg>
      <pc:sldChg chg="addSp delSp modSp mod">
        <pc:chgData name="Jagadeesh Singidi" userId="e78e36d9b9dd0ed8" providerId="LiveId" clId="{0BEF3AEE-103A-432A-822D-93172572D456}" dt="2024-08-30T08:55:43.897" v="641"/>
        <pc:sldMkLst>
          <pc:docMk/>
          <pc:sldMk cId="0" sldId="278"/>
        </pc:sldMkLst>
        <pc:picChg chg="del">
          <ac:chgData name="Jagadeesh Singidi" userId="e78e36d9b9dd0ed8" providerId="LiveId" clId="{0BEF3AEE-103A-432A-822D-93172572D456}" dt="2024-08-30T08:55:42.696" v="640" actId="478"/>
          <ac:picMkLst>
            <pc:docMk/>
            <pc:sldMk cId="0" sldId="278"/>
            <ac:picMk id="2" creationId="{00000000-0000-0000-0000-000000000000}"/>
          </ac:picMkLst>
        </pc:picChg>
        <pc:picChg chg="add mod">
          <ac:chgData name="Jagadeesh Singidi" userId="e78e36d9b9dd0ed8" providerId="LiveId" clId="{0BEF3AEE-103A-432A-822D-93172572D456}" dt="2024-08-30T08:55:43.897" v="641"/>
          <ac:picMkLst>
            <pc:docMk/>
            <pc:sldMk cId="0" sldId="278"/>
            <ac:picMk id="5" creationId="{75FE10CF-57EE-85AC-CEBF-8C049DA83313}"/>
          </ac:picMkLst>
        </pc:picChg>
      </pc:sldChg>
      <pc:sldChg chg="addSp delSp modSp mod">
        <pc:chgData name="Jagadeesh Singidi" userId="e78e36d9b9dd0ed8" providerId="LiveId" clId="{0BEF3AEE-103A-432A-822D-93172572D456}" dt="2024-08-30T09:02:11.206" v="686" actId="1076"/>
        <pc:sldMkLst>
          <pc:docMk/>
          <pc:sldMk cId="0" sldId="279"/>
        </pc:sldMkLst>
        <pc:picChg chg="del">
          <ac:chgData name="Jagadeesh Singidi" userId="e78e36d9b9dd0ed8" providerId="LiveId" clId="{0BEF3AEE-103A-432A-822D-93172572D456}" dt="2024-08-30T09:01:47.204" v="682" actId="478"/>
          <ac:picMkLst>
            <pc:docMk/>
            <pc:sldMk cId="0" sldId="279"/>
            <ac:picMk id="2" creationId="{00000000-0000-0000-0000-000000000000}"/>
          </ac:picMkLst>
        </pc:picChg>
        <pc:picChg chg="add del mod">
          <ac:chgData name="Jagadeesh Singidi" userId="e78e36d9b9dd0ed8" providerId="LiveId" clId="{0BEF3AEE-103A-432A-822D-93172572D456}" dt="2024-08-30T09:01:59.182" v="684" actId="478"/>
          <ac:picMkLst>
            <pc:docMk/>
            <pc:sldMk cId="0" sldId="279"/>
            <ac:picMk id="7" creationId="{49833002-D72D-8BE0-B63F-432CD034B99B}"/>
          </ac:picMkLst>
        </pc:picChg>
        <pc:picChg chg="add mod">
          <ac:chgData name="Jagadeesh Singidi" userId="e78e36d9b9dd0ed8" providerId="LiveId" clId="{0BEF3AEE-103A-432A-822D-93172572D456}" dt="2024-08-30T09:02:11.206" v="686" actId="1076"/>
          <ac:picMkLst>
            <pc:docMk/>
            <pc:sldMk cId="0" sldId="279"/>
            <ac:picMk id="8" creationId="{B930FD25-D13B-71A5-D788-A541B05F93E8}"/>
          </ac:picMkLst>
        </pc:picChg>
      </pc:sldChg>
      <pc:sldChg chg="addSp delSp modSp mod">
        <pc:chgData name="Jagadeesh Singidi" userId="e78e36d9b9dd0ed8" providerId="LiveId" clId="{0BEF3AEE-103A-432A-822D-93172572D456}" dt="2024-08-30T15:53:05.942" v="752" actId="1076"/>
        <pc:sldMkLst>
          <pc:docMk/>
          <pc:sldMk cId="0" sldId="280"/>
        </pc:sldMkLst>
        <pc:spChg chg="mod">
          <ac:chgData name="Jagadeesh Singidi" userId="e78e36d9b9dd0ed8" providerId="LiveId" clId="{0BEF3AEE-103A-432A-822D-93172572D456}" dt="2024-08-30T07:25:53.181" v="413" actId="20577"/>
          <ac:spMkLst>
            <pc:docMk/>
            <pc:sldMk cId="0" sldId="280"/>
            <ac:spMk id="3" creationId="{00000000-0000-0000-0000-000000000000}"/>
          </ac:spMkLst>
        </pc:spChg>
        <pc:picChg chg="del">
          <ac:chgData name="Jagadeesh Singidi" userId="e78e36d9b9dd0ed8" providerId="LiveId" clId="{0BEF3AEE-103A-432A-822D-93172572D456}" dt="2024-08-30T07:25:07.855" v="388" actId="478"/>
          <ac:picMkLst>
            <pc:docMk/>
            <pc:sldMk cId="0" sldId="280"/>
            <ac:picMk id="2" creationId="{00000000-0000-0000-0000-000000000000}"/>
          </ac:picMkLst>
        </pc:picChg>
        <pc:picChg chg="mod">
          <ac:chgData name="Jagadeesh Singidi" userId="e78e36d9b9dd0ed8" providerId="LiveId" clId="{0BEF3AEE-103A-432A-822D-93172572D456}" dt="2024-08-30T15:53:05.942" v="752" actId="1076"/>
          <ac:picMkLst>
            <pc:docMk/>
            <pc:sldMk cId="0" sldId="280"/>
            <ac:picMk id="4" creationId="{00000000-0000-0000-0000-000000000000}"/>
          </ac:picMkLst>
        </pc:picChg>
        <pc:picChg chg="del mod">
          <ac:chgData name="Jagadeesh Singidi" userId="e78e36d9b9dd0ed8" providerId="LiveId" clId="{0BEF3AEE-103A-432A-822D-93172572D456}" dt="2024-08-30T08:38:55.241" v="562" actId="478"/>
          <ac:picMkLst>
            <pc:docMk/>
            <pc:sldMk cId="0" sldId="280"/>
            <ac:picMk id="5" creationId="{00000000-0000-0000-0000-000000000000}"/>
          </ac:picMkLst>
        </pc:picChg>
        <pc:picChg chg="add mod">
          <ac:chgData name="Jagadeesh Singidi" userId="e78e36d9b9dd0ed8" providerId="LiveId" clId="{0BEF3AEE-103A-432A-822D-93172572D456}" dt="2024-08-30T08:38:59.411" v="564" actId="1076"/>
          <ac:picMkLst>
            <pc:docMk/>
            <pc:sldMk cId="0" sldId="280"/>
            <ac:picMk id="7" creationId="{54E6F551-62DE-C20C-D000-882C6C119D2B}"/>
          </ac:picMkLst>
        </pc:picChg>
      </pc:sldChg>
      <pc:sldChg chg="addSp delSp modSp mod">
        <pc:chgData name="Jagadeesh Singidi" userId="e78e36d9b9dd0ed8" providerId="LiveId" clId="{0BEF3AEE-103A-432A-822D-93172572D456}" dt="2024-08-30T08:55:33.068" v="639"/>
        <pc:sldMkLst>
          <pc:docMk/>
          <pc:sldMk cId="0" sldId="281"/>
        </pc:sldMkLst>
        <pc:picChg chg="del">
          <ac:chgData name="Jagadeesh Singidi" userId="e78e36d9b9dd0ed8" providerId="LiveId" clId="{0BEF3AEE-103A-432A-822D-93172572D456}" dt="2024-08-30T08:55:32.315" v="638" actId="478"/>
          <ac:picMkLst>
            <pc:docMk/>
            <pc:sldMk cId="0" sldId="281"/>
            <ac:picMk id="3" creationId="{00000000-0000-0000-0000-000000000000}"/>
          </ac:picMkLst>
        </pc:picChg>
        <pc:picChg chg="add mod">
          <ac:chgData name="Jagadeesh Singidi" userId="e78e36d9b9dd0ed8" providerId="LiveId" clId="{0BEF3AEE-103A-432A-822D-93172572D456}" dt="2024-08-30T08:55:33.068" v="639"/>
          <ac:picMkLst>
            <pc:docMk/>
            <pc:sldMk cId="0" sldId="281"/>
            <ac:picMk id="7" creationId="{E3BC9574-07BF-795A-6A96-69046F07424E}"/>
          </ac:picMkLst>
        </pc:picChg>
      </pc:sldChg>
      <pc:sldChg chg="addSp delSp modSp mod">
        <pc:chgData name="Jagadeesh Singidi" userId="e78e36d9b9dd0ed8" providerId="LiveId" clId="{0BEF3AEE-103A-432A-822D-93172572D456}" dt="2024-08-30T15:52:57.543" v="751" actId="1076"/>
        <pc:sldMkLst>
          <pc:docMk/>
          <pc:sldMk cId="0" sldId="282"/>
        </pc:sldMkLst>
        <pc:spChg chg="mod">
          <ac:chgData name="Jagadeesh Singidi" userId="e78e36d9b9dd0ed8" providerId="LiveId" clId="{0BEF3AEE-103A-432A-822D-93172572D456}" dt="2024-08-30T07:27:18.215" v="445" actId="20577"/>
          <ac:spMkLst>
            <pc:docMk/>
            <pc:sldMk cId="0" sldId="282"/>
            <ac:spMk id="3" creationId="{00000000-0000-0000-0000-000000000000}"/>
          </ac:spMkLst>
        </pc:spChg>
        <pc:picChg chg="del">
          <ac:chgData name="Jagadeesh Singidi" userId="e78e36d9b9dd0ed8" providerId="LiveId" clId="{0BEF3AEE-103A-432A-822D-93172572D456}" dt="2024-08-30T07:26:42.584" v="417" actId="478"/>
          <ac:picMkLst>
            <pc:docMk/>
            <pc:sldMk cId="0" sldId="282"/>
            <ac:picMk id="2" creationId="{00000000-0000-0000-0000-000000000000}"/>
          </ac:picMkLst>
        </pc:picChg>
        <pc:picChg chg="mod">
          <ac:chgData name="Jagadeesh Singidi" userId="e78e36d9b9dd0ed8" providerId="LiveId" clId="{0BEF3AEE-103A-432A-822D-93172572D456}" dt="2024-08-30T15:52:57.543" v="751" actId="1076"/>
          <ac:picMkLst>
            <pc:docMk/>
            <pc:sldMk cId="0" sldId="282"/>
            <ac:picMk id="4" creationId="{00000000-0000-0000-0000-000000000000}"/>
          </ac:picMkLst>
        </pc:picChg>
        <pc:picChg chg="del">
          <ac:chgData name="Jagadeesh Singidi" userId="e78e36d9b9dd0ed8" providerId="LiveId" clId="{0BEF3AEE-103A-432A-822D-93172572D456}" dt="2024-08-30T08:39:04.010" v="565" actId="478"/>
          <ac:picMkLst>
            <pc:docMk/>
            <pc:sldMk cId="0" sldId="282"/>
            <ac:picMk id="5" creationId="{00000000-0000-0000-0000-000000000000}"/>
          </ac:picMkLst>
        </pc:picChg>
        <pc:picChg chg="add mod">
          <ac:chgData name="Jagadeesh Singidi" userId="e78e36d9b9dd0ed8" providerId="LiveId" clId="{0BEF3AEE-103A-432A-822D-93172572D456}" dt="2024-08-30T08:39:29.203" v="569" actId="1076"/>
          <ac:picMkLst>
            <pc:docMk/>
            <pc:sldMk cId="0" sldId="282"/>
            <ac:picMk id="7" creationId="{D10E3C35-CAC6-BCF4-436D-D2EA7D0006E2}"/>
          </ac:picMkLst>
        </pc:picChg>
      </pc:sldChg>
      <pc:sldChg chg="addSp delSp modSp mod">
        <pc:chgData name="Jagadeesh Singidi" userId="e78e36d9b9dd0ed8" providerId="LiveId" clId="{0BEF3AEE-103A-432A-822D-93172572D456}" dt="2024-08-30T08:54:57.138" v="634" actId="1076"/>
        <pc:sldMkLst>
          <pc:docMk/>
          <pc:sldMk cId="0" sldId="283"/>
        </pc:sldMkLst>
        <pc:picChg chg="del">
          <ac:chgData name="Jagadeesh Singidi" userId="e78e36d9b9dd0ed8" providerId="LiveId" clId="{0BEF3AEE-103A-432A-822D-93172572D456}" dt="2024-08-30T08:54:20.980" v="625" actId="478"/>
          <ac:picMkLst>
            <pc:docMk/>
            <pc:sldMk cId="0" sldId="283"/>
            <ac:picMk id="3" creationId="{00000000-0000-0000-0000-000000000000}"/>
          </ac:picMkLst>
        </pc:picChg>
        <pc:picChg chg="add mod">
          <ac:chgData name="Jagadeesh Singidi" userId="e78e36d9b9dd0ed8" providerId="LiveId" clId="{0BEF3AEE-103A-432A-822D-93172572D456}" dt="2024-08-30T08:54:57.138" v="634" actId="1076"/>
          <ac:picMkLst>
            <pc:docMk/>
            <pc:sldMk cId="0" sldId="283"/>
            <ac:picMk id="8" creationId="{0DECA820-CC51-4003-F511-3F872C8E19D8}"/>
          </ac:picMkLst>
        </pc:picChg>
      </pc:sldChg>
      <pc:sldChg chg="addSp delSp modSp mod">
        <pc:chgData name="Jagadeesh Singidi" userId="e78e36d9b9dd0ed8" providerId="LiveId" clId="{0BEF3AEE-103A-432A-822D-93172572D456}" dt="2024-08-30T15:52:48.701" v="750" actId="1076"/>
        <pc:sldMkLst>
          <pc:docMk/>
          <pc:sldMk cId="0" sldId="284"/>
        </pc:sldMkLst>
        <pc:spChg chg="mod">
          <ac:chgData name="Jagadeesh Singidi" userId="e78e36d9b9dd0ed8" providerId="LiveId" clId="{0BEF3AEE-103A-432A-822D-93172572D456}" dt="2024-08-30T07:29:57.620" v="497" actId="14100"/>
          <ac:spMkLst>
            <pc:docMk/>
            <pc:sldMk cId="0" sldId="284"/>
            <ac:spMk id="3" creationId="{00000000-0000-0000-0000-000000000000}"/>
          </ac:spMkLst>
        </pc:spChg>
        <pc:picChg chg="del">
          <ac:chgData name="Jagadeesh Singidi" userId="e78e36d9b9dd0ed8" providerId="LiveId" clId="{0BEF3AEE-103A-432A-822D-93172572D456}" dt="2024-08-30T07:28:43.486" v="460" actId="478"/>
          <ac:picMkLst>
            <pc:docMk/>
            <pc:sldMk cId="0" sldId="284"/>
            <ac:picMk id="2" creationId="{00000000-0000-0000-0000-000000000000}"/>
          </ac:picMkLst>
        </pc:picChg>
        <pc:picChg chg="mod">
          <ac:chgData name="Jagadeesh Singidi" userId="e78e36d9b9dd0ed8" providerId="LiveId" clId="{0BEF3AEE-103A-432A-822D-93172572D456}" dt="2024-08-30T15:52:48.701" v="750" actId="1076"/>
          <ac:picMkLst>
            <pc:docMk/>
            <pc:sldMk cId="0" sldId="284"/>
            <ac:picMk id="4" creationId="{00000000-0000-0000-0000-000000000000}"/>
          </ac:picMkLst>
        </pc:picChg>
        <pc:picChg chg="del">
          <ac:chgData name="Jagadeesh Singidi" userId="e78e36d9b9dd0ed8" providerId="LiveId" clId="{0BEF3AEE-103A-432A-822D-93172572D456}" dt="2024-08-30T08:39:35.470" v="570" actId="478"/>
          <ac:picMkLst>
            <pc:docMk/>
            <pc:sldMk cId="0" sldId="284"/>
            <ac:picMk id="5" creationId="{00000000-0000-0000-0000-000000000000}"/>
          </ac:picMkLst>
        </pc:picChg>
        <pc:picChg chg="add mod">
          <ac:chgData name="Jagadeesh Singidi" userId="e78e36d9b9dd0ed8" providerId="LiveId" clId="{0BEF3AEE-103A-432A-822D-93172572D456}" dt="2024-08-30T08:39:41.993" v="572" actId="1076"/>
          <ac:picMkLst>
            <pc:docMk/>
            <pc:sldMk cId="0" sldId="284"/>
            <ac:picMk id="7" creationId="{E8814DAA-A55E-9A38-4C28-FA9FF1727BF6}"/>
          </ac:picMkLst>
        </pc:picChg>
      </pc:sldChg>
      <pc:sldChg chg="addSp delSp modSp mod modClrScheme chgLayout">
        <pc:chgData name="Jagadeesh Singidi" userId="e78e36d9b9dd0ed8" providerId="LiveId" clId="{0BEF3AEE-103A-432A-822D-93172572D456}" dt="2024-08-30T17:12:13.180" v="910" actId="403"/>
        <pc:sldMkLst>
          <pc:docMk/>
          <pc:sldMk cId="0" sldId="285"/>
        </pc:sldMkLst>
        <pc:spChg chg="add mod ord">
          <ac:chgData name="Jagadeesh Singidi" userId="e78e36d9b9dd0ed8" providerId="LiveId" clId="{0BEF3AEE-103A-432A-822D-93172572D456}" dt="2024-08-30T17:12:13.180" v="910" actId="403"/>
          <ac:spMkLst>
            <pc:docMk/>
            <pc:sldMk cId="0" sldId="285"/>
            <ac:spMk id="2" creationId="{825F298B-39B2-2AC4-1F49-CF728C2A5838}"/>
          </ac:spMkLst>
        </pc:spChg>
        <pc:picChg chg="add del">
          <ac:chgData name="Jagadeesh Singidi" userId="e78e36d9b9dd0ed8" providerId="LiveId" clId="{0BEF3AEE-103A-432A-822D-93172572D456}" dt="2024-08-30T08:43:48.404" v="603" actId="478"/>
          <ac:picMkLst>
            <pc:docMk/>
            <pc:sldMk cId="0" sldId="285"/>
            <ac:picMk id="2" creationId="{00000000-0000-0000-0000-000000000000}"/>
          </ac:picMkLst>
        </pc:picChg>
        <pc:picChg chg="del">
          <ac:chgData name="Jagadeesh Singidi" userId="e78e36d9b9dd0ed8" providerId="LiveId" clId="{0BEF3AEE-103A-432A-822D-93172572D456}" dt="2024-08-30T08:48:09.767" v="608" actId="478"/>
          <ac:picMkLst>
            <pc:docMk/>
            <pc:sldMk cId="0" sldId="285"/>
            <ac:picMk id="3" creationId="{00000000-0000-0000-0000-000000000000}"/>
          </ac:picMkLst>
        </pc:picChg>
        <pc:picChg chg="add mod">
          <ac:chgData name="Jagadeesh Singidi" userId="e78e36d9b9dd0ed8" providerId="LiveId" clId="{0BEF3AEE-103A-432A-822D-93172572D456}" dt="2024-08-30T08:43:00.300" v="592" actId="14100"/>
          <ac:picMkLst>
            <pc:docMk/>
            <pc:sldMk cId="0" sldId="285"/>
            <ac:picMk id="5" creationId="{87D0D11F-4A25-466A-54AD-66AB2219CCF6}"/>
          </ac:picMkLst>
        </pc:picChg>
        <pc:picChg chg="add mod">
          <ac:chgData name="Jagadeesh Singidi" userId="e78e36d9b9dd0ed8" providerId="LiveId" clId="{0BEF3AEE-103A-432A-822D-93172572D456}" dt="2024-08-30T08:45:14.293" v="607" actId="1076"/>
          <ac:picMkLst>
            <pc:docMk/>
            <pc:sldMk cId="0" sldId="285"/>
            <ac:picMk id="7" creationId="{09C318A7-8F84-DBE2-336D-7EEECAB7A0A2}"/>
          </ac:picMkLst>
        </pc:picChg>
        <pc:picChg chg="add mod">
          <ac:chgData name="Jagadeesh Singidi" userId="e78e36d9b9dd0ed8" providerId="LiveId" clId="{0BEF3AEE-103A-432A-822D-93172572D456}" dt="2024-08-30T17:12:01.453" v="907" actId="1076"/>
          <ac:picMkLst>
            <pc:docMk/>
            <pc:sldMk cId="0" sldId="285"/>
            <ac:picMk id="9" creationId="{EAED934B-0465-E48C-3E9E-892D18AB86DF}"/>
          </ac:picMkLst>
        </pc:picChg>
        <pc:picChg chg="add">
          <ac:chgData name="Jagadeesh Singidi" userId="e78e36d9b9dd0ed8" providerId="LiveId" clId="{0BEF3AEE-103A-432A-822D-93172572D456}" dt="2024-08-30T08:43:06.166" v="594"/>
          <ac:picMkLst>
            <pc:docMk/>
            <pc:sldMk cId="0" sldId="285"/>
            <ac:picMk id="1026" creationId="{2FB5B67A-50B9-9B94-5395-49CB8DAA67E7}"/>
          </ac:picMkLst>
        </pc:picChg>
        <pc:picChg chg="add mod">
          <ac:chgData name="Jagadeesh Singidi" userId="e78e36d9b9dd0ed8" providerId="LiveId" clId="{0BEF3AEE-103A-432A-822D-93172572D456}" dt="2024-08-30T08:43:18.523" v="602"/>
          <ac:picMkLst>
            <pc:docMk/>
            <pc:sldMk cId="0" sldId="285"/>
            <ac:picMk id="1028" creationId="{899B4948-8A74-F305-667A-150FC04B704B}"/>
          </ac:picMkLst>
        </pc:picChg>
        <pc:picChg chg="add mod">
          <ac:chgData name="Jagadeesh Singidi" userId="e78e36d9b9dd0ed8" providerId="LiveId" clId="{0BEF3AEE-103A-432A-822D-93172572D456}" dt="2024-08-30T08:43:12.695" v="599"/>
          <ac:picMkLst>
            <pc:docMk/>
            <pc:sldMk cId="0" sldId="285"/>
            <ac:picMk id="1030" creationId="{E91B51D5-BFF9-EB0F-824A-6BC233772946}"/>
          </ac:picMkLst>
        </pc:picChg>
        <pc:picChg chg="add mod">
          <ac:chgData name="Jagadeesh Singidi" userId="e78e36d9b9dd0ed8" providerId="LiveId" clId="{0BEF3AEE-103A-432A-822D-93172572D456}" dt="2024-08-30T08:43:12.351" v="598"/>
          <ac:picMkLst>
            <pc:docMk/>
            <pc:sldMk cId="0" sldId="285"/>
            <ac:picMk id="1032" creationId="{20BE39F9-2D46-C8DE-A8C3-CB010D49BE82}"/>
          </ac:picMkLst>
        </pc:picChg>
      </pc:sldChg>
      <pc:sldChg chg="addSp delSp modSp mod">
        <pc:chgData name="Jagadeesh Singidi" userId="e78e36d9b9dd0ed8" providerId="LiveId" clId="{0BEF3AEE-103A-432A-822D-93172572D456}" dt="2024-08-30T08:55:17.626" v="637" actId="14100"/>
        <pc:sldMkLst>
          <pc:docMk/>
          <pc:sldMk cId="0" sldId="286"/>
        </pc:sldMkLst>
        <pc:picChg chg="del">
          <ac:chgData name="Jagadeesh Singidi" userId="e78e36d9b9dd0ed8" providerId="LiveId" clId="{0BEF3AEE-103A-432A-822D-93172572D456}" dt="2024-08-30T08:55:10.163" v="635" actId="478"/>
          <ac:picMkLst>
            <pc:docMk/>
            <pc:sldMk cId="0" sldId="286"/>
            <ac:picMk id="2" creationId="{00000000-0000-0000-0000-000000000000}"/>
          </ac:picMkLst>
        </pc:picChg>
        <pc:picChg chg="add mod">
          <ac:chgData name="Jagadeesh Singidi" userId="e78e36d9b9dd0ed8" providerId="LiveId" clId="{0BEF3AEE-103A-432A-822D-93172572D456}" dt="2024-08-30T08:55:17.626" v="637" actId="14100"/>
          <ac:picMkLst>
            <pc:docMk/>
            <pc:sldMk cId="0" sldId="286"/>
            <ac:picMk id="7" creationId="{4D2D0B43-4404-ADB5-94FD-220202CD7342}"/>
          </ac:picMkLst>
        </pc:picChg>
      </pc:sldChg>
      <pc:sldChg chg="del">
        <pc:chgData name="Jagadeesh Singidi" userId="e78e36d9b9dd0ed8" providerId="LiveId" clId="{0BEF3AEE-103A-432A-822D-93172572D456}" dt="2024-08-30T08:20:57.864" v="503" actId="47"/>
        <pc:sldMkLst>
          <pc:docMk/>
          <pc:sldMk cId="0" sldId="288"/>
        </pc:sldMkLst>
      </pc:sldChg>
      <pc:sldChg chg="del">
        <pc:chgData name="Jagadeesh Singidi" userId="e78e36d9b9dd0ed8" providerId="LiveId" clId="{0BEF3AEE-103A-432A-822D-93172572D456}" dt="2024-08-30T08:20:32.725" v="502" actId="47"/>
        <pc:sldMkLst>
          <pc:docMk/>
          <pc:sldMk cId="0" sldId="289"/>
        </pc:sldMkLst>
      </pc:sldChg>
      <pc:sldChg chg="del">
        <pc:chgData name="Jagadeesh Singidi" userId="e78e36d9b9dd0ed8" providerId="LiveId" clId="{0BEF3AEE-103A-432A-822D-93172572D456}" dt="2024-08-30T07:31:30.997" v="501" actId="47"/>
        <pc:sldMkLst>
          <pc:docMk/>
          <pc:sldMk cId="0" sldId="290"/>
        </pc:sldMkLst>
      </pc:sldChg>
      <pc:sldChg chg="del">
        <pc:chgData name="Jagadeesh Singidi" userId="e78e36d9b9dd0ed8" providerId="LiveId" clId="{0BEF3AEE-103A-432A-822D-93172572D456}" dt="2024-08-30T07:31:16.620" v="500" actId="47"/>
        <pc:sldMkLst>
          <pc:docMk/>
          <pc:sldMk cId="0" sldId="291"/>
        </pc:sldMkLst>
      </pc:sldChg>
      <pc:sldChg chg="del">
        <pc:chgData name="Jagadeesh Singidi" userId="e78e36d9b9dd0ed8" providerId="LiveId" clId="{0BEF3AEE-103A-432A-822D-93172572D456}" dt="2024-08-30T07:31:01.117" v="499" actId="47"/>
        <pc:sldMkLst>
          <pc:docMk/>
          <pc:sldMk cId="0" sldId="292"/>
        </pc:sldMkLst>
      </pc:sldChg>
      <pc:sldChg chg="addSp delSp modSp mod">
        <pc:chgData name="Jagadeesh Singidi" userId="e78e36d9b9dd0ed8" providerId="LiveId" clId="{0BEF3AEE-103A-432A-822D-93172572D456}" dt="2024-08-30T15:46:59.970" v="702" actId="14100"/>
        <pc:sldMkLst>
          <pc:docMk/>
          <pc:sldMk cId="0" sldId="293"/>
        </pc:sldMkLst>
        <pc:picChg chg="del">
          <ac:chgData name="Jagadeesh Singidi" userId="e78e36d9b9dd0ed8" providerId="LiveId" clId="{0BEF3AEE-103A-432A-822D-93172572D456}" dt="2024-08-30T08:51:25.291" v="616" actId="478"/>
          <ac:picMkLst>
            <pc:docMk/>
            <pc:sldMk cId="0" sldId="293"/>
            <ac:picMk id="2" creationId="{00000000-0000-0000-0000-000000000000}"/>
          </ac:picMkLst>
        </pc:picChg>
        <pc:picChg chg="add mod">
          <ac:chgData name="Jagadeesh Singidi" userId="e78e36d9b9dd0ed8" providerId="LiveId" clId="{0BEF3AEE-103A-432A-822D-93172572D456}" dt="2024-08-30T15:46:59.970" v="702" actId="14100"/>
          <ac:picMkLst>
            <pc:docMk/>
            <pc:sldMk cId="0" sldId="293"/>
            <ac:picMk id="4" creationId="{CD08D0C8-6F45-3A7E-162C-533CAFEFA449}"/>
          </ac:picMkLst>
        </pc:picChg>
      </pc:sldChg>
      <pc:sldChg chg="del">
        <pc:chgData name="Jagadeesh Singidi" userId="e78e36d9b9dd0ed8" providerId="LiveId" clId="{0BEF3AEE-103A-432A-822D-93172572D456}" dt="2024-08-30T07:30:51.204" v="498" actId="47"/>
        <pc:sldMkLst>
          <pc:docMk/>
          <pc:sldMk cId="0" sldId="294"/>
        </pc:sldMkLst>
      </pc:sldChg>
      <pc:sldChg chg="new del">
        <pc:chgData name="Jagadeesh Singidi" userId="e78e36d9b9dd0ed8" providerId="LiveId" clId="{0BEF3AEE-103A-432A-822D-93172572D456}" dt="2024-08-30T16:59:15.827" v="760" actId="47"/>
        <pc:sldMkLst>
          <pc:docMk/>
          <pc:sldMk cId="2458666599" sldId="294"/>
        </pc:sldMkLst>
      </pc:sldChg>
      <pc:sldChg chg="addSp delSp modSp new mod modClrScheme chgLayout">
        <pc:chgData name="Jagadeesh Singidi" userId="e78e36d9b9dd0ed8" providerId="LiveId" clId="{0BEF3AEE-103A-432A-822D-93172572D456}" dt="2024-08-30T17:44:01.208" v="1655" actId="14100"/>
        <pc:sldMkLst>
          <pc:docMk/>
          <pc:sldMk cId="2814865907" sldId="294"/>
        </pc:sldMkLst>
        <pc:spChg chg="add del mod ord">
          <ac:chgData name="Jagadeesh Singidi" userId="e78e36d9b9dd0ed8" providerId="LiveId" clId="{0BEF3AEE-103A-432A-822D-93172572D456}" dt="2024-08-30T17:24:24.277" v="1105" actId="20577"/>
          <ac:spMkLst>
            <pc:docMk/>
            <pc:sldMk cId="2814865907" sldId="294"/>
            <ac:spMk id="2" creationId="{82569EBE-A6F0-6E25-4F52-98A74C78CEDC}"/>
          </ac:spMkLst>
        </pc:spChg>
        <pc:spChg chg="del mod">
          <ac:chgData name="Jagadeesh Singidi" userId="e78e36d9b9dd0ed8" providerId="LiveId" clId="{0BEF3AEE-103A-432A-822D-93172572D456}" dt="2024-08-30T17:18:39.634" v="969" actId="478"/>
          <ac:spMkLst>
            <pc:docMk/>
            <pc:sldMk cId="2814865907" sldId="294"/>
            <ac:spMk id="3" creationId="{5BFC89AE-24FA-622C-5F0F-EA3E0A655E53}"/>
          </ac:spMkLst>
        </pc:spChg>
        <pc:spChg chg="add mod">
          <ac:chgData name="Jagadeesh Singidi" userId="e78e36d9b9dd0ed8" providerId="LiveId" clId="{0BEF3AEE-103A-432A-822D-93172572D456}" dt="2024-08-30T17:43:22.248" v="1650" actId="20577"/>
          <ac:spMkLst>
            <pc:docMk/>
            <pc:sldMk cId="2814865907" sldId="294"/>
            <ac:spMk id="4" creationId="{686AB86C-5271-7168-1ACC-0EEC2D44B535}"/>
          </ac:spMkLst>
        </pc:spChg>
        <pc:spChg chg="add del">
          <ac:chgData name="Jagadeesh Singidi" userId="e78e36d9b9dd0ed8" providerId="LiveId" clId="{0BEF3AEE-103A-432A-822D-93172572D456}" dt="2024-08-30T17:19:13.263" v="977" actId="478"/>
          <ac:spMkLst>
            <pc:docMk/>
            <pc:sldMk cId="2814865907" sldId="294"/>
            <ac:spMk id="5" creationId="{D9F81C0C-D842-872D-E624-C530121F1A0D}"/>
          </ac:spMkLst>
        </pc:spChg>
        <pc:spChg chg="add del mod">
          <ac:chgData name="Jagadeesh Singidi" userId="e78e36d9b9dd0ed8" providerId="LiveId" clId="{0BEF3AEE-103A-432A-822D-93172572D456}" dt="2024-08-30T17:20:00.939" v="982" actId="478"/>
          <ac:spMkLst>
            <pc:docMk/>
            <pc:sldMk cId="2814865907" sldId="294"/>
            <ac:spMk id="6" creationId="{C61D6086-E666-C79D-4D4B-5670AE28781D}"/>
          </ac:spMkLst>
        </pc:spChg>
        <pc:spChg chg="add del mod ord">
          <ac:chgData name="Jagadeesh Singidi" userId="e78e36d9b9dd0ed8" providerId="LiveId" clId="{0BEF3AEE-103A-432A-822D-93172572D456}" dt="2024-08-30T17:36:00.326" v="1580" actId="478"/>
          <ac:spMkLst>
            <pc:docMk/>
            <pc:sldMk cId="2814865907" sldId="294"/>
            <ac:spMk id="7" creationId="{745E4957-578C-2F9C-B083-1894B24EC77D}"/>
          </ac:spMkLst>
        </pc:spChg>
        <pc:spChg chg="add del mod ord">
          <ac:chgData name="Jagadeesh Singidi" userId="e78e36d9b9dd0ed8" providerId="LiveId" clId="{0BEF3AEE-103A-432A-822D-93172572D456}" dt="2024-08-30T17:24:23.270" v="1103" actId="700"/>
          <ac:spMkLst>
            <pc:docMk/>
            <pc:sldMk cId="2814865907" sldId="294"/>
            <ac:spMk id="8" creationId="{D0CB41E0-42B0-1E1A-9941-601F195292FA}"/>
          </ac:spMkLst>
        </pc:spChg>
        <pc:spChg chg="add del mod ord">
          <ac:chgData name="Jagadeesh Singidi" userId="e78e36d9b9dd0ed8" providerId="LiveId" clId="{0BEF3AEE-103A-432A-822D-93172572D456}" dt="2024-08-30T17:24:23.270" v="1103" actId="700"/>
          <ac:spMkLst>
            <pc:docMk/>
            <pc:sldMk cId="2814865907" sldId="294"/>
            <ac:spMk id="9" creationId="{872F378A-9FB2-6AF2-199D-D1D768182CE0}"/>
          </ac:spMkLst>
        </pc:spChg>
        <pc:spChg chg="add del mod">
          <ac:chgData name="Jagadeesh Singidi" userId="e78e36d9b9dd0ed8" providerId="LiveId" clId="{0BEF3AEE-103A-432A-822D-93172572D456}" dt="2024-08-30T17:24:22.685" v="1100" actId="478"/>
          <ac:spMkLst>
            <pc:docMk/>
            <pc:sldMk cId="2814865907" sldId="294"/>
            <ac:spMk id="11" creationId="{3452EE26-3D6C-41D9-640A-26727EF8D900}"/>
          </ac:spMkLst>
        </pc:spChg>
        <pc:picChg chg="add mod">
          <ac:chgData name="Jagadeesh Singidi" userId="e78e36d9b9dd0ed8" providerId="LiveId" clId="{0BEF3AEE-103A-432A-822D-93172572D456}" dt="2024-08-30T17:44:01.208" v="1655" actId="14100"/>
          <ac:picMkLst>
            <pc:docMk/>
            <pc:sldMk cId="2814865907" sldId="294"/>
            <ac:picMk id="13" creationId="{D7339E64-5F1B-05C0-4E3C-9B86384286C2}"/>
          </ac:picMkLst>
        </pc:picChg>
      </pc:sldChg>
      <pc:sldChg chg="new del">
        <pc:chgData name="Jagadeesh Singidi" userId="e78e36d9b9dd0ed8" providerId="LiveId" clId="{0BEF3AEE-103A-432A-822D-93172572D456}" dt="2024-08-30T06:53:12.661" v="115" actId="47"/>
        <pc:sldMkLst>
          <pc:docMk/>
          <pc:sldMk cId="3160807129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9AA73-5EA3-4D74-96C7-582E5BD7B3F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FD2C5-20E3-4D26-99EB-2CE1671DD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29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FD2C5-20E3-4D26-99EB-2CE1671DD29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45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29278" y="159461"/>
            <a:ext cx="3933443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79190" y="161366"/>
            <a:ext cx="5833618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0712" y="1531061"/>
            <a:ext cx="11250574" cy="2159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basics.io/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hyperlink" Target="https://www.linkedin.com/in/jagadeesh-singidi/" TargetMode="External"/><Relationship Id="rId4" Type="http://schemas.openxmlformats.org/officeDocument/2006/relationships/hyperlink" Target="https://www.atliq.com/" TargetMode="External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jp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jpg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jp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jp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jp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g"/><Relationship Id="rId5" Type="http://schemas.openxmlformats.org/officeDocument/2006/relationships/image" Target="../media/image37.jpg"/><Relationship Id="rId4" Type="http://schemas.openxmlformats.org/officeDocument/2006/relationships/image" Target="../media/image3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jp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jpg"/><Relationship Id="rId4" Type="http://schemas.openxmlformats.org/officeDocument/2006/relationships/image" Target="../media/image4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g"/><Relationship Id="rId5" Type="http://schemas.openxmlformats.org/officeDocument/2006/relationships/image" Target="../media/image48.jp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999" cy="6857997"/>
            <a:chOff x="0" y="0"/>
            <a:chExt cx="12191999" cy="6857997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90016"/>
              <a:ext cx="12191999" cy="59679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89001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08145" y="158622"/>
            <a:ext cx="36791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3200" b="1" spc="-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9559" y="147828"/>
            <a:ext cx="11682984" cy="6437376"/>
            <a:chOff x="289559" y="147828"/>
            <a:chExt cx="11682984" cy="6437376"/>
          </a:xfrm>
        </p:grpSpPr>
        <p:pic>
          <p:nvPicPr>
            <p:cNvPr id="8" name="object 8">
              <a:hlinkClick r:id="rId4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559" y="147828"/>
              <a:ext cx="632460" cy="583692"/>
            </a:xfrm>
            <a:prstGeom prst="rect">
              <a:avLst/>
            </a:prstGeom>
          </p:spPr>
        </p:pic>
        <p:pic>
          <p:nvPicPr>
            <p:cNvPr id="9" name="object 9">
              <a:hlinkClick r:id="rId6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69979" y="164592"/>
              <a:ext cx="702564" cy="6004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39400" y="6103620"/>
              <a:ext cx="518159" cy="4815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88175" y="6103620"/>
              <a:ext cx="571500" cy="48158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962401" y="1436319"/>
            <a:ext cx="4587240" cy="12465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60020" marR="5080" indent="-147955">
              <a:lnSpc>
                <a:spcPct val="100299"/>
              </a:lnSpc>
              <a:spcBef>
                <a:spcPts val="80"/>
              </a:spcBef>
            </a:pPr>
            <a:r>
              <a:rPr sz="4000" b="1" spc="175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  <a:r>
              <a:rPr sz="4000" b="1" spc="16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4000" b="1" spc="160" dirty="0">
                <a:latin typeface="Arial" panose="020B0604020202020204" pitchFamily="34" charset="0"/>
                <a:cs typeface="Arial" panose="020B0604020202020204" pitchFamily="34" charset="0"/>
              </a:rPr>
              <a:t>mer</a:t>
            </a:r>
            <a:r>
              <a:rPr sz="4000" b="1" spc="-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b="1" spc="100" dirty="0">
                <a:latin typeface="Arial" panose="020B0604020202020204" pitchFamily="34" charset="0"/>
                <a:cs typeface="Arial" panose="020B0604020202020204" pitchFamily="34" charset="0"/>
              </a:rPr>
              <a:t>Goods  </a:t>
            </a:r>
            <a:r>
              <a:rPr sz="4000" b="1" spc="19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4000" b="1" spc="18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4000" b="1" spc="59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4000" b="1" spc="80" dirty="0">
                <a:latin typeface="Arial" panose="020B0604020202020204" pitchFamily="34" charset="0"/>
                <a:cs typeface="Arial" panose="020B0604020202020204" pitchFamily="34" charset="0"/>
              </a:rPr>
              <a:t>Hoc</a:t>
            </a:r>
            <a:r>
              <a:rPr sz="4000" b="1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b="1" spc="-25" dirty="0">
                <a:latin typeface="Arial" panose="020B0604020202020204" pitchFamily="34" charset="0"/>
                <a:cs typeface="Arial" panose="020B0604020202020204" pitchFamily="34" charset="0"/>
              </a:rPr>
              <a:t>Insig</a:t>
            </a:r>
            <a:r>
              <a:rPr sz="4000" b="1" spc="-5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4000" b="1" spc="65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36874" y="5361625"/>
            <a:ext cx="165912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Designed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u="sng" dirty="0">
                <a:hlinkClick r:id="rId10"/>
              </a:rPr>
              <a:t>Jagadeesh Singidi</a:t>
            </a:r>
            <a:endParaRPr u="sn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74209E-CF32-F8E0-72BB-143E564DAC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5248"/>
            <a:ext cx="3369945" cy="34183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953" y="241808"/>
            <a:ext cx="148884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19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</a:t>
            </a:r>
            <a:r>
              <a:rPr sz="2400" spc="19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</a:t>
            </a:r>
            <a:r>
              <a:rPr lang="en-IN" sz="2400" spc="19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8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953" y="1034541"/>
            <a:ext cx="11351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2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ovide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sz="2400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r>
              <a:rPr lang="en-IN"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2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kets</a:t>
            </a:r>
            <a:r>
              <a:rPr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z="2400" spc="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</a:t>
            </a:r>
            <a:r>
              <a:rPr lang="en-IN" sz="2400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"Atliq</a:t>
            </a:r>
            <a:r>
              <a:rPr sz="2400" spc="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Exclusive"</a:t>
            </a:r>
            <a:r>
              <a:rPr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</a:t>
            </a:r>
            <a:r>
              <a:rPr lang="en-IN" sz="2400" spc="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15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ates</a:t>
            </a:r>
            <a:r>
              <a:rPr sz="2400" spc="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sz="2400" spc="-58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2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egion</a:t>
            </a: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8232" y="2462783"/>
            <a:ext cx="2857500" cy="37261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2103" y="3688079"/>
            <a:ext cx="588263" cy="504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B3995D-0723-46D0-0BE4-436894FF5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12" y="3228195"/>
            <a:ext cx="2159858" cy="14242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97330" y="265303"/>
            <a:ext cx="103422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Exclusive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operates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major</a:t>
            </a:r>
            <a:r>
              <a:rPr sz="2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markets</a:t>
            </a: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APAC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3632" y="1286255"/>
            <a:ext cx="8017763" cy="51465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236" y="2211323"/>
            <a:ext cx="2107692" cy="27477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77895" y="3429000"/>
            <a:ext cx="588264" cy="504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23ADD-06E4-92A6-2A40-A274874D52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5" y="196338"/>
            <a:ext cx="10668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304800"/>
            <a:ext cx="11125200" cy="1856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lang="en-IN" sz="2400" spc="19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#T</a:t>
            </a:r>
            <a:r>
              <a:rPr sz="2400" spc="19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</a:t>
            </a:r>
            <a:r>
              <a:rPr lang="en-IN" sz="2400" spc="19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 2</a:t>
            </a:r>
            <a:endParaRPr sz="2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 dirty="0">
              <a:latin typeface="Roboto"/>
              <a:cs typeface="Roboto"/>
            </a:endParaRPr>
          </a:p>
          <a:p>
            <a:pPr marL="12700" marR="5080">
              <a:lnSpc>
                <a:spcPct val="99200"/>
              </a:lnSpc>
              <a:spcBef>
                <a:spcPts val="5"/>
              </a:spcBef>
            </a:pPr>
            <a:r>
              <a:rPr lang="en-IN"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percentage of unique product increase in 2021 vs. 2020? The final  </a:t>
            </a:r>
            <a:r>
              <a:rPr lang="en-IN"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contains these fields, unique_products_2020 unique_products_2021</a:t>
            </a:r>
            <a:r>
              <a:rPr lang="en-IN"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percentage</a:t>
            </a: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_chg?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2623" y="3232404"/>
            <a:ext cx="6792468" cy="1274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2588" y="3723132"/>
            <a:ext cx="588263" cy="502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59396D-C042-B184-45DC-E2CD002A9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32404"/>
            <a:ext cx="2159858" cy="14242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0550" y="3046603"/>
            <a:ext cx="53816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2020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245</a:t>
            </a:r>
            <a:r>
              <a:rPr sz="1800" spc="-10" dirty="0">
                <a:latin typeface="Calibri"/>
                <a:cs typeface="Calibri"/>
              </a:rPr>
              <a:t> Products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FY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2021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334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Product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increase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b="1" dirty="0">
                <a:latin typeface="Calibri"/>
                <a:cs typeface="Calibri"/>
              </a:rPr>
              <a:t>36.33% </a:t>
            </a:r>
            <a:r>
              <a:rPr sz="1800" spc="-10" dirty="0">
                <a:latin typeface="Calibri"/>
                <a:cs typeface="Calibri"/>
              </a:rPr>
              <a:t>compared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FY </a:t>
            </a:r>
            <a:r>
              <a:rPr sz="1800" dirty="0">
                <a:latin typeface="Calibri"/>
                <a:cs typeface="Calibri"/>
              </a:rPr>
              <a:t>2020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762" y="1360233"/>
            <a:ext cx="4181855" cy="7848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8655" y="1484375"/>
            <a:ext cx="588263" cy="5044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294120" y="128015"/>
            <a:ext cx="5646420" cy="5245735"/>
            <a:chOff x="6294120" y="128015"/>
            <a:chExt cx="5646420" cy="5245735"/>
          </a:xfrm>
        </p:grpSpPr>
        <p:sp>
          <p:nvSpPr>
            <p:cNvPr id="7" name="object 7"/>
            <p:cNvSpPr/>
            <p:nvPr/>
          </p:nvSpPr>
          <p:spPr>
            <a:xfrm>
              <a:off x="8686800" y="1312163"/>
              <a:ext cx="77470" cy="0"/>
            </a:xfrm>
            <a:custGeom>
              <a:avLst/>
              <a:gdLst/>
              <a:ahLst/>
              <a:cxnLst/>
              <a:rect l="l" t="t" r="r" b="b"/>
              <a:pathLst>
                <a:path w="77470">
                  <a:moveTo>
                    <a:pt x="0" y="0"/>
                  </a:moveTo>
                  <a:lnTo>
                    <a:pt x="77343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4120" y="128015"/>
              <a:ext cx="5646420" cy="5245608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2C2246C-9AF3-4BCC-CF2E-D093A8EC0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96" y="207691"/>
            <a:ext cx="1035892" cy="10358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1" y="329514"/>
            <a:ext cx="10972800" cy="18611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algn="l" rtl="0">
              <a:spcBef>
                <a:spcPts val="100"/>
              </a:spcBef>
            </a:pPr>
            <a:r>
              <a:rPr lang="en-IN" sz="2400" kern="1200" spc="19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</a:t>
            </a:r>
            <a:r>
              <a:rPr sz="2400" kern="1200" spc="19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3</a:t>
            </a:r>
            <a:br>
              <a:rPr lang="en-IN" sz="2400" kern="1200" spc="19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sz="2400" kern="1200" spc="195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99000"/>
              </a:lnSpc>
              <a:spcBef>
                <a:spcPts val="75"/>
              </a:spcBef>
            </a:pPr>
            <a:r>
              <a:rPr lang="en-IN" sz="2400" kern="12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sz="2400" kern="12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Provide a report with all the unique product counts for each segment and sort them  in descending order of product counts. The final output contains 2 fields, segment  product_count 4.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1" y="2362200"/>
            <a:ext cx="3415283" cy="33131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3211" y="3404615"/>
            <a:ext cx="588263" cy="504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DDDC07-1064-C748-461A-7C7304687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944730"/>
            <a:ext cx="2159858" cy="14242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39" y="1445767"/>
            <a:ext cx="4569460" cy="22211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1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sell under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segment Notebook, Accessories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Peripherals </a:t>
            </a:r>
            <a:r>
              <a:rPr sz="1800"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30" dirty="0">
                <a:latin typeface="Arial" panose="020B0604020202020204" pitchFamily="34" charset="0"/>
                <a:cs typeface="Arial" panose="020B0604020202020204" pitchFamily="34" charset="0"/>
              </a:rPr>
              <a:t>higher.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We need to increase our sales and production  in the Desktop, Networking &amp; Storage  segments by providing some discounts.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031" y="3880103"/>
            <a:ext cx="2286000" cy="22174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1411416"/>
            <a:ext cx="7010400" cy="48950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57600" y="4419600"/>
            <a:ext cx="588263" cy="50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D2DDAD-40C4-93A4-B12C-FDE1DE33A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7214"/>
            <a:ext cx="10668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533400"/>
            <a:ext cx="10919104" cy="187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lang="en-IN"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</a:t>
            </a: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</a:t>
            </a:r>
            <a:r>
              <a:rPr lang="en-IN"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2400" spc="2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>
              <a:lnSpc>
                <a:spcPct val="100000"/>
              </a:lnSpc>
              <a:spcBef>
                <a:spcPts val="100"/>
              </a:spcBef>
            </a:pPr>
            <a:endParaRPr sz="2400" spc="2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98800"/>
              </a:lnSpc>
              <a:spcBef>
                <a:spcPts val="95"/>
              </a:spcBef>
            </a:pP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segment had the most increase in unique products in 2021 vs 2020? The  final output contains these fields, segment product_count_2020  product_count_2021 difference.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8447" y="2953511"/>
            <a:ext cx="5948172" cy="29199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2191" y="3483864"/>
            <a:ext cx="588263" cy="504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AC85EE-5A25-4DD4-75FA-B95A7EEB4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2" y="3124200"/>
            <a:ext cx="2159858" cy="14242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42669" y="297256"/>
            <a:ext cx="1056132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74151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Accessories</a:t>
            </a:r>
            <a:r>
              <a:rPr sz="24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segment</a:t>
            </a:r>
            <a:r>
              <a:rPr sz="24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had</a:t>
            </a:r>
            <a:r>
              <a:rPr sz="24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Calibri"/>
                <a:cs typeface="Calibri"/>
              </a:rPr>
              <a:t>most </a:t>
            </a: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unique</a:t>
            </a:r>
            <a:r>
              <a:rPr sz="24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Calibri"/>
                <a:cs typeface="Calibri"/>
              </a:rPr>
              <a:t>product</a:t>
            </a:r>
            <a:r>
              <a:rPr sz="24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increase </a:t>
            </a:r>
            <a:r>
              <a:rPr sz="2400" dirty="0">
                <a:solidFill>
                  <a:srgbClr val="374151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2021</a:t>
            </a:r>
            <a:r>
              <a:rPr sz="24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Calibri"/>
                <a:cs typeface="Calibri"/>
              </a:rPr>
              <a:t>compared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solidFill>
                  <a:srgbClr val="374151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2020, </a:t>
            </a:r>
            <a:r>
              <a:rPr sz="2400" dirty="0">
                <a:solidFill>
                  <a:srgbClr val="374151"/>
                </a:solidFill>
                <a:latin typeface="Calibri"/>
                <a:cs typeface="Calibri"/>
              </a:rPr>
              <a:t>with</a:t>
            </a:r>
            <a:r>
              <a:rPr sz="24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74151"/>
                </a:solidFill>
                <a:latin typeface="Calibri"/>
                <a:cs typeface="Calibri"/>
              </a:rPr>
              <a:t>234</a:t>
            </a:r>
            <a:r>
              <a:rPr sz="24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new</a:t>
            </a:r>
            <a:r>
              <a:rPr sz="2400" spc="-10" dirty="0">
                <a:solidFill>
                  <a:srgbClr val="374151"/>
                </a:solidFill>
                <a:latin typeface="Calibri"/>
                <a:cs typeface="Calibri"/>
              </a:rPr>
              <a:t> products.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1111" y="3518915"/>
            <a:ext cx="588264" cy="5044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547" y="1688592"/>
            <a:ext cx="6149340" cy="4084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9123" y="1688592"/>
            <a:ext cx="4549139" cy="4002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DDD2E7-19F5-8818-7ACA-474E00CD4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0668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457200"/>
            <a:ext cx="11264544" cy="18867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>
              <a:spcBef>
                <a:spcPts val="100"/>
              </a:spcBef>
            </a:pPr>
            <a:r>
              <a:rPr lang="en-IN"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</a:t>
            </a: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5</a:t>
            </a:r>
            <a:endParaRPr lang="en-IN" sz="2400" spc="2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>
              <a:spcBef>
                <a:spcPts val="100"/>
              </a:spcBef>
            </a:pPr>
            <a:endParaRPr sz="2400" spc="2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98800"/>
              </a:lnSpc>
              <a:spcBef>
                <a:spcPts val="95"/>
              </a:spcBef>
            </a:pPr>
            <a:r>
              <a:rPr lang="en-IN"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products that have the highest and lowest manufacturing costs. The</a:t>
            </a:r>
          </a:p>
          <a:p>
            <a:pPr marL="12700" marR="5080">
              <a:lnSpc>
                <a:spcPct val="98800"/>
              </a:lnSpc>
              <a:spcBef>
                <a:spcPts val="95"/>
              </a:spcBef>
            </a:pP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output should contain these fields, product_code product manufacturing_cost.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1811" y="3012948"/>
            <a:ext cx="7472172" cy="14462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67100" y="3429000"/>
            <a:ext cx="588263" cy="504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43CB9-F104-059B-2493-74E1EFB2B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12949"/>
            <a:ext cx="2208276" cy="14462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89938" y="1668907"/>
            <a:ext cx="2611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Highest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Manufacturing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Cost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6074" y="1101602"/>
            <a:ext cx="4857115" cy="4022090"/>
            <a:chOff x="436074" y="1101602"/>
            <a:chExt cx="4857115" cy="40220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227" y="2157983"/>
              <a:ext cx="4611624" cy="29657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2424" y="1107952"/>
              <a:ext cx="1139190" cy="1042669"/>
            </a:xfrm>
            <a:custGeom>
              <a:avLst/>
              <a:gdLst/>
              <a:ahLst/>
              <a:cxnLst/>
              <a:rect l="l" t="t" r="r" b="b"/>
              <a:pathLst>
                <a:path w="1139190" h="1042669">
                  <a:moveTo>
                    <a:pt x="560844" y="0"/>
                  </a:moveTo>
                  <a:lnTo>
                    <a:pt x="512103" y="2340"/>
                  </a:lnTo>
                  <a:lnTo>
                    <a:pt x="463920" y="8032"/>
                  </a:lnTo>
                  <a:lnTo>
                    <a:pt x="416570" y="17013"/>
                  </a:lnTo>
                  <a:lnTo>
                    <a:pt x="370327" y="29220"/>
                  </a:lnTo>
                  <a:lnTo>
                    <a:pt x="325464" y="44592"/>
                  </a:lnTo>
                  <a:lnTo>
                    <a:pt x="282256" y="63067"/>
                  </a:lnTo>
                  <a:lnTo>
                    <a:pt x="240977" y="84581"/>
                  </a:lnTo>
                  <a:lnTo>
                    <a:pt x="201901" y="109074"/>
                  </a:lnTo>
                  <a:lnTo>
                    <a:pt x="165302" y="136482"/>
                  </a:lnTo>
                  <a:lnTo>
                    <a:pt x="131454" y="166744"/>
                  </a:lnTo>
                  <a:lnTo>
                    <a:pt x="100630" y="199797"/>
                  </a:lnTo>
                  <a:lnTo>
                    <a:pt x="73106" y="235580"/>
                  </a:lnTo>
                  <a:lnTo>
                    <a:pt x="48403" y="275488"/>
                  </a:lnTo>
                  <a:lnTo>
                    <a:pt x="28831" y="316371"/>
                  </a:lnTo>
                  <a:lnTo>
                    <a:pt x="14300" y="357964"/>
                  </a:lnTo>
                  <a:lnTo>
                    <a:pt x="4720" y="400004"/>
                  </a:lnTo>
                  <a:lnTo>
                    <a:pt x="0" y="442224"/>
                  </a:lnTo>
                  <a:lnTo>
                    <a:pt x="48" y="484362"/>
                  </a:lnTo>
                  <a:lnTo>
                    <a:pt x="4775" y="526152"/>
                  </a:lnTo>
                  <a:lnTo>
                    <a:pt x="14090" y="567331"/>
                  </a:lnTo>
                  <a:lnTo>
                    <a:pt x="27902" y="607633"/>
                  </a:lnTo>
                  <a:lnTo>
                    <a:pt x="46120" y="646794"/>
                  </a:lnTo>
                  <a:lnTo>
                    <a:pt x="68655" y="684551"/>
                  </a:lnTo>
                  <a:lnTo>
                    <a:pt x="95414" y="720637"/>
                  </a:lnTo>
                  <a:lnTo>
                    <a:pt x="126307" y="754790"/>
                  </a:lnTo>
                  <a:lnTo>
                    <a:pt x="161245" y="786744"/>
                  </a:lnTo>
                  <a:lnTo>
                    <a:pt x="200135" y="816234"/>
                  </a:lnTo>
                  <a:lnTo>
                    <a:pt x="242888" y="842998"/>
                  </a:lnTo>
                  <a:lnTo>
                    <a:pt x="289413" y="866770"/>
                  </a:lnTo>
                  <a:lnTo>
                    <a:pt x="332021" y="1042411"/>
                  </a:lnTo>
                  <a:lnTo>
                    <a:pt x="495762" y="922650"/>
                  </a:lnTo>
                  <a:lnTo>
                    <a:pt x="548796" y="926263"/>
                  </a:lnTo>
                  <a:lnTo>
                    <a:pt x="601370" y="925869"/>
                  </a:lnTo>
                  <a:lnTo>
                    <a:pt x="653192" y="921587"/>
                  </a:lnTo>
                  <a:lnTo>
                    <a:pt x="703970" y="913536"/>
                  </a:lnTo>
                  <a:lnTo>
                    <a:pt x="753414" y="901833"/>
                  </a:lnTo>
                  <a:lnTo>
                    <a:pt x="801232" y="886597"/>
                  </a:lnTo>
                  <a:lnTo>
                    <a:pt x="847132" y="867948"/>
                  </a:lnTo>
                  <a:lnTo>
                    <a:pt x="890824" y="846003"/>
                  </a:lnTo>
                  <a:lnTo>
                    <a:pt x="932016" y="820882"/>
                  </a:lnTo>
                  <a:lnTo>
                    <a:pt x="970416" y="792702"/>
                  </a:lnTo>
                  <a:lnTo>
                    <a:pt x="1005734" y="761583"/>
                  </a:lnTo>
                  <a:lnTo>
                    <a:pt x="1037677" y="727644"/>
                  </a:lnTo>
                  <a:lnTo>
                    <a:pt x="1065954" y="691002"/>
                  </a:lnTo>
                  <a:lnTo>
                    <a:pt x="1090655" y="651094"/>
                  </a:lnTo>
                  <a:lnTo>
                    <a:pt x="1110224" y="610211"/>
                  </a:lnTo>
                  <a:lnTo>
                    <a:pt x="1124751" y="568617"/>
                  </a:lnTo>
                  <a:lnTo>
                    <a:pt x="1134328" y="526578"/>
                  </a:lnTo>
                  <a:lnTo>
                    <a:pt x="1139045" y="484357"/>
                  </a:lnTo>
                  <a:lnTo>
                    <a:pt x="1138993" y="442220"/>
                  </a:lnTo>
                  <a:lnTo>
                    <a:pt x="1134263" y="400429"/>
                  </a:lnTo>
                  <a:lnTo>
                    <a:pt x="1124946" y="359251"/>
                  </a:lnTo>
                  <a:lnTo>
                    <a:pt x="1111133" y="318949"/>
                  </a:lnTo>
                  <a:lnTo>
                    <a:pt x="1092915" y="279787"/>
                  </a:lnTo>
                  <a:lnTo>
                    <a:pt x="1070382" y="242031"/>
                  </a:lnTo>
                  <a:lnTo>
                    <a:pt x="1043626" y="205945"/>
                  </a:lnTo>
                  <a:lnTo>
                    <a:pt x="1012737" y="171792"/>
                  </a:lnTo>
                  <a:lnTo>
                    <a:pt x="977806" y="139838"/>
                  </a:lnTo>
                  <a:lnTo>
                    <a:pt x="938925" y="110347"/>
                  </a:lnTo>
                  <a:lnTo>
                    <a:pt x="896184" y="83584"/>
                  </a:lnTo>
                  <a:lnTo>
                    <a:pt x="849673" y="59812"/>
                  </a:lnTo>
                  <a:lnTo>
                    <a:pt x="803336" y="40740"/>
                  </a:lnTo>
                  <a:lnTo>
                    <a:pt x="755913" y="25392"/>
                  </a:lnTo>
                  <a:lnTo>
                    <a:pt x="707678" y="13706"/>
                  </a:lnTo>
                  <a:lnTo>
                    <a:pt x="658906" y="5620"/>
                  </a:lnTo>
                  <a:lnTo>
                    <a:pt x="609870" y="1072"/>
                  </a:lnTo>
                  <a:lnTo>
                    <a:pt x="5608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2424" y="1107952"/>
              <a:ext cx="1139190" cy="1042669"/>
            </a:xfrm>
            <a:custGeom>
              <a:avLst/>
              <a:gdLst/>
              <a:ahLst/>
              <a:cxnLst/>
              <a:rect l="l" t="t" r="r" b="b"/>
              <a:pathLst>
                <a:path w="1139190" h="1042669">
                  <a:moveTo>
                    <a:pt x="332021" y="1042411"/>
                  </a:moveTo>
                  <a:lnTo>
                    <a:pt x="289413" y="866770"/>
                  </a:lnTo>
                  <a:lnTo>
                    <a:pt x="242888" y="842998"/>
                  </a:lnTo>
                  <a:lnTo>
                    <a:pt x="200135" y="816234"/>
                  </a:lnTo>
                  <a:lnTo>
                    <a:pt x="161245" y="786744"/>
                  </a:lnTo>
                  <a:lnTo>
                    <a:pt x="126307" y="754790"/>
                  </a:lnTo>
                  <a:lnTo>
                    <a:pt x="95414" y="720637"/>
                  </a:lnTo>
                  <a:lnTo>
                    <a:pt x="68655" y="684551"/>
                  </a:lnTo>
                  <a:lnTo>
                    <a:pt x="46120" y="646794"/>
                  </a:lnTo>
                  <a:lnTo>
                    <a:pt x="27902" y="607633"/>
                  </a:lnTo>
                  <a:lnTo>
                    <a:pt x="14090" y="567331"/>
                  </a:lnTo>
                  <a:lnTo>
                    <a:pt x="4775" y="526152"/>
                  </a:lnTo>
                  <a:lnTo>
                    <a:pt x="48" y="484362"/>
                  </a:lnTo>
                  <a:lnTo>
                    <a:pt x="0" y="442224"/>
                  </a:lnTo>
                  <a:lnTo>
                    <a:pt x="4720" y="400004"/>
                  </a:lnTo>
                  <a:lnTo>
                    <a:pt x="14300" y="357964"/>
                  </a:lnTo>
                  <a:lnTo>
                    <a:pt x="28831" y="316371"/>
                  </a:lnTo>
                  <a:lnTo>
                    <a:pt x="48403" y="275488"/>
                  </a:lnTo>
                  <a:lnTo>
                    <a:pt x="73106" y="235580"/>
                  </a:lnTo>
                  <a:lnTo>
                    <a:pt x="100630" y="199797"/>
                  </a:lnTo>
                  <a:lnTo>
                    <a:pt x="131454" y="166744"/>
                  </a:lnTo>
                  <a:lnTo>
                    <a:pt x="165302" y="136482"/>
                  </a:lnTo>
                  <a:lnTo>
                    <a:pt x="201901" y="109074"/>
                  </a:lnTo>
                  <a:lnTo>
                    <a:pt x="240977" y="84581"/>
                  </a:lnTo>
                  <a:lnTo>
                    <a:pt x="282256" y="63067"/>
                  </a:lnTo>
                  <a:lnTo>
                    <a:pt x="325464" y="44592"/>
                  </a:lnTo>
                  <a:lnTo>
                    <a:pt x="370327" y="29220"/>
                  </a:lnTo>
                  <a:lnTo>
                    <a:pt x="416570" y="17013"/>
                  </a:lnTo>
                  <a:lnTo>
                    <a:pt x="463920" y="8032"/>
                  </a:lnTo>
                  <a:lnTo>
                    <a:pt x="512103" y="2340"/>
                  </a:lnTo>
                  <a:lnTo>
                    <a:pt x="560844" y="0"/>
                  </a:lnTo>
                  <a:lnTo>
                    <a:pt x="609870" y="1072"/>
                  </a:lnTo>
                  <a:lnTo>
                    <a:pt x="658906" y="5620"/>
                  </a:lnTo>
                  <a:lnTo>
                    <a:pt x="707678" y="13706"/>
                  </a:lnTo>
                  <a:lnTo>
                    <a:pt x="755913" y="25392"/>
                  </a:lnTo>
                  <a:lnTo>
                    <a:pt x="803336" y="40740"/>
                  </a:lnTo>
                  <a:lnTo>
                    <a:pt x="849673" y="59812"/>
                  </a:lnTo>
                  <a:lnTo>
                    <a:pt x="896184" y="83584"/>
                  </a:lnTo>
                  <a:lnTo>
                    <a:pt x="938925" y="110347"/>
                  </a:lnTo>
                  <a:lnTo>
                    <a:pt x="977806" y="139838"/>
                  </a:lnTo>
                  <a:lnTo>
                    <a:pt x="1012737" y="171792"/>
                  </a:lnTo>
                  <a:lnTo>
                    <a:pt x="1043626" y="205945"/>
                  </a:lnTo>
                  <a:lnTo>
                    <a:pt x="1070382" y="242031"/>
                  </a:lnTo>
                  <a:lnTo>
                    <a:pt x="1092915" y="279787"/>
                  </a:lnTo>
                  <a:lnTo>
                    <a:pt x="1111133" y="318949"/>
                  </a:lnTo>
                  <a:lnTo>
                    <a:pt x="1124946" y="359251"/>
                  </a:lnTo>
                  <a:lnTo>
                    <a:pt x="1134263" y="400429"/>
                  </a:lnTo>
                  <a:lnTo>
                    <a:pt x="1138993" y="442220"/>
                  </a:lnTo>
                  <a:lnTo>
                    <a:pt x="1139045" y="484357"/>
                  </a:lnTo>
                  <a:lnTo>
                    <a:pt x="1134328" y="526578"/>
                  </a:lnTo>
                  <a:lnTo>
                    <a:pt x="1124751" y="568617"/>
                  </a:lnTo>
                  <a:lnTo>
                    <a:pt x="1110224" y="610211"/>
                  </a:lnTo>
                  <a:lnTo>
                    <a:pt x="1090655" y="651094"/>
                  </a:lnTo>
                  <a:lnTo>
                    <a:pt x="1065954" y="691002"/>
                  </a:lnTo>
                  <a:lnTo>
                    <a:pt x="1037677" y="727644"/>
                  </a:lnTo>
                  <a:lnTo>
                    <a:pt x="1005734" y="761583"/>
                  </a:lnTo>
                  <a:lnTo>
                    <a:pt x="970416" y="792702"/>
                  </a:lnTo>
                  <a:lnTo>
                    <a:pt x="932016" y="820882"/>
                  </a:lnTo>
                  <a:lnTo>
                    <a:pt x="890824" y="846003"/>
                  </a:lnTo>
                  <a:lnTo>
                    <a:pt x="847132" y="867948"/>
                  </a:lnTo>
                  <a:lnTo>
                    <a:pt x="801232" y="886597"/>
                  </a:lnTo>
                  <a:lnTo>
                    <a:pt x="753414" y="901833"/>
                  </a:lnTo>
                  <a:lnTo>
                    <a:pt x="703970" y="913536"/>
                  </a:lnTo>
                  <a:lnTo>
                    <a:pt x="653192" y="921587"/>
                  </a:lnTo>
                  <a:lnTo>
                    <a:pt x="601370" y="925869"/>
                  </a:lnTo>
                  <a:lnTo>
                    <a:pt x="548796" y="926263"/>
                  </a:lnTo>
                  <a:lnTo>
                    <a:pt x="495762" y="922650"/>
                  </a:lnTo>
                  <a:lnTo>
                    <a:pt x="332021" y="104241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743422" y="1101607"/>
            <a:ext cx="4720590" cy="4022090"/>
            <a:chOff x="6743422" y="1101607"/>
            <a:chExt cx="4720590" cy="40220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2280" y="2157983"/>
              <a:ext cx="4651248" cy="29657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49772" y="1107957"/>
              <a:ext cx="1384300" cy="1005205"/>
            </a:xfrm>
            <a:custGeom>
              <a:avLst/>
              <a:gdLst/>
              <a:ahLst/>
              <a:cxnLst/>
              <a:rect l="l" t="t" r="r" b="b"/>
              <a:pathLst>
                <a:path w="1384300" h="1005205">
                  <a:moveTo>
                    <a:pt x="681378" y="0"/>
                  </a:moveTo>
                  <a:lnTo>
                    <a:pt x="630636" y="1732"/>
                  </a:lnTo>
                  <a:lnTo>
                    <a:pt x="580356" y="5843"/>
                  </a:lnTo>
                  <a:lnTo>
                    <a:pt x="530748" y="12296"/>
                  </a:lnTo>
                  <a:lnTo>
                    <a:pt x="482020" y="21053"/>
                  </a:lnTo>
                  <a:lnTo>
                    <a:pt x="434383" y="32076"/>
                  </a:lnTo>
                  <a:lnTo>
                    <a:pt x="388047" y="45328"/>
                  </a:lnTo>
                  <a:lnTo>
                    <a:pt x="343219" y="60771"/>
                  </a:lnTo>
                  <a:lnTo>
                    <a:pt x="300111" y="78368"/>
                  </a:lnTo>
                  <a:lnTo>
                    <a:pt x="258932" y="98081"/>
                  </a:lnTo>
                  <a:lnTo>
                    <a:pt x="219892" y="119871"/>
                  </a:lnTo>
                  <a:lnTo>
                    <a:pt x="183199" y="143703"/>
                  </a:lnTo>
                  <a:lnTo>
                    <a:pt x="149064" y="169538"/>
                  </a:lnTo>
                  <a:lnTo>
                    <a:pt x="117695" y="197338"/>
                  </a:lnTo>
                  <a:lnTo>
                    <a:pt x="89304" y="227066"/>
                  </a:lnTo>
                  <a:lnTo>
                    <a:pt x="60830" y="263357"/>
                  </a:lnTo>
                  <a:lnTo>
                    <a:pt x="37915" y="300501"/>
                  </a:lnTo>
                  <a:lnTo>
                    <a:pt x="20467" y="338282"/>
                  </a:lnTo>
                  <a:lnTo>
                    <a:pt x="8393" y="376487"/>
                  </a:lnTo>
                  <a:lnTo>
                    <a:pt x="1602" y="414899"/>
                  </a:lnTo>
                  <a:lnTo>
                    <a:pt x="0" y="453305"/>
                  </a:lnTo>
                  <a:lnTo>
                    <a:pt x="3495" y="491489"/>
                  </a:lnTo>
                  <a:lnTo>
                    <a:pt x="11995" y="529236"/>
                  </a:lnTo>
                  <a:lnTo>
                    <a:pt x="25407" y="566331"/>
                  </a:lnTo>
                  <a:lnTo>
                    <a:pt x="43640" y="602559"/>
                  </a:lnTo>
                  <a:lnTo>
                    <a:pt x="66600" y="637706"/>
                  </a:lnTo>
                  <a:lnTo>
                    <a:pt x="94196" y="671557"/>
                  </a:lnTo>
                  <a:lnTo>
                    <a:pt x="126335" y="703896"/>
                  </a:lnTo>
                  <a:lnTo>
                    <a:pt x="162924" y="734508"/>
                  </a:lnTo>
                  <a:lnTo>
                    <a:pt x="203872" y="763180"/>
                  </a:lnTo>
                  <a:lnTo>
                    <a:pt x="249085" y="789695"/>
                  </a:lnTo>
                  <a:lnTo>
                    <a:pt x="298472" y="813838"/>
                  </a:lnTo>
                  <a:lnTo>
                    <a:pt x="351940" y="835396"/>
                  </a:lnTo>
                  <a:lnTo>
                    <a:pt x="403629" y="1004687"/>
                  </a:lnTo>
                  <a:lnTo>
                    <a:pt x="602384" y="889244"/>
                  </a:lnTo>
                  <a:lnTo>
                    <a:pt x="658199" y="892487"/>
                  </a:lnTo>
                  <a:lnTo>
                    <a:pt x="713628" y="892818"/>
                  </a:lnTo>
                  <a:lnTo>
                    <a:pt x="768441" y="890311"/>
                  </a:lnTo>
                  <a:lnTo>
                    <a:pt x="822409" y="885040"/>
                  </a:lnTo>
                  <a:lnTo>
                    <a:pt x="875302" y="877080"/>
                  </a:lnTo>
                  <a:lnTo>
                    <a:pt x="926890" y="866506"/>
                  </a:lnTo>
                  <a:lnTo>
                    <a:pt x="976944" y="853392"/>
                  </a:lnTo>
                  <a:lnTo>
                    <a:pt x="1025232" y="837812"/>
                  </a:lnTo>
                  <a:lnTo>
                    <a:pt x="1071526" y="819841"/>
                  </a:lnTo>
                  <a:lnTo>
                    <a:pt x="1115596" y="799554"/>
                  </a:lnTo>
                  <a:lnTo>
                    <a:pt x="1157211" y="777025"/>
                  </a:lnTo>
                  <a:lnTo>
                    <a:pt x="1196143" y="752328"/>
                  </a:lnTo>
                  <a:lnTo>
                    <a:pt x="1232160" y="725538"/>
                  </a:lnTo>
                  <a:lnTo>
                    <a:pt x="1265034" y="696730"/>
                  </a:lnTo>
                  <a:lnTo>
                    <a:pt x="1294534" y="665978"/>
                  </a:lnTo>
                  <a:lnTo>
                    <a:pt x="1323008" y="629687"/>
                  </a:lnTo>
                  <a:lnTo>
                    <a:pt x="1345923" y="592544"/>
                  </a:lnTo>
                  <a:lnTo>
                    <a:pt x="1363371" y="554762"/>
                  </a:lnTo>
                  <a:lnTo>
                    <a:pt x="1375445" y="516557"/>
                  </a:lnTo>
                  <a:lnTo>
                    <a:pt x="1382236" y="478145"/>
                  </a:lnTo>
                  <a:lnTo>
                    <a:pt x="1383839" y="439739"/>
                  </a:lnTo>
                  <a:lnTo>
                    <a:pt x="1380343" y="401556"/>
                  </a:lnTo>
                  <a:lnTo>
                    <a:pt x="1371843" y="363809"/>
                  </a:lnTo>
                  <a:lnTo>
                    <a:pt x="1358431" y="326713"/>
                  </a:lnTo>
                  <a:lnTo>
                    <a:pt x="1340198" y="290485"/>
                  </a:lnTo>
                  <a:lnTo>
                    <a:pt x="1317238" y="255338"/>
                  </a:lnTo>
                  <a:lnTo>
                    <a:pt x="1289642" y="221488"/>
                  </a:lnTo>
                  <a:lnTo>
                    <a:pt x="1257503" y="189149"/>
                  </a:lnTo>
                  <a:lnTo>
                    <a:pt x="1220914" y="158536"/>
                  </a:lnTo>
                  <a:lnTo>
                    <a:pt x="1179966" y="129865"/>
                  </a:lnTo>
                  <a:lnTo>
                    <a:pt x="1134753" y="103350"/>
                  </a:lnTo>
                  <a:lnTo>
                    <a:pt x="1085366" y="79206"/>
                  </a:lnTo>
                  <a:lnTo>
                    <a:pt x="1031898" y="57648"/>
                  </a:lnTo>
                  <a:lnTo>
                    <a:pt x="983791" y="41674"/>
                  </a:lnTo>
                  <a:lnTo>
                    <a:pt x="934679" y="28341"/>
                  </a:lnTo>
                  <a:lnTo>
                    <a:pt x="884772" y="17614"/>
                  </a:lnTo>
                  <a:lnTo>
                    <a:pt x="834279" y="9454"/>
                  </a:lnTo>
                  <a:lnTo>
                    <a:pt x="783409" y="3823"/>
                  </a:lnTo>
                  <a:lnTo>
                    <a:pt x="732372" y="684"/>
                  </a:lnTo>
                  <a:lnTo>
                    <a:pt x="6813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49772" y="1107957"/>
              <a:ext cx="1384300" cy="1005205"/>
            </a:xfrm>
            <a:custGeom>
              <a:avLst/>
              <a:gdLst/>
              <a:ahLst/>
              <a:cxnLst/>
              <a:rect l="l" t="t" r="r" b="b"/>
              <a:pathLst>
                <a:path w="1384300" h="1005205">
                  <a:moveTo>
                    <a:pt x="403629" y="1004687"/>
                  </a:moveTo>
                  <a:lnTo>
                    <a:pt x="351940" y="835396"/>
                  </a:lnTo>
                  <a:lnTo>
                    <a:pt x="298472" y="813838"/>
                  </a:lnTo>
                  <a:lnTo>
                    <a:pt x="249085" y="789695"/>
                  </a:lnTo>
                  <a:lnTo>
                    <a:pt x="203872" y="763180"/>
                  </a:lnTo>
                  <a:lnTo>
                    <a:pt x="162924" y="734508"/>
                  </a:lnTo>
                  <a:lnTo>
                    <a:pt x="126335" y="703896"/>
                  </a:lnTo>
                  <a:lnTo>
                    <a:pt x="94196" y="671557"/>
                  </a:lnTo>
                  <a:lnTo>
                    <a:pt x="66600" y="637706"/>
                  </a:lnTo>
                  <a:lnTo>
                    <a:pt x="43640" y="602559"/>
                  </a:lnTo>
                  <a:lnTo>
                    <a:pt x="25407" y="566331"/>
                  </a:lnTo>
                  <a:lnTo>
                    <a:pt x="11995" y="529236"/>
                  </a:lnTo>
                  <a:lnTo>
                    <a:pt x="3495" y="491489"/>
                  </a:lnTo>
                  <a:lnTo>
                    <a:pt x="0" y="453305"/>
                  </a:lnTo>
                  <a:lnTo>
                    <a:pt x="1602" y="414899"/>
                  </a:lnTo>
                  <a:lnTo>
                    <a:pt x="8393" y="376487"/>
                  </a:lnTo>
                  <a:lnTo>
                    <a:pt x="20467" y="338282"/>
                  </a:lnTo>
                  <a:lnTo>
                    <a:pt x="37915" y="300501"/>
                  </a:lnTo>
                  <a:lnTo>
                    <a:pt x="60830" y="263357"/>
                  </a:lnTo>
                  <a:lnTo>
                    <a:pt x="89304" y="227066"/>
                  </a:lnTo>
                  <a:lnTo>
                    <a:pt x="117695" y="197338"/>
                  </a:lnTo>
                  <a:lnTo>
                    <a:pt x="149064" y="169538"/>
                  </a:lnTo>
                  <a:lnTo>
                    <a:pt x="183199" y="143703"/>
                  </a:lnTo>
                  <a:lnTo>
                    <a:pt x="219892" y="119871"/>
                  </a:lnTo>
                  <a:lnTo>
                    <a:pt x="258932" y="98081"/>
                  </a:lnTo>
                  <a:lnTo>
                    <a:pt x="300111" y="78368"/>
                  </a:lnTo>
                  <a:lnTo>
                    <a:pt x="343219" y="60771"/>
                  </a:lnTo>
                  <a:lnTo>
                    <a:pt x="388047" y="45328"/>
                  </a:lnTo>
                  <a:lnTo>
                    <a:pt x="434383" y="32076"/>
                  </a:lnTo>
                  <a:lnTo>
                    <a:pt x="482020" y="21053"/>
                  </a:lnTo>
                  <a:lnTo>
                    <a:pt x="530748" y="12296"/>
                  </a:lnTo>
                  <a:lnTo>
                    <a:pt x="580356" y="5843"/>
                  </a:lnTo>
                  <a:lnTo>
                    <a:pt x="630636" y="1732"/>
                  </a:lnTo>
                  <a:lnTo>
                    <a:pt x="681378" y="0"/>
                  </a:lnTo>
                  <a:lnTo>
                    <a:pt x="732372" y="684"/>
                  </a:lnTo>
                  <a:lnTo>
                    <a:pt x="783409" y="3823"/>
                  </a:lnTo>
                  <a:lnTo>
                    <a:pt x="834279" y="9454"/>
                  </a:lnTo>
                  <a:lnTo>
                    <a:pt x="884772" y="17614"/>
                  </a:lnTo>
                  <a:lnTo>
                    <a:pt x="934679" y="28341"/>
                  </a:lnTo>
                  <a:lnTo>
                    <a:pt x="983791" y="41674"/>
                  </a:lnTo>
                  <a:lnTo>
                    <a:pt x="1031898" y="57648"/>
                  </a:lnTo>
                  <a:lnTo>
                    <a:pt x="1085366" y="79206"/>
                  </a:lnTo>
                  <a:lnTo>
                    <a:pt x="1134753" y="103350"/>
                  </a:lnTo>
                  <a:lnTo>
                    <a:pt x="1179966" y="129865"/>
                  </a:lnTo>
                  <a:lnTo>
                    <a:pt x="1220914" y="158536"/>
                  </a:lnTo>
                  <a:lnTo>
                    <a:pt x="1257503" y="189149"/>
                  </a:lnTo>
                  <a:lnTo>
                    <a:pt x="1289642" y="221488"/>
                  </a:lnTo>
                  <a:lnTo>
                    <a:pt x="1317238" y="255338"/>
                  </a:lnTo>
                  <a:lnTo>
                    <a:pt x="1340198" y="290485"/>
                  </a:lnTo>
                  <a:lnTo>
                    <a:pt x="1358431" y="326713"/>
                  </a:lnTo>
                  <a:lnTo>
                    <a:pt x="1371843" y="363809"/>
                  </a:lnTo>
                  <a:lnTo>
                    <a:pt x="1380343" y="401556"/>
                  </a:lnTo>
                  <a:lnTo>
                    <a:pt x="1383839" y="439739"/>
                  </a:lnTo>
                  <a:lnTo>
                    <a:pt x="1382236" y="478145"/>
                  </a:lnTo>
                  <a:lnTo>
                    <a:pt x="1375445" y="516557"/>
                  </a:lnTo>
                  <a:lnTo>
                    <a:pt x="1363371" y="554762"/>
                  </a:lnTo>
                  <a:lnTo>
                    <a:pt x="1345923" y="592544"/>
                  </a:lnTo>
                  <a:lnTo>
                    <a:pt x="1323008" y="629687"/>
                  </a:lnTo>
                  <a:lnTo>
                    <a:pt x="1294534" y="665978"/>
                  </a:lnTo>
                  <a:lnTo>
                    <a:pt x="1265034" y="696730"/>
                  </a:lnTo>
                  <a:lnTo>
                    <a:pt x="1232160" y="725538"/>
                  </a:lnTo>
                  <a:lnTo>
                    <a:pt x="1196143" y="752328"/>
                  </a:lnTo>
                  <a:lnTo>
                    <a:pt x="1157211" y="777025"/>
                  </a:lnTo>
                  <a:lnTo>
                    <a:pt x="1115596" y="799554"/>
                  </a:lnTo>
                  <a:lnTo>
                    <a:pt x="1071526" y="819841"/>
                  </a:lnTo>
                  <a:lnTo>
                    <a:pt x="1025232" y="837812"/>
                  </a:lnTo>
                  <a:lnTo>
                    <a:pt x="976944" y="853392"/>
                  </a:lnTo>
                  <a:lnTo>
                    <a:pt x="926890" y="866506"/>
                  </a:lnTo>
                  <a:lnTo>
                    <a:pt x="875302" y="877080"/>
                  </a:lnTo>
                  <a:lnTo>
                    <a:pt x="822409" y="885040"/>
                  </a:lnTo>
                  <a:lnTo>
                    <a:pt x="768441" y="890311"/>
                  </a:lnTo>
                  <a:lnTo>
                    <a:pt x="713628" y="892818"/>
                  </a:lnTo>
                  <a:lnTo>
                    <a:pt x="658199" y="892487"/>
                  </a:lnTo>
                  <a:lnTo>
                    <a:pt x="602384" y="889244"/>
                  </a:lnTo>
                  <a:lnTo>
                    <a:pt x="403629" y="100468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85735" y="5485587"/>
            <a:ext cx="2203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AQ </a:t>
            </a:r>
            <a:r>
              <a:rPr sz="1800" spc="-10" dirty="0">
                <a:latin typeface="Calibri"/>
                <a:cs typeface="Calibri"/>
              </a:rPr>
              <a:t>Master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wired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x1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40622" y="1682572"/>
            <a:ext cx="25711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Lowest </a:t>
            </a:r>
            <a:r>
              <a:rPr sz="1800" spc="-5" dirty="0">
                <a:latin typeface="Calibri"/>
                <a:cs typeface="Calibri"/>
              </a:rPr>
              <a:t>Manufacturing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2808" y="1404874"/>
            <a:ext cx="9220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$</a:t>
            </a:r>
            <a:r>
              <a:rPr sz="20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240.53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110221" y="1373251"/>
            <a:ext cx="663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$</a:t>
            </a:r>
            <a:r>
              <a:rPr sz="2000" spc="-75" dirty="0"/>
              <a:t> </a:t>
            </a:r>
            <a:r>
              <a:rPr sz="2000" dirty="0"/>
              <a:t>0.89</a:t>
            </a:r>
            <a:endParaRPr sz="2000"/>
          </a:p>
        </p:txBody>
      </p:sp>
      <p:sp>
        <p:nvSpPr>
          <p:cNvPr id="16" name="object 16"/>
          <p:cNvSpPr txBox="1"/>
          <p:nvPr/>
        </p:nvSpPr>
        <p:spPr>
          <a:xfrm>
            <a:off x="921816" y="5481929"/>
            <a:ext cx="42995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AQ</a:t>
            </a:r>
            <a:r>
              <a:rPr sz="1800" spc="-5" dirty="0">
                <a:latin typeface="Calibri"/>
                <a:cs typeface="Calibri"/>
              </a:rPr>
              <a:t> HOME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Allin1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Personal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Desktop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15931" y="5483453"/>
            <a:ext cx="90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22B5C"/>
                </a:solidFill>
                <a:latin typeface="Calibri"/>
                <a:cs typeface="Calibri"/>
              </a:rPr>
              <a:t>(</a:t>
            </a:r>
            <a:r>
              <a:rPr sz="1800" spc="-45" dirty="0">
                <a:solidFill>
                  <a:srgbClr val="222B5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2B5C"/>
                </a:solidFill>
                <a:latin typeface="Calibri"/>
                <a:cs typeface="Calibri"/>
              </a:rPr>
              <a:t>Mouse</a:t>
            </a:r>
            <a:r>
              <a:rPr sz="1800" spc="-40" dirty="0">
                <a:solidFill>
                  <a:srgbClr val="222B5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2B5C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A221A7B-2FB0-3B91-383D-C13B77A36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0" y="139190"/>
            <a:ext cx="1061300" cy="1061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9EBE-A6F0-6E25-4F52-98A74C78C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600" y="381000"/>
            <a:ext cx="3643121" cy="723900"/>
          </a:xfrm>
        </p:spPr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6AB86C-5271-7168-1ACC-0EEC2D44B535}"/>
              </a:ext>
            </a:extLst>
          </p:cNvPr>
          <p:cNvSpPr/>
          <p:nvPr/>
        </p:nvSpPr>
        <p:spPr>
          <a:xfrm>
            <a:off x="685800" y="1104900"/>
            <a:ext cx="10744200" cy="5295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VIEW</a:t>
            </a:r>
          </a:p>
          <a:p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AD-HOC-INSIGHTS AND ITS RESULTS</a:t>
            </a:r>
          </a:p>
          <a:p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SALES BASED ON CATEGORIES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339E64-5F1B-05C0-4E3C-9B8638428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133600"/>
            <a:ext cx="2590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65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1" y="304800"/>
            <a:ext cx="11353800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lang="en-IN"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#TASK 6</a:t>
            </a:r>
          </a:p>
          <a:p>
            <a:pPr marL="200025">
              <a:lnSpc>
                <a:spcPct val="100000"/>
              </a:lnSpc>
              <a:spcBef>
                <a:spcPts val="100"/>
              </a:spcBef>
            </a:pPr>
            <a:endParaRPr lang="en-IN" sz="2400" spc="2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a report which contains the top 5 customers who received an average high pre_invoice_discount_pct for the fiscal year 2021 and in the Indian market. The  final output contains these fields, customer_code ,customer average_discount_pct.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7235" y="3142488"/>
            <a:ext cx="4069079" cy="23134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4827" y="4046515"/>
            <a:ext cx="588263" cy="504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739EC1-9DA2-B0A9-C962-E42A94E1D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86632"/>
            <a:ext cx="2159858" cy="142421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83030" y="329946"/>
            <a:ext cx="10042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374151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solidFill>
                  <a:srgbClr val="374151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FY</a:t>
            </a:r>
            <a:r>
              <a:rPr sz="24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2021,</a:t>
            </a:r>
            <a:r>
              <a:rPr sz="24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Calibri"/>
                <a:cs typeface="Calibri"/>
              </a:rPr>
              <a:t>top</a:t>
            </a: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74151"/>
                </a:solidFill>
                <a:latin typeface="Calibri"/>
                <a:cs typeface="Calibri"/>
              </a:rPr>
              <a:t>5</a:t>
            </a:r>
            <a:r>
              <a:rPr sz="24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74151"/>
                </a:solidFill>
                <a:latin typeface="Calibri"/>
                <a:cs typeface="Calibri"/>
              </a:rPr>
              <a:t>customers</a:t>
            </a:r>
            <a:r>
              <a:rPr sz="24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74151"/>
                </a:solidFill>
                <a:latin typeface="Calibri"/>
                <a:cs typeface="Calibri"/>
              </a:rPr>
              <a:t>were</a:t>
            </a:r>
            <a:r>
              <a:rPr sz="24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74151"/>
                </a:solidFill>
                <a:latin typeface="Calibri"/>
                <a:cs typeface="Calibri"/>
              </a:rPr>
              <a:t>offered</a:t>
            </a:r>
            <a:r>
              <a:rPr sz="24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nearly </a:t>
            </a:r>
            <a:r>
              <a:rPr sz="2400" dirty="0">
                <a:solidFill>
                  <a:srgbClr val="374151"/>
                </a:solidFill>
                <a:latin typeface="Calibri"/>
                <a:cs typeface="Calibri"/>
              </a:rPr>
              <a:t>equal</a:t>
            </a:r>
            <a:r>
              <a:rPr sz="24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74151"/>
                </a:solidFill>
                <a:latin typeface="Calibri"/>
                <a:cs typeface="Calibri"/>
              </a:rPr>
              <a:t>pre-invoice</a:t>
            </a:r>
            <a:r>
              <a:rPr sz="24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Calibri"/>
                <a:cs typeface="Calibri"/>
              </a:rPr>
              <a:t>discount </a:t>
            </a:r>
            <a:r>
              <a:rPr sz="2400" spc="-5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Calibri"/>
                <a:cs typeface="Calibri"/>
              </a:rPr>
              <a:t>percentages.</a:t>
            </a:r>
            <a:r>
              <a:rPr sz="24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74151"/>
                </a:solidFill>
                <a:latin typeface="Calibri"/>
                <a:cs typeface="Calibri"/>
              </a:rPr>
              <a:t>Among</a:t>
            </a:r>
            <a:r>
              <a:rPr sz="24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74151"/>
                </a:solidFill>
                <a:latin typeface="Calibri"/>
                <a:cs typeface="Calibri"/>
              </a:rPr>
              <a:t>them,</a:t>
            </a:r>
            <a:r>
              <a:rPr sz="24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Calibri"/>
                <a:cs typeface="Calibri"/>
              </a:rPr>
              <a:t>Flipkart</a:t>
            </a:r>
            <a:r>
              <a:rPr sz="24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Calibri"/>
                <a:cs typeface="Calibri"/>
              </a:rPr>
              <a:t>received</a:t>
            </a:r>
            <a:r>
              <a:rPr sz="2400" dirty="0">
                <a:solidFill>
                  <a:srgbClr val="374151"/>
                </a:solidFill>
                <a:latin typeface="Calibri"/>
                <a:cs typeface="Calibri"/>
              </a:rPr>
              <a:t> the</a:t>
            </a:r>
            <a:r>
              <a:rPr sz="2400" spc="-10" dirty="0">
                <a:solidFill>
                  <a:srgbClr val="374151"/>
                </a:solidFill>
                <a:latin typeface="Calibri"/>
                <a:cs typeface="Calibri"/>
              </a:rPr>
              <a:t> highest</a:t>
            </a:r>
            <a:r>
              <a:rPr sz="24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Calibri"/>
                <a:cs typeface="Calibri"/>
              </a:rPr>
              <a:t>discount</a:t>
            </a: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74151"/>
                </a:solidFill>
                <a:latin typeface="Calibri"/>
                <a:cs typeface="Calibri"/>
              </a:rPr>
              <a:t>at </a:t>
            </a: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30.83%.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6691" y="1531619"/>
            <a:ext cx="6313932" cy="45323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636" y="2272283"/>
            <a:ext cx="4070604" cy="23134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97908" y="3270503"/>
            <a:ext cx="588263" cy="504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AEE870-AF48-0BAB-3F54-674AFE5FC9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5" y="175006"/>
            <a:ext cx="10668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304800"/>
            <a:ext cx="11049000" cy="2243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lang="en-IN"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#TASK 7</a:t>
            </a:r>
          </a:p>
          <a:p>
            <a:pPr marL="200025">
              <a:lnSpc>
                <a:spcPct val="100000"/>
              </a:lnSpc>
              <a:spcBef>
                <a:spcPts val="100"/>
              </a:spcBef>
            </a:pPr>
            <a:endParaRPr sz="2400" spc="2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complete report of the Gross sales amount for the customer “</a:t>
            </a:r>
            <a:r>
              <a:rPr sz="2400" spc="2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IN"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Exclusive” for each month.This analysis helps to get an idea of low and high-  performing months and take strategic decisions. The final report contains these  columns: Month Year Gross sales Amount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6623" y="2743200"/>
            <a:ext cx="3238500" cy="3733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4267200"/>
            <a:ext cx="588263" cy="504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98FA6-ACC3-1364-8B34-6362C8EA2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07316"/>
            <a:ext cx="2159858" cy="14242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39" y="1856054"/>
            <a:ext cx="3298190" cy="314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 indent="-28765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84175" algn="l"/>
              </a:tabLst>
            </a:pPr>
            <a:r>
              <a:rPr sz="1800" spc="-5" dirty="0">
                <a:latin typeface="Calibri"/>
                <a:cs typeface="Calibri"/>
              </a:rPr>
              <a:t>Highest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November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2020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83540" indent="-287655">
              <a:lnSpc>
                <a:spcPct val="100000"/>
              </a:lnSpc>
              <a:buFont typeface="Wingdings"/>
              <a:buChar char=""/>
              <a:tabLst>
                <a:tab pos="384175" algn="l"/>
              </a:tabLst>
            </a:pPr>
            <a:r>
              <a:rPr sz="1800" spc="-10" dirty="0">
                <a:latin typeface="Calibri"/>
                <a:cs typeface="Calibri"/>
              </a:rPr>
              <a:t>Lowest </a:t>
            </a:r>
            <a:r>
              <a:rPr sz="1800" spc="-5" dirty="0">
                <a:latin typeface="Calibri"/>
                <a:cs typeface="Calibri"/>
              </a:rPr>
              <a:t>Sales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b="1" spc="-10" dirty="0">
                <a:latin typeface="Calibri"/>
                <a:cs typeface="Calibri"/>
              </a:rPr>
              <a:t>March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2020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alibri"/>
              <a:cs typeface="Calibri"/>
            </a:endParaRPr>
          </a:p>
          <a:p>
            <a:pPr marL="299085" marR="40576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Due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COVID,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lowest</a:t>
            </a:r>
            <a:r>
              <a:rPr sz="1800" spc="-5" dirty="0">
                <a:latin typeface="Calibri"/>
                <a:cs typeface="Calibri"/>
              </a:rPr>
              <a:t> 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March,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 bounced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November 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sales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reaching </a:t>
            </a:r>
            <a:r>
              <a:rPr sz="1800" dirty="0">
                <a:latin typeface="Calibri"/>
                <a:cs typeface="Calibri"/>
              </a:rPr>
              <a:t>20.46 </a:t>
            </a:r>
            <a:r>
              <a:rPr sz="1800" spc="-5" dirty="0">
                <a:latin typeface="Calibri"/>
                <a:cs typeface="Calibri"/>
              </a:rPr>
              <a:t>million,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previous</a:t>
            </a:r>
            <a:r>
              <a:rPr sz="1800" spc="-5" dirty="0">
                <a:latin typeface="Calibri"/>
                <a:cs typeface="Calibri"/>
              </a:rPr>
              <a:t> year's </a:t>
            </a:r>
            <a:r>
              <a:rPr sz="1800" spc="-15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3196" y="358140"/>
            <a:ext cx="8583168" cy="4712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E10CF-57EE-85AC-CEBF-8C049DA83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297"/>
            <a:ext cx="10668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2" y="210311"/>
            <a:ext cx="4192524" cy="2790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35423" y="1037844"/>
            <a:ext cx="7491983" cy="46817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592" y="4376926"/>
            <a:ext cx="4282440" cy="2377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30FD25-D13B-71A5-D788-A541B05F93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54" y="3155440"/>
            <a:ext cx="10668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399" y="560830"/>
            <a:ext cx="11267725" cy="1482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lang="en-IN" sz="2400" spc="19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#TASK</a:t>
            </a:r>
            <a:r>
              <a:rPr lang="en-IN" sz="2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</a:t>
            </a:r>
          </a:p>
          <a:p>
            <a:pPr marL="200025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chemeClr val="accent4">
                  <a:lumMod val="75000"/>
                </a:schemeClr>
              </a:solidFill>
              <a:latin typeface="Roboto"/>
              <a:cs typeface="Roboto"/>
            </a:endParaRPr>
          </a:p>
          <a:p>
            <a:pPr marR="43815" algn="r">
              <a:lnSpc>
                <a:spcPts val="2845"/>
              </a:lnSpc>
              <a:spcBef>
                <a:spcPts val="45"/>
              </a:spcBef>
            </a:pPr>
            <a:r>
              <a:rPr sz="240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In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which</a:t>
            </a:r>
            <a:r>
              <a:rPr sz="2400" spc="3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quarter</a:t>
            </a:r>
            <a:r>
              <a:rPr sz="2400" spc="1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of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2020,</a:t>
            </a:r>
            <a:r>
              <a:rPr sz="2400" spc="1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got</a:t>
            </a: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maximum</a:t>
            </a:r>
            <a:r>
              <a:rPr sz="2400" spc="3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total_sold_quantity?</a:t>
            </a:r>
            <a:r>
              <a:rPr sz="2400" spc="1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final</a:t>
            </a:r>
            <a:r>
              <a:rPr sz="2400" spc="1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output</a:t>
            </a:r>
            <a:endParaRPr sz="2400" dirty="0">
              <a:solidFill>
                <a:schemeClr val="accent4">
                  <a:lumMod val="75000"/>
                </a:schemeClr>
              </a:solidFill>
              <a:latin typeface="Arial MT"/>
              <a:cs typeface="Arial MT"/>
            </a:endParaRPr>
          </a:p>
          <a:p>
            <a:pPr marR="5080" algn="r">
              <a:lnSpc>
                <a:spcPts val="2845"/>
              </a:lnSpc>
            </a:pP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contains</a:t>
            </a:r>
            <a:r>
              <a:rPr sz="2400" spc="2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these</a:t>
            </a:r>
            <a:r>
              <a:rPr sz="2400" spc="1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fields</a:t>
            </a:r>
            <a:r>
              <a:rPr sz="2400" spc="2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sorted</a:t>
            </a:r>
            <a:r>
              <a:rPr sz="2400" spc="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by</a:t>
            </a:r>
            <a:r>
              <a:rPr sz="2400" spc="1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the</a:t>
            </a: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total_sold_quantity,</a:t>
            </a:r>
            <a:r>
              <a:rPr sz="2400" spc="6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Quarter </a:t>
            </a:r>
            <a:r>
              <a:rPr sz="2400" spc="-5" dirty="0" err="1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total_sold_quantity</a:t>
            </a:r>
            <a:r>
              <a:rPr sz="240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2493263"/>
            <a:ext cx="3747515" cy="20406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1544" y="3261359"/>
            <a:ext cx="588263" cy="504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E6F551-62DE-C20C-D000-882C6C119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56" y="2801475"/>
            <a:ext cx="2159858" cy="14242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483" y="4221479"/>
            <a:ext cx="2785872" cy="16108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6295" y="1675587"/>
            <a:ext cx="502031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Highest Sold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Quantity 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2020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Quarter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Lowest</a:t>
            </a:r>
            <a:r>
              <a:rPr sz="1800" spc="-5" dirty="0">
                <a:latin typeface="Calibri"/>
                <a:cs typeface="Calibri"/>
              </a:rPr>
              <a:t> Sold Quantity in</a:t>
            </a:r>
            <a:r>
              <a:rPr sz="1800" dirty="0">
                <a:latin typeface="Calibri"/>
                <a:cs typeface="Calibri"/>
              </a:rPr>
              <a:t> 2020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Quarter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Quarter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March,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April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AtliQ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Hardwares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Covid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peak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during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time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9996" y="4447032"/>
            <a:ext cx="588263" cy="5044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77484" y="1374647"/>
            <a:ext cx="6156960" cy="445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C9574-07BF-795A-6A96-69046F074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297"/>
            <a:ext cx="10668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6133" y="335788"/>
            <a:ext cx="10911841" cy="1885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lang="en-IN" sz="2400" spc="19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#TASK 9</a:t>
            </a:r>
          </a:p>
          <a:p>
            <a:pPr marL="200025">
              <a:lnSpc>
                <a:spcPct val="100000"/>
              </a:lnSpc>
              <a:spcBef>
                <a:spcPts val="100"/>
              </a:spcBef>
            </a:pPr>
            <a:endParaRPr lang="en-IN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Which channel</a:t>
            </a:r>
            <a:r>
              <a:rPr sz="2400" spc="3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helped</a:t>
            </a:r>
            <a:r>
              <a:rPr sz="2400" spc="2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to</a:t>
            </a:r>
            <a:r>
              <a:rPr sz="2400" spc="1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bring</a:t>
            </a: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more</a:t>
            </a:r>
            <a:r>
              <a:rPr sz="240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gross</a:t>
            </a:r>
            <a:r>
              <a:rPr sz="2400" spc="1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sales</a:t>
            </a: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in</a:t>
            </a:r>
            <a:r>
              <a:rPr sz="2400" spc="1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fiscal</a:t>
            </a:r>
            <a:r>
              <a:rPr sz="2400" spc="1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year</a:t>
            </a:r>
            <a:r>
              <a:rPr sz="2400" spc="1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2021</a:t>
            </a:r>
            <a:r>
              <a:rPr sz="2400" spc="1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and</a:t>
            </a:r>
            <a:r>
              <a:rPr sz="2400" spc="1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the </a:t>
            </a:r>
            <a:r>
              <a:rPr sz="2400" spc="-65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percentage</a:t>
            </a:r>
            <a:r>
              <a:rPr sz="2400" spc="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contribution? The</a:t>
            </a:r>
            <a:r>
              <a:rPr sz="2400" spc="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final</a:t>
            </a:r>
            <a:r>
              <a:rPr sz="2400" spc="1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output</a:t>
            </a:r>
            <a:r>
              <a:rPr sz="2400" spc="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contains</a:t>
            </a:r>
            <a:r>
              <a:rPr sz="2400" spc="1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these</a:t>
            </a:r>
            <a:r>
              <a:rPr sz="2400" spc="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fields,</a:t>
            </a:r>
            <a:r>
              <a:rPr sz="2400" spc="1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channel </a:t>
            </a:r>
            <a:r>
              <a:rPr sz="2400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gross_sales_mln</a:t>
            </a:r>
            <a:r>
              <a:rPr sz="2400" spc="3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 MT"/>
                <a:cs typeface="Arial MT"/>
              </a:rPr>
              <a:t>percentage.</a:t>
            </a:r>
            <a:endParaRPr sz="2400" dirty="0">
              <a:solidFill>
                <a:schemeClr val="accent4">
                  <a:lumMod val="75000"/>
                </a:schemeClr>
              </a:solidFill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2895600"/>
            <a:ext cx="5303520" cy="18486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1984" y="3429000"/>
            <a:ext cx="588263" cy="504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0E3C35-CAC6-BCF4-436D-D2EA7D000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7" y="3212870"/>
            <a:ext cx="2159858" cy="142421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8" y="2638044"/>
            <a:ext cx="3874008" cy="18227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13330" y="437769"/>
            <a:ext cx="60090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Retailer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contributor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Gross_Sales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72.62%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Distributor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remaining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25%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contribution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8467" y="3177539"/>
            <a:ext cx="588263" cy="5029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0" y="1845564"/>
            <a:ext cx="5445252" cy="3762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ECA820-CC51-4003-F511-3F872C8E19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297"/>
            <a:ext cx="1253938" cy="125393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457200"/>
            <a:ext cx="11277600" cy="1856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lang="en-IN" sz="2400" spc="19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#TASK 10</a:t>
            </a:r>
            <a:endParaRPr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 dirty="0">
              <a:latin typeface="Roboto"/>
              <a:cs typeface="Roboto"/>
            </a:endParaRPr>
          </a:p>
          <a:p>
            <a:pPr marL="12700" marR="5080">
              <a:lnSpc>
                <a:spcPct val="98700"/>
              </a:lnSpc>
            </a:pPr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sz="240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9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sz="2400" spc="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products</a:t>
            </a:r>
            <a:r>
              <a:rPr sz="2400" spc="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division</a:t>
            </a:r>
            <a:r>
              <a:rPr sz="2400" spc="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2400" spc="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</a:t>
            </a:r>
            <a:r>
              <a:rPr sz="2400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sz="2400" spc="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sz="2400" spc="5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fiscal_year</a:t>
            </a:r>
            <a:r>
              <a:rPr sz="2400" spc="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2021? </a:t>
            </a:r>
            <a:r>
              <a:rPr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sz="2400" spc="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sz="240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sz="2400" spc="5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division,</a:t>
            </a:r>
            <a:r>
              <a:rPr lang="en-IN" sz="2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product_code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400" spc="-5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roduct</a:t>
            </a:r>
            <a:r>
              <a:rPr lang="en-IN" sz="2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5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sz="240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40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rank_order</a:t>
            </a:r>
            <a:r>
              <a:rPr sz="240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2677667"/>
            <a:ext cx="5620512" cy="25953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3696" y="3569208"/>
            <a:ext cx="588263" cy="504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14DAA-A55E-9A38-4C28-FA9FF1727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26" y="3263247"/>
            <a:ext cx="2159858" cy="14242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180" y="281178"/>
            <a:ext cx="472402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b="1" spc="-4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b="1" spc="-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814" y="1506728"/>
            <a:ext cx="5574386" cy="33342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796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 Hardwares </a:t>
            </a:r>
            <a:r>
              <a:rPr sz="2000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(imaginary </a:t>
            </a:r>
            <a:r>
              <a:rPr sz="2000" spc="-1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company) </a:t>
            </a:r>
            <a:r>
              <a:rPr sz="2000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000" spc="-530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of </a:t>
            </a:r>
            <a:r>
              <a:rPr sz="2000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-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leading </a:t>
            </a:r>
            <a:r>
              <a:rPr sz="2000" spc="-10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sz="2000" spc="-1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</a:t>
            </a:r>
            <a:r>
              <a:rPr sz="2000" spc="-10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producers </a:t>
            </a:r>
            <a:r>
              <a:rPr sz="2000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000" spc="-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 </a:t>
            </a:r>
            <a:r>
              <a:rPr sz="2000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000" spc="-10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 expanded </a:t>
            </a:r>
            <a:r>
              <a:rPr sz="2000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000" spc="-530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sz="2000" spc="-10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countries </a:t>
            </a:r>
            <a:r>
              <a:rPr sz="2000" spc="-1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20F21"/>
              </a:buClr>
              <a:buFont typeface="Wingdings"/>
              <a:buChar char=""/>
            </a:pPr>
            <a:endParaRPr sz="2350" dirty="0">
              <a:latin typeface="Calibri"/>
              <a:cs typeface="Calibri"/>
            </a:endParaRPr>
          </a:p>
          <a:p>
            <a:pPr marL="355600" marR="187960" indent="-342900"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AtliQ’s Fiscal Year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436620" algn="l"/>
              </a:tabLst>
            </a:pPr>
            <a:r>
              <a:rPr lang="en-IN" spc="-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spc="-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(September</a:t>
            </a:r>
            <a:r>
              <a:rPr spc="-20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spc="-10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pc="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</a:t>
            </a:r>
            <a:r>
              <a:rPr lang="en-IN" spc="-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</a:t>
            </a:r>
            <a:r>
              <a:rPr spc="-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spc="-30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pc="-3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pc="-2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FY</a:t>
            </a:r>
            <a:r>
              <a:rPr sz="2400" b="1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2020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spc="-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(September</a:t>
            </a:r>
            <a:r>
              <a:rPr spc="-3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spc="-20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pc="-10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</a:t>
            </a:r>
            <a:r>
              <a:rPr spc="-2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2020)</a:t>
            </a:r>
            <a:r>
              <a:rPr spc="-25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10" dirty="0">
                <a:solidFill>
                  <a:srgbClr val="120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FY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 2021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B2E822-0208-88CF-E920-6525A3C4B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190" y="1540118"/>
            <a:ext cx="6096000" cy="326048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C318A7-8F84-DBE2-336D-7EEECAB7A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28" y="685800"/>
            <a:ext cx="2767013" cy="1429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ED934B-0465-E48C-3E9E-892D18AB8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34" y="2514600"/>
            <a:ext cx="5334000" cy="3112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5F298B-39B2-2AC4-1F49-CF728C2A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4572000"/>
            <a:ext cx="1447801" cy="246221"/>
          </a:xfrm>
        </p:spPr>
        <p:txBody>
          <a:bodyPr/>
          <a:lstStyle/>
          <a:p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amazon.com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47" y="2659379"/>
            <a:ext cx="3895344" cy="36682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6928" y="2659379"/>
            <a:ext cx="3550920" cy="3582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5047" y="2659379"/>
            <a:ext cx="3558540" cy="35737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6620" y="260604"/>
            <a:ext cx="4948428" cy="118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2D0B43-4404-ADB5-94FD-220202CD73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297"/>
            <a:ext cx="10668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8763" y="676655"/>
            <a:ext cx="10698480" cy="5789930"/>
            <a:chOff x="778763" y="676655"/>
            <a:chExt cx="10698480" cy="57899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763" y="676655"/>
              <a:ext cx="10698480" cy="57896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7923" y="1339595"/>
              <a:ext cx="1743455" cy="12039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2699" y="1860803"/>
              <a:ext cx="1412748" cy="12420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4607" y="2328672"/>
              <a:ext cx="1743455" cy="13609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08D0C8-6F45-3A7E-162C-533CAFEFA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09" y="152400"/>
            <a:ext cx="11737181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7757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0973" y="711"/>
            <a:ext cx="328142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AtliQ’s</a:t>
            </a:r>
            <a:r>
              <a:rPr sz="4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6870" y="711"/>
            <a:ext cx="68567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</a:t>
            </a:r>
            <a:r>
              <a:rPr sz="40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40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</a:t>
            </a:r>
            <a:r>
              <a:rPr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152399"/>
            <a:ext cx="5181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b="1" spc="-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IN" sz="4000" spc="-95" dirty="0"/>
              <a:t> </a:t>
            </a:r>
            <a:r>
              <a:rPr lang="en-IN" b="1" spc="-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307" y="1418031"/>
            <a:ext cx="488569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120F21"/>
                </a:solidFill>
                <a:latin typeface="Calibri"/>
                <a:cs typeface="Calibri"/>
              </a:rPr>
              <a:t>Management</a:t>
            </a:r>
            <a:r>
              <a:rPr sz="2800" spc="5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20F21"/>
                </a:solidFill>
                <a:latin typeface="Calibri"/>
                <a:cs typeface="Calibri"/>
              </a:rPr>
              <a:t>noticed</a:t>
            </a:r>
            <a:r>
              <a:rPr sz="2800" spc="15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20F21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20F21"/>
                </a:solidFill>
                <a:latin typeface="Calibri"/>
                <a:cs typeface="Calibri"/>
              </a:rPr>
              <a:t>they</a:t>
            </a:r>
            <a:r>
              <a:rPr sz="2800" spc="-15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20F21"/>
                </a:solidFill>
                <a:latin typeface="Calibri"/>
                <a:cs typeface="Calibri"/>
              </a:rPr>
              <a:t>have</a:t>
            </a:r>
            <a:r>
              <a:rPr sz="2800" spc="5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20F21"/>
                </a:solidFill>
                <a:latin typeface="Calibri"/>
                <a:cs typeface="Calibri"/>
              </a:rPr>
              <a:t>insufficient insights </a:t>
            </a:r>
            <a:r>
              <a:rPr sz="2800" spc="-5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20F21"/>
                </a:solidFill>
                <a:latin typeface="Calibri"/>
                <a:cs typeface="Calibri"/>
              </a:rPr>
              <a:t>to</a:t>
            </a:r>
            <a:r>
              <a:rPr sz="2800" spc="-15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20F21"/>
                </a:solidFill>
                <a:latin typeface="Calibri"/>
                <a:cs typeface="Calibri"/>
              </a:rPr>
              <a:t>make</a:t>
            </a:r>
            <a:r>
              <a:rPr sz="2800" spc="-5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20F21"/>
                </a:solidFill>
                <a:latin typeface="Calibri"/>
                <a:cs typeface="Calibri"/>
              </a:rPr>
              <a:t>quick</a:t>
            </a:r>
            <a:r>
              <a:rPr sz="2800" spc="35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0F21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20F21"/>
                </a:solidFill>
                <a:latin typeface="Calibri"/>
                <a:cs typeface="Calibri"/>
              </a:rPr>
              <a:t>smart</a:t>
            </a:r>
            <a:r>
              <a:rPr sz="2800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20F21"/>
                </a:solidFill>
                <a:latin typeface="Calibri"/>
                <a:cs typeface="Calibri"/>
              </a:rPr>
              <a:t>data- </a:t>
            </a:r>
            <a:r>
              <a:rPr sz="2800" spc="-620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20F21"/>
                </a:solidFill>
                <a:latin typeface="Calibri"/>
                <a:cs typeface="Calibri"/>
              </a:rPr>
              <a:t>informed</a:t>
            </a:r>
            <a:r>
              <a:rPr sz="2800" spc="10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20F21"/>
                </a:solidFill>
                <a:latin typeface="Calibri"/>
                <a:cs typeface="Calibri"/>
              </a:rPr>
              <a:t>decisions.</a:t>
            </a:r>
            <a:r>
              <a:rPr sz="2800" spc="25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20F21"/>
                </a:solidFill>
                <a:latin typeface="Calibri"/>
                <a:cs typeface="Calibri"/>
              </a:rPr>
              <a:t>They</a:t>
            </a:r>
            <a:r>
              <a:rPr sz="2800" spc="-5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20F21"/>
                </a:solidFill>
                <a:latin typeface="Calibri"/>
                <a:cs typeface="Calibri"/>
              </a:rPr>
              <a:t>want </a:t>
            </a:r>
            <a:r>
              <a:rPr sz="2800" spc="-620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20F21"/>
                </a:solidFill>
                <a:latin typeface="Calibri"/>
                <a:cs typeface="Calibri"/>
              </a:rPr>
              <a:t>to</a:t>
            </a:r>
            <a:r>
              <a:rPr sz="2800" spc="-15" dirty="0">
                <a:solidFill>
                  <a:srgbClr val="120F21"/>
                </a:solidFill>
                <a:latin typeface="Calibri"/>
                <a:cs typeface="Calibri"/>
              </a:rPr>
              <a:t> expand</a:t>
            </a:r>
            <a:r>
              <a:rPr sz="2800" spc="5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0F21"/>
                </a:solidFill>
                <a:latin typeface="Calibri"/>
                <a:cs typeface="Calibri"/>
              </a:rPr>
              <a:t>their</a:t>
            </a:r>
            <a:r>
              <a:rPr sz="2800" spc="15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20F21"/>
                </a:solidFill>
                <a:latin typeface="Calibri"/>
                <a:cs typeface="Calibri"/>
              </a:rPr>
              <a:t>data</a:t>
            </a:r>
            <a:r>
              <a:rPr sz="2800" spc="-10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0F21"/>
                </a:solidFill>
                <a:latin typeface="Calibri"/>
                <a:cs typeface="Calibri"/>
              </a:rPr>
              <a:t>analytics </a:t>
            </a:r>
            <a:r>
              <a:rPr sz="2800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20F21"/>
                </a:solidFill>
                <a:latin typeface="Calibri"/>
                <a:cs typeface="Calibri"/>
              </a:rPr>
              <a:t>team </a:t>
            </a:r>
            <a:r>
              <a:rPr sz="2800" spc="-15" dirty="0">
                <a:solidFill>
                  <a:srgbClr val="120F21"/>
                </a:solidFill>
                <a:latin typeface="Calibri"/>
                <a:cs typeface="Calibri"/>
              </a:rPr>
              <a:t>by</a:t>
            </a:r>
            <a:r>
              <a:rPr sz="2800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20F21"/>
                </a:solidFill>
                <a:latin typeface="Calibri"/>
                <a:cs typeface="Calibri"/>
              </a:rPr>
              <a:t>adding</a:t>
            </a:r>
            <a:r>
              <a:rPr sz="2800" spc="10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20F21"/>
                </a:solidFill>
                <a:latin typeface="Calibri"/>
                <a:cs typeface="Calibri"/>
              </a:rPr>
              <a:t>several</a:t>
            </a:r>
            <a:r>
              <a:rPr sz="2800" spc="-10" dirty="0">
                <a:solidFill>
                  <a:srgbClr val="120F21"/>
                </a:solidFill>
                <a:latin typeface="Calibri"/>
                <a:cs typeface="Calibri"/>
              </a:rPr>
              <a:t> junior </a:t>
            </a:r>
            <a:r>
              <a:rPr sz="2800" spc="-5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20F21"/>
                </a:solidFill>
                <a:latin typeface="Calibri"/>
                <a:cs typeface="Calibri"/>
              </a:rPr>
              <a:t>data</a:t>
            </a:r>
            <a:r>
              <a:rPr sz="2800" spc="-10" dirty="0">
                <a:solidFill>
                  <a:srgbClr val="120F2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20F21"/>
                </a:solidFill>
                <a:latin typeface="Calibri"/>
                <a:cs typeface="Calibri"/>
              </a:rPr>
              <a:t>analysts.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CBB0C8-ECC0-BAD4-D029-C966BDD19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418886"/>
            <a:ext cx="5486400" cy="36103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169291"/>
            <a:ext cx="26670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b="1" spc="-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0712" y="1531061"/>
            <a:ext cx="5400040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  <a:tab pos="2944495" algn="l"/>
              </a:tabLst>
            </a:pP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-ho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-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eq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s 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asked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solve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SQL </a:t>
            </a:r>
            <a:r>
              <a:rPr sz="2800" spc="-5" dirty="0">
                <a:latin typeface="Calibri"/>
                <a:cs typeface="Calibri"/>
              </a:rPr>
              <a:t> Query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,convert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SQL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spc="-15" dirty="0">
                <a:latin typeface="Calibri"/>
                <a:cs typeface="Calibri"/>
              </a:rPr>
              <a:t> visualization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present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Insights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Top-Level-Management.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1655" y="1175003"/>
            <a:ext cx="5539740" cy="37048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990600"/>
            <a:ext cx="7391400" cy="284988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4FF7B2-C08C-6C09-8624-68AB6385F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9279" y="228600"/>
            <a:ext cx="3719322" cy="553998"/>
          </a:xfrm>
        </p:spPr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 SCHEMA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05421D6-127C-C704-D3E5-6C648A4AF03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85800" y="4191000"/>
            <a:ext cx="10287000" cy="181588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kern="1200" spc="-5" dirty="0">
                <a:latin typeface="Arial" panose="020B0604020202020204" pitchFamily="34" charset="0"/>
                <a:cs typeface="Arial" panose="020B0604020202020204" pitchFamily="34" charset="0"/>
              </a:rPr>
              <a:t>A star schema is a type of data modeling technique used in data warehousing to organize data in a structured and intuitive way.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kern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kern="1200" spc="-5" dirty="0">
                <a:latin typeface="Arial" panose="020B0604020202020204" pitchFamily="34" charset="0"/>
                <a:cs typeface="Arial" panose="020B0604020202020204" pitchFamily="34" charset="0"/>
              </a:rPr>
              <a:t>As shown in the image above, data is organized into a central fact table that contains the measures of interest, surrounded by dimension tables that describe the attributes of the measures.</a:t>
            </a:r>
            <a:endParaRPr lang="en-IN" sz="2000" kern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876</Words>
  <Application>Microsoft Office PowerPoint</Application>
  <PresentationFormat>Widescreen</PresentationFormat>
  <Paragraphs>99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MT</vt:lpstr>
      <vt:lpstr>Calibri</vt:lpstr>
      <vt:lpstr>Roboto</vt:lpstr>
      <vt:lpstr>Wingdings</vt:lpstr>
      <vt:lpstr>Office Theme</vt:lpstr>
      <vt:lpstr>SQL PROJECT</vt:lpstr>
      <vt:lpstr>OVERVIEW</vt:lpstr>
      <vt:lpstr>AtliQ Business Model</vt:lpstr>
      <vt:lpstr>AtliQ’s Market</vt:lpstr>
      <vt:lpstr>Division - Segment - Category</vt:lpstr>
      <vt:lpstr>PROBLEM STATEMENT</vt:lpstr>
      <vt:lpstr>APPROACH</vt:lpstr>
      <vt:lpstr>STAR SCHEMA</vt:lpstr>
      <vt:lpstr>PowerPoint Presentation</vt:lpstr>
      <vt:lpstr>#TASK 1</vt:lpstr>
      <vt:lpstr>PowerPoint Presentation</vt:lpstr>
      <vt:lpstr>PowerPoint Presentation</vt:lpstr>
      <vt:lpstr>PowerPoint Presentation</vt:lpstr>
      <vt:lpstr>#TASK 3    Provide a report with all the unique product counts for each segment and sort them  in descending order of product counts. The final output contains 2 fields, segment  product_count 4.</vt:lpstr>
      <vt:lpstr>PowerPoint Presentation</vt:lpstr>
      <vt:lpstr>PowerPoint Presentation</vt:lpstr>
      <vt:lpstr>PowerPoint Presentation</vt:lpstr>
      <vt:lpstr>PowerPoint Presentation</vt:lpstr>
      <vt:lpstr>$ 0.89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amazon.com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Jagadeesh Singidi</dc:creator>
  <cp:lastModifiedBy>Jagadeesh Singidi</cp:lastModifiedBy>
  <cp:revision>1</cp:revision>
  <dcterms:created xsi:type="dcterms:W3CDTF">2024-08-30T05:46:50Z</dcterms:created>
  <dcterms:modified xsi:type="dcterms:W3CDTF">2024-08-30T17:47:08Z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2024-01-27T00:00:00Z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2024-08-30T00:00:00Z</vt:filetime>
  </property>
</Properties>
</file>