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877B7-AD1D-4EC6-8627-0591A9CE4B79}" v="1" dt="2023-07-02T16:49:4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deesh Boini" userId="2e3f8ce4b494157f" providerId="LiveId" clId="{FC9877B7-AD1D-4EC6-8627-0591A9CE4B79}"/>
    <pc:docChg chg="undo redo custSel addSld delSld modSld">
      <pc:chgData name="Jagadeesh Boini" userId="2e3f8ce4b494157f" providerId="LiveId" clId="{FC9877B7-AD1D-4EC6-8627-0591A9CE4B79}" dt="2023-07-02T16:52:10.952" v="91" actId="20577"/>
      <pc:docMkLst>
        <pc:docMk/>
      </pc:docMkLst>
      <pc:sldChg chg="modSp mod">
        <pc:chgData name="Jagadeesh Boini" userId="2e3f8ce4b494157f" providerId="LiveId" clId="{FC9877B7-AD1D-4EC6-8627-0591A9CE4B79}" dt="2023-07-02T16:52:10.952" v="91" actId="20577"/>
        <pc:sldMkLst>
          <pc:docMk/>
          <pc:sldMk cId="4043737824" sldId="257"/>
        </pc:sldMkLst>
        <pc:spChg chg="mod">
          <ac:chgData name="Jagadeesh Boini" userId="2e3f8ce4b494157f" providerId="LiveId" clId="{FC9877B7-AD1D-4EC6-8627-0591A9CE4B79}" dt="2023-07-02T16:52:10.952" v="91" actId="20577"/>
          <ac:spMkLst>
            <pc:docMk/>
            <pc:sldMk cId="4043737824" sldId="257"/>
            <ac:spMk id="3" creationId="{A8E9CFF2-3777-4FF4-A759-8491175B0B7C}"/>
          </ac:spMkLst>
        </pc:spChg>
      </pc:sldChg>
      <pc:sldChg chg="modSp mod">
        <pc:chgData name="Jagadeesh Boini" userId="2e3f8ce4b494157f" providerId="LiveId" clId="{FC9877B7-AD1D-4EC6-8627-0591A9CE4B79}" dt="2023-07-02T16:45:44.205" v="19" actId="122"/>
        <pc:sldMkLst>
          <pc:docMk/>
          <pc:sldMk cId="3066947927" sldId="269"/>
        </pc:sldMkLst>
        <pc:spChg chg="mod">
          <ac:chgData name="Jagadeesh Boini" userId="2e3f8ce4b494157f" providerId="LiveId" clId="{FC9877B7-AD1D-4EC6-8627-0591A9CE4B79}" dt="2023-07-02T16:44:22.963" v="13" actId="122"/>
          <ac:spMkLst>
            <pc:docMk/>
            <pc:sldMk cId="3066947927" sldId="269"/>
            <ac:spMk id="2" creationId="{CF4B7038-683C-C3EF-A285-4F41CB7A4D85}"/>
          </ac:spMkLst>
        </pc:spChg>
        <pc:spChg chg="mod">
          <ac:chgData name="Jagadeesh Boini" userId="2e3f8ce4b494157f" providerId="LiveId" clId="{FC9877B7-AD1D-4EC6-8627-0591A9CE4B79}" dt="2023-07-02T16:45:44.205" v="19" actId="122"/>
          <ac:spMkLst>
            <pc:docMk/>
            <pc:sldMk cId="3066947927" sldId="269"/>
            <ac:spMk id="3" creationId="{9E89D337-73A0-F077-CB94-6B8982E59206}"/>
          </ac:spMkLst>
        </pc:spChg>
      </pc:sldChg>
      <pc:sldChg chg="addSp delSp modSp new mod modClrScheme chgLayout">
        <pc:chgData name="Jagadeesh Boini" userId="2e3f8ce4b494157f" providerId="LiveId" clId="{FC9877B7-AD1D-4EC6-8627-0591A9CE4B79}" dt="2023-07-02T16:51:32.376" v="45" actId="122"/>
        <pc:sldMkLst>
          <pc:docMk/>
          <pc:sldMk cId="1579701926" sldId="270"/>
        </pc:sldMkLst>
        <pc:spChg chg="del">
          <ac:chgData name="Jagadeesh Boini" userId="2e3f8ce4b494157f" providerId="LiveId" clId="{FC9877B7-AD1D-4EC6-8627-0591A9CE4B79}" dt="2023-07-02T16:47:45.320" v="21" actId="700"/>
          <ac:spMkLst>
            <pc:docMk/>
            <pc:sldMk cId="1579701926" sldId="270"/>
            <ac:spMk id="2" creationId="{55A22F55-C704-4F57-3A03-8FC345FE387D}"/>
          </ac:spMkLst>
        </pc:spChg>
        <pc:spChg chg="del">
          <ac:chgData name="Jagadeesh Boini" userId="2e3f8ce4b494157f" providerId="LiveId" clId="{FC9877B7-AD1D-4EC6-8627-0591A9CE4B79}" dt="2023-07-02T16:47:45.320" v="21" actId="700"/>
          <ac:spMkLst>
            <pc:docMk/>
            <pc:sldMk cId="1579701926" sldId="270"/>
            <ac:spMk id="3" creationId="{4901CFF7-825D-8D06-5C1E-273370FFAD3E}"/>
          </ac:spMkLst>
        </pc:spChg>
        <pc:spChg chg="add mod">
          <ac:chgData name="Jagadeesh Boini" userId="2e3f8ce4b494157f" providerId="LiveId" clId="{FC9877B7-AD1D-4EC6-8627-0591A9CE4B79}" dt="2023-07-02T16:51:32.376" v="45" actId="122"/>
          <ac:spMkLst>
            <pc:docMk/>
            <pc:sldMk cId="1579701926" sldId="270"/>
            <ac:spMk id="6" creationId="{6AB21ECF-9581-B283-A308-F481104A6EA0}"/>
          </ac:spMkLst>
        </pc:spChg>
        <pc:picChg chg="add del mod">
          <ac:chgData name="Jagadeesh Boini" userId="2e3f8ce4b494157f" providerId="LiveId" clId="{FC9877B7-AD1D-4EC6-8627-0591A9CE4B79}" dt="2023-07-02T16:50:20.416" v="30" actId="478"/>
          <ac:picMkLst>
            <pc:docMk/>
            <pc:sldMk cId="1579701926" sldId="270"/>
            <ac:picMk id="5" creationId="{6525826D-7CF1-2083-D7FE-B974E0E892FC}"/>
          </ac:picMkLst>
        </pc:picChg>
      </pc:sldChg>
      <pc:sldChg chg="addSp delSp modSp new del mod modClrScheme chgLayout">
        <pc:chgData name="Jagadeesh Boini" userId="2e3f8ce4b494157f" providerId="LiveId" clId="{FC9877B7-AD1D-4EC6-8627-0591A9CE4B79}" dt="2023-07-02T16:44:11.761" v="2" actId="2696"/>
        <pc:sldMkLst>
          <pc:docMk/>
          <pc:sldMk cId="2285601414" sldId="270"/>
        </pc:sldMkLst>
        <pc:spChg chg="del mod ord">
          <ac:chgData name="Jagadeesh Boini" userId="2e3f8ce4b494157f" providerId="LiveId" clId="{FC9877B7-AD1D-4EC6-8627-0591A9CE4B79}" dt="2023-07-02T16:44:06.176" v="1" actId="700"/>
          <ac:spMkLst>
            <pc:docMk/>
            <pc:sldMk cId="2285601414" sldId="270"/>
            <ac:spMk id="2" creationId="{F9E1654E-D91E-602C-EB5F-0EE35DD64A19}"/>
          </ac:spMkLst>
        </pc:spChg>
        <pc:spChg chg="del">
          <ac:chgData name="Jagadeesh Boini" userId="2e3f8ce4b494157f" providerId="LiveId" clId="{FC9877B7-AD1D-4EC6-8627-0591A9CE4B79}" dt="2023-07-02T16:44:06.176" v="1" actId="700"/>
          <ac:spMkLst>
            <pc:docMk/>
            <pc:sldMk cId="2285601414" sldId="270"/>
            <ac:spMk id="3" creationId="{CCD4AFE3-870A-6728-18E2-4B4D8720F1A6}"/>
          </ac:spMkLst>
        </pc:spChg>
        <pc:spChg chg="add mod ord">
          <ac:chgData name="Jagadeesh Boini" userId="2e3f8ce4b494157f" providerId="LiveId" clId="{FC9877B7-AD1D-4EC6-8627-0591A9CE4B79}" dt="2023-07-02T16:44:06.176" v="1" actId="700"/>
          <ac:spMkLst>
            <pc:docMk/>
            <pc:sldMk cId="2285601414" sldId="270"/>
            <ac:spMk id="4" creationId="{48C12E10-5550-6914-A717-80CD359FF1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US" sz="7200" dirty="0">
                <a:latin typeface="Algerian" panose="04020705040A02060702" pitchFamily="82" charset="0"/>
              </a:rPr>
              <a:t>Multi-Page Responsive Website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635314" y="4672738"/>
            <a:ext cx="7688765" cy="1546161"/>
          </a:xfrm>
        </p:spPr>
        <p:txBody>
          <a:bodyPr>
            <a:normAutofit fontScale="92500" lnSpcReduction="10000"/>
          </a:bodyPr>
          <a:lstStyle/>
          <a:p>
            <a:r>
              <a:rPr lang="en-US" sz="2400" dirty="0">
                <a:solidFill>
                  <a:schemeClr val="tx1">
                    <a:lumMod val="85000"/>
                    <a:lumOff val="15000"/>
                  </a:schemeClr>
                </a:solidFill>
              </a:rPr>
              <a:t>SUBMITTED BY</a:t>
            </a:r>
          </a:p>
          <a:p>
            <a:r>
              <a:rPr lang="en-US" sz="2400">
                <a:solidFill>
                  <a:schemeClr val="tx1">
                    <a:lumMod val="85000"/>
                    <a:lumOff val="15000"/>
                  </a:schemeClr>
                </a:solidFill>
              </a:rPr>
              <a:t>                           -- </a:t>
            </a:r>
            <a:r>
              <a:rPr lang="en-US" sz="2400" dirty="0">
                <a:solidFill>
                  <a:schemeClr val="tx1">
                    <a:lumMod val="85000"/>
                    <a:lumOff val="15000"/>
                  </a:schemeClr>
                </a:solidFill>
              </a:rPr>
              <a:t>B.JAGADEESH</a:t>
            </a:r>
          </a:p>
          <a:p>
            <a:r>
              <a:rPr lang="en-US" sz="2400" dirty="0">
                <a:solidFill>
                  <a:schemeClr val="tx1">
                    <a:lumMod val="85000"/>
                    <a:lumOff val="15000"/>
                  </a:schemeClr>
                </a:solidFill>
              </a:rPr>
              <a:t>    --Internship project in web development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B9BA2-9BE9-ABB9-00E5-CDD087DB1E81}"/>
              </a:ext>
            </a:extLst>
          </p:cNvPr>
          <p:cNvSpPr>
            <a:spLocks noGrp="1"/>
          </p:cNvSpPr>
          <p:nvPr>
            <p:ph type="title"/>
          </p:nvPr>
        </p:nvSpPr>
        <p:spPr/>
        <p:txBody>
          <a:bodyPr/>
          <a:lstStyle/>
          <a:p>
            <a:pPr algn="ctr"/>
            <a:r>
              <a:rPr lang="en-IN" dirty="0"/>
              <a:t>Website Images</a:t>
            </a:r>
          </a:p>
        </p:txBody>
      </p:sp>
      <p:sp>
        <p:nvSpPr>
          <p:cNvPr id="5" name="Content Placeholder 4">
            <a:extLst>
              <a:ext uri="{FF2B5EF4-FFF2-40B4-BE49-F238E27FC236}">
                <a16:creationId xmlns:a16="http://schemas.microsoft.com/office/drawing/2014/main" id="{ABAF27EE-6AB5-F367-8757-17B556D2B674}"/>
              </a:ext>
            </a:extLst>
          </p:cNvPr>
          <p:cNvSpPr>
            <a:spLocks noGrp="1"/>
          </p:cNvSpPr>
          <p:nvPr>
            <p:ph idx="1"/>
          </p:nvPr>
        </p:nvSpPr>
        <p:spPr/>
        <p:txBody>
          <a:bodyPr/>
          <a:lstStyle/>
          <a:p>
            <a:r>
              <a:rPr lang="en-IN" b="1" dirty="0"/>
              <a:t>4.contact page</a:t>
            </a:r>
          </a:p>
          <a:p>
            <a:endParaRPr lang="en-IN" dirty="0"/>
          </a:p>
        </p:txBody>
      </p:sp>
      <p:pic>
        <p:nvPicPr>
          <p:cNvPr id="7" name="Picture 6">
            <a:extLst>
              <a:ext uri="{FF2B5EF4-FFF2-40B4-BE49-F238E27FC236}">
                <a16:creationId xmlns:a16="http://schemas.microsoft.com/office/drawing/2014/main" id="{67DC6D46-66D0-96DF-3648-3699E36DA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60" y="2108201"/>
            <a:ext cx="7233920" cy="4191146"/>
          </a:xfrm>
          <a:prstGeom prst="rect">
            <a:avLst/>
          </a:prstGeom>
        </p:spPr>
      </p:pic>
    </p:spTree>
    <p:extLst>
      <p:ext uri="{BB962C8B-B14F-4D97-AF65-F5344CB8AC3E}">
        <p14:creationId xmlns:p14="http://schemas.microsoft.com/office/powerpoint/2010/main" val="295169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7038-683C-C3EF-A285-4F41CB7A4D8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9E89D337-73A0-F077-CB94-6B8982E59206}"/>
              </a:ext>
            </a:extLst>
          </p:cNvPr>
          <p:cNvSpPr>
            <a:spLocks noGrp="1"/>
          </p:cNvSpPr>
          <p:nvPr>
            <p:ph idx="1"/>
          </p:nvPr>
        </p:nvSpPr>
        <p:spPr/>
        <p:txBody>
          <a:bodyPr/>
          <a:lstStyle/>
          <a:p>
            <a:pPr algn="ctr"/>
            <a:r>
              <a:rPr lang="en-US" dirty="0"/>
              <a:t>The provided information includes four HTML files (index.html, services.html, work.html, and contact.html) and a style.css file, representing the web pages of an IT company's website.</a:t>
            </a:r>
          </a:p>
          <a:p>
            <a:pPr algn="ctr"/>
            <a:r>
              <a:rPr lang="en-US" dirty="0"/>
              <a:t>In summary, the collection of HTML files and the style.css file collectively create a website for an IT company. The website offers visitors an overview of the company's services, showcases their previous works, and provides a means to contact them. The design elements specified in the CSS file enhance the overall user experience and maintain a consistent visual theme across the web pages.</a:t>
            </a:r>
          </a:p>
          <a:p>
            <a:endParaRPr lang="en-IN" dirty="0"/>
          </a:p>
        </p:txBody>
      </p:sp>
    </p:spTree>
    <p:extLst>
      <p:ext uri="{BB962C8B-B14F-4D97-AF65-F5344CB8AC3E}">
        <p14:creationId xmlns:p14="http://schemas.microsoft.com/office/powerpoint/2010/main" val="306694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B21ECF-9581-B283-A308-F481104A6EA0}"/>
              </a:ext>
            </a:extLst>
          </p:cNvPr>
          <p:cNvSpPr>
            <a:spLocks noGrp="1"/>
          </p:cNvSpPr>
          <p:nvPr>
            <p:ph type="title"/>
          </p:nvPr>
        </p:nvSpPr>
        <p:spPr>
          <a:xfrm>
            <a:off x="1097280" y="2926080"/>
            <a:ext cx="10058400" cy="1341120"/>
          </a:xfrm>
        </p:spPr>
        <p:txBody>
          <a:bodyPr>
            <a:normAutofit/>
          </a:bodyPr>
          <a:lstStyle/>
          <a:p>
            <a:pPr algn="ctr"/>
            <a:r>
              <a:rPr lang="en-IN" sz="7200" dirty="0"/>
              <a:t>THANK YOU</a:t>
            </a:r>
          </a:p>
        </p:txBody>
      </p:sp>
    </p:spTree>
    <p:extLst>
      <p:ext uri="{BB962C8B-B14F-4D97-AF65-F5344CB8AC3E}">
        <p14:creationId xmlns:p14="http://schemas.microsoft.com/office/powerpoint/2010/main" val="157970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9BF5-4E89-6B05-DA80-E546410BD977}"/>
              </a:ext>
            </a:extLst>
          </p:cNvPr>
          <p:cNvSpPr>
            <a:spLocks noGrp="1"/>
          </p:cNvSpPr>
          <p:nvPr>
            <p:ph type="title"/>
          </p:nvPr>
        </p:nvSpPr>
        <p:spPr>
          <a:xfrm>
            <a:off x="1097280" y="235803"/>
            <a:ext cx="10058400" cy="1450757"/>
          </a:xfrm>
        </p:spPr>
        <p:txBody>
          <a:bodyPr/>
          <a:lstStyle/>
          <a:p>
            <a:pPr algn="ctr"/>
            <a:r>
              <a:rPr lang="en-IN" dirty="0"/>
              <a:t>Abstract</a:t>
            </a:r>
          </a:p>
        </p:txBody>
      </p:sp>
      <p:sp>
        <p:nvSpPr>
          <p:cNvPr id="3" name="Content Placeholder 2">
            <a:extLst>
              <a:ext uri="{FF2B5EF4-FFF2-40B4-BE49-F238E27FC236}">
                <a16:creationId xmlns:a16="http://schemas.microsoft.com/office/drawing/2014/main" id="{BC0009F9-8DC4-7F77-3261-B0720BF980B6}"/>
              </a:ext>
            </a:extLst>
          </p:cNvPr>
          <p:cNvSpPr>
            <a:spLocks noGrp="1"/>
          </p:cNvSpPr>
          <p:nvPr>
            <p:ph idx="1"/>
          </p:nvPr>
        </p:nvSpPr>
        <p:spPr>
          <a:xfrm>
            <a:off x="640080" y="2108201"/>
            <a:ext cx="10515600" cy="3760891"/>
          </a:xfrm>
        </p:spPr>
        <p:txBody>
          <a:bodyPr/>
          <a:lstStyle/>
          <a:p>
            <a:pPr algn="ctr">
              <a:buFont typeface="Arial" panose="020B0604020202020204" pitchFamily="34" charset="0"/>
              <a:buChar char="•"/>
            </a:pPr>
            <a:r>
              <a:rPr lang="en-US" dirty="0"/>
              <a:t>This web development guide focuses on creating a multi-page responsive website using HTML and CSS.</a:t>
            </a:r>
          </a:p>
          <a:p>
            <a:pPr algn="ctr">
              <a:buFont typeface="Arial" panose="020B0604020202020204" pitchFamily="34" charset="0"/>
              <a:buChar char="•"/>
            </a:pPr>
            <a:r>
              <a:rPr lang="en-US" dirty="0"/>
              <a:t>It emphasizes the importance of combining these languages to build visually appealing and interactive websites that adapt to different devices.</a:t>
            </a:r>
          </a:p>
          <a:p>
            <a:pPr algn="ctr">
              <a:buFont typeface="Arial" panose="020B0604020202020204" pitchFamily="34" charset="0"/>
              <a:buChar char="•"/>
            </a:pPr>
            <a:r>
              <a:rPr lang="en-US" dirty="0"/>
              <a:t>The guide outlines essential pages, including the index page, services page, contact page, and a portfolio section showcasing previous works.</a:t>
            </a:r>
          </a:p>
          <a:p>
            <a:pPr algn="ctr">
              <a:buFont typeface="Arial" panose="020B0604020202020204" pitchFamily="34" charset="0"/>
              <a:buChar char="•"/>
            </a:pPr>
            <a:r>
              <a:rPr lang="en-US" dirty="0"/>
              <a:t>It emphasizes the goal of creating a responsive design to optimize user experience across various screen sizes, aiming to help readers develop their web development skills and deliver exceptional user experiences.</a:t>
            </a:r>
            <a:endParaRPr lang="en-IN" dirty="0"/>
          </a:p>
        </p:txBody>
      </p:sp>
    </p:spTree>
    <p:extLst>
      <p:ext uri="{BB962C8B-B14F-4D97-AF65-F5344CB8AC3E}">
        <p14:creationId xmlns:p14="http://schemas.microsoft.com/office/powerpoint/2010/main" val="139860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B6CB-9026-73BB-B145-1C0A55CF6DC6}"/>
              </a:ext>
            </a:extLst>
          </p:cNvPr>
          <p:cNvSpPr>
            <a:spLocks noGrp="1"/>
          </p:cNvSpPr>
          <p:nvPr>
            <p:ph type="title"/>
          </p:nvPr>
        </p:nvSpPr>
        <p:spPr>
          <a:xfrm>
            <a:off x="375920" y="286603"/>
            <a:ext cx="11511280" cy="1450757"/>
          </a:xfrm>
        </p:spPr>
        <p:txBody>
          <a:bodyPr/>
          <a:lstStyle/>
          <a:p>
            <a:r>
              <a:rPr lang="en-IN" dirty="0"/>
              <a:t>What is </a:t>
            </a:r>
            <a:r>
              <a:rPr lang="en-IN" dirty="0" err="1"/>
              <a:t>Mutli</a:t>
            </a:r>
            <a:r>
              <a:rPr lang="en-IN" dirty="0"/>
              <a:t>-Page Responsive Website</a:t>
            </a:r>
          </a:p>
        </p:txBody>
      </p:sp>
      <p:sp>
        <p:nvSpPr>
          <p:cNvPr id="3" name="Content Placeholder 2">
            <a:extLst>
              <a:ext uri="{FF2B5EF4-FFF2-40B4-BE49-F238E27FC236}">
                <a16:creationId xmlns:a16="http://schemas.microsoft.com/office/drawing/2014/main" id="{DCC7F19A-7663-4EFB-98E6-833E83FAFF84}"/>
              </a:ext>
            </a:extLst>
          </p:cNvPr>
          <p:cNvSpPr>
            <a:spLocks noGrp="1"/>
          </p:cNvSpPr>
          <p:nvPr>
            <p:ph idx="1"/>
          </p:nvPr>
        </p:nvSpPr>
        <p:spPr>
          <a:xfrm>
            <a:off x="375920" y="2108201"/>
            <a:ext cx="10779760" cy="3760891"/>
          </a:xfrm>
        </p:spPr>
        <p:txBody>
          <a:bodyPr/>
          <a:lstStyle/>
          <a:p>
            <a:pPr algn="ctr"/>
            <a:r>
              <a:rPr lang="en-US" dirty="0"/>
              <a:t>A multi-page responsive website is a website that consists of multiple interconnected web pages and is designed to adapt and provide an optimal viewing experience across various devices and screen sizes. The term "responsive" refers to the website's ability to automatically adjust its layout, content, and design elements based on the screen size of the device being used to access it. This ensures that the website is accessible and visually appealing, whether it is viewed on a desktop computer, laptop, tablet, or mobile phone. The responsive design approach allows users to navigate through different pages of the website seamlessly while maintaining a consistent and user-friendly experience across all devices.</a:t>
            </a:r>
            <a:endParaRPr lang="en-IN" dirty="0"/>
          </a:p>
        </p:txBody>
      </p:sp>
    </p:spTree>
    <p:extLst>
      <p:ext uri="{BB962C8B-B14F-4D97-AF65-F5344CB8AC3E}">
        <p14:creationId xmlns:p14="http://schemas.microsoft.com/office/powerpoint/2010/main" val="368395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1E76-2C00-E38F-27C0-6E2AFC64F5F4}"/>
              </a:ext>
            </a:extLst>
          </p:cNvPr>
          <p:cNvSpPr>
            <a:spLocks noGrp="1"/>
          </p:cNvSpPr>
          <p:nvPr>
            <p:ph type="title"/>
          </p:nvPr>
        </p:nvSpPr>
        <p:spPr/>
        <p:txBody>
          <a:bodyPr/>
          <a:lstStyle/>
          <a:p>
            <a:pPr algn="ctr"/>
            <a:r>
              <a:rPr lang="en-IN" dirty="0"/>
              <a:t>Introduction to project</a:t>
            </a:r>
          </a:p>
        </p:txBody>
      </p:sp>
      <p:sp>
        <p:nvSpPr>
          <p:cNvPr id="3" name="Content Placeholder 2">
            <a:extLst>
              <a:ext uri="{FF2B5EF4-FFF2-40B4-BE49-F238E27FC236}">
                <a16:creationId xmlns:a16="http://schemas.microsoft.com/office/drawing/2014/main" id="{5A9C1A17-48D3-1363-65B1-D5E6D41EF052}"/>
              </a:ext>
            </a:extLst>
          </p:cNvPr>
          <p:cNvSpPr>
            <a:spLocks noGrp="1"/>
          </p:cNvSpPr>
          <p:nvPr>
            <p:ph idx="1"/>
          </p:nvPr>
        </p:nvSpPr>
        <p:spPr/>
        <p:txBody>
          <a:bodyPr/>
          <a:lstStyle/>
          <a:p>
            <a:pPr algn="ctr"/>
            <a:r>
              <a:rPr lang="en-US" dirty="0"/>
              <a:t>This guide explores the process of creating a multi-page responsive website using HTML and CSS for an IT company called </a:t>
            </a:r>
            <a:r>
              <a:rPr lang="en-US" dirty="0" err="1"/>
              <a:t>LightCode</a:t>
            </a:r>
            <a:r>
              <a:rPr lang="en-US" dirty="0"/>
              <a:t>. The website will include essential pages such as index, services, contact, and a showcase of previous works. HTML provides the structure and content, while CSS handles the design and layout. By combining these languages, visually appealing and interactive websites that adapt to different devices can be created.</a:t>
            </a:r>
            <a:endParaRPr lang="en-IN" dirty="0"/>
          </a:p>
        </p:txBody>
      </p:sp>
    </p:spTree>
    <p:extLst>
      <p:ext uri="{BB962C8B-B14F-4D97-AF65-F5344CB8AC3E}">
        <p14:creationId xmlns:p14="http://schemas.microsoft.com/office/powerpoint/2010/main" val="54045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CEBF-52C6-09D5-E743-98D236374ABB}"/>
              </a:ext>
            </a:extLst>
          </p:cNvPr>
          <p:cNvSpPr>
            <a:spLocks noGrp="1"/>
          </p:cNvSpPr>
          <p:nvPr>
            <p:ph type="title"/>
          </p:nvPr>
        </p:nvSpPr>
        <p:spPr/>
        <p:txBody>
          <a:bodyPr/>
          <a:lstStyle/>
          <a:p>
            <a:pPr algn="ctr"/>
            <a:r>
              <a:rPr lang="en-IN" dirty="0"/>
              <a:t>Idea of Implementation</a:t>
            </a:r>
          </a:p>
        </p:txBody>
      </p:sp>
      <p:sp>
        <p:nvSpPr>
          <p:cNvPr id="3" name="Content Placeholder 2">
            <a:extLst>
              <a:ext uri="{FF2B5EF4-FFF2-40B4-BE49-F238E27FC236}">
                <a16:creationId xmlns:a16="http://schemas.microsoft.com/office/drawing/2014/main" id="{32031397-CDF9-B44E-6C02-08D7BE90286E}"/>
              </a:ext>
            </a:extLst>
          </p:cNvPr>
          <p:cNvSpPr>
            <a:spLocks noGrp="1"/>
          </p:cNvSpPr>
          <p:nvPr>
            <p:ph idx="1"/>
          </p:nvPr>
        </p:nvSpPr>
        <p:spPr/>
        <p:txBody>
          <a:bodyPr/>
          <a:lstStyle/>
          <a:p>
            <a:pPr algn="ctr"/>
            <a:r>
              <a:rPr lang="en-US" dirty="0"/>
              <a:t>The Light Code website will consist of an index page as the landing page, showcasing a brief introduction and navigation links. The services page will provide detailed descriptions of the offerings, potentially including visuals. The contact page will feature a form for inquiries. A portfolio section will display previous works, demonstrating skills and expertise. The focus will be on creating a responsive website that adapts to different devices for an optimal user experience. This guide aims to help both beginners and experienced developers in building a captivating multi-page responsive website using HTML and CSS.</a:t>
            </a:r>
            <a:endParaRPr lang="en-IN" dirty="0"/>
          </a:p>
        </p:txBody>
      </p:sp>
    </p:spTree>
    <p:extLst>
      <p:ext uri="{BB962C8B-B14F-4D97-AF65-F5344CB8AC3E}">
        <p14:creationId xmlns:p14="http://schemas.microsoft.com/office/powerpoint/2010/main" val="338334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1F1D-3059-8C65-44B6-25C501997D18}"/>
              </a:ext>
            </a:extLst>
          </p:cNvPr>
          <p:cNvSpPr>
            <a:spLocks noGrp="1"/>
          </p:cNvSpPr>
          <p:nvPr>
            <p:ph type="title"/>
          </p:nvPr>
        </p:nvSpPr>
        <p:spPr/>
        <p:txBody>
          <a:bodyPr/>
          <a:lstStyle/>
          <a:p>
            <a:pPr algn="ctr"/>
            <a:r>
              <a:rPr lang="en-IN" dirty="0"/>
              <a:t>Requirements</a:t>
            </a:r>
          </a:p>
        </p:txBody>
      </p:sp>
      <p:sp>
        <p:nvSpPr>
          <p:cNvPr id="3" name="Content Placeholder 2">
            <a:extLst>
              <a:ext uri="{FF2B5EF4-FFF2-40B4-BE49-F238E27FC236}">
                <a16:creationId xmlns:a16="http://schemas.microsoft.com/office/drawing/2014/main" id="{C60503FD-35AC-54E1-2F79-E6FFF572A05E}"/>
              </a:ext>
            </a:extLst>
          </p:cNvPr>
          <p:cNvSpPr>
            <a:spLocks noGrp="1"/>
          </p:cNvSpPr>
          <p:nvPr>
            <p:ph idx="1"/>
          </p:nvPr>
        </p:nvSpPr>
        <p:spPr/>
        <p:txBody>
          <a:bodyPr>
            <a:normAutofit/>
          </a:bodyPr>
          <a:lstStyle/>
          <a:p>
            <a:pPr algn="ctr"/>
            <a:r>
              <a:rPr lang="en-US" dirty="0"/>
              <a:t>To build the mentioned website, you'll need a text editor or IDE for coding, a web browser for testing, and a good understanding of HTML and CSS. HTML will be used to structure the content, while CSS will handle the visual design. Responsive design techniques, such as media queries and flexible layouts, are crucial for ensuring the website looks great on different devices.</a:t>
            </a:r>
          </a:p>
          <a:p>
            <a:pPr algn="ctr"/>
            <a:r>
              <a:rPr lang="en-US" dirty="0"/>
              <a:t>You may also need images or multimedia assets, which can be created or sourced from graphic design tools or platforms. Additionally, consider web hosting and domain registration to make your website accessible online.</a:t>
            </a:r>
          </a:p>
          <a:p>
            <a:pPr algn="ctr"/>
            <a:r>
              <a:rPr lang="en-US" dirty="0"/>
              <a:t>Depending on the complexity, you may require additional resources like JavaScript for interactivity, libraries/frameworks for specific features, or content management systems (CMS) for easier website management.</a:t>
            </a:r>
            <a:endParaRPr lang="en-IN" dirty="0"/>
          </a:p>
        </p:txBody>
      </p:sp>
    </p:spTree>
    <p:extLst>
      <p:ext uri="{BB962C8B-B14F-4D97-AF65-F5344CB8AC3E}">
        <p14:creationId xmlns:p14="http://schemas.microsoft.com/office/powerpoint/2010/main" val="303598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873D-D57E-2FD3-5AFA-17970B72CC97}"/>
              </a:ext>
            </a:extLst>
          </p:cNvPr>
          <p:cNvSpPr>
            <a:spLocks noGrp="1"/>
          </p:cNvSpPr>
          <p:nvPr>
            <p:ph type="title"/>
          </p:nvPr>
        </p:nvSpPr>
        <p:spPr/>
        <p:txBody>
          <a:bodyPr/>
          <a:lstStyle/>
          <a:p>
            <a:pPr algn="ctr"/>
            <a:r>
              <a:rPr lang="en-IN" dirty="0"/>
              <a:t>Website Images</a:t>
            </a:r>
          </a:p>
        </p:txBody>
      </p:sp>
      <p:sp>
        <p:nvSpPr>
          <p:cNvPr id="7" name="Content Placeholder 6">
            <a:extLst>
              <a:ext uri="{FF2B5EF4-FFF2-40B4-BE49-F238E27FC236}">
                <a16:creationId xmlns:a16="http://schemas.microsoft.com/office/drawing/2014/main" id="{E07C9746-40BE-B62F-9B9F-AB4198703C78}"/>
              </a:ext>
            </a:extLst>
          </p:cNvPr>
          <p:cNvSpPr>
            <a:spLocks noGrp="1"/>
          </p:cNvSpPr>
          <p:nvPr>
            <p:ph idx="1"/>
          </p:nvPr>
        </p:nvSpPr>
        <p:spPr/>
        <p:txBody>
          <a:bodyPr/>
          <a:lstStyle/>
          <a:p>
            <a:r>
              <a:rPr lang="en-IN" b="1" dirty="0"/>
              <a:t>1.Index page</a:t>
            </a:r>
          </a:p>
        </p:txBody>
      </p:sp>
      <p:pic>
        <p:nvPicPr>
          <p:cNvPr id="9" name="Picture 8">
            <a:extLst>
              <a:ext uri="{FF2B5EF4-FFF2-40B4-BE49-F238E27FC236}">
                <a16:creationId xmlns:a16="http://schemas.microsoft.com/office/drawing/2014/main" id="{725D1C9C-6008-E992-5FA2-5A53401D7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361" y="2108201"/>
            <a:ext cx="6837680" cy="4221479"/>
          </a:xfrm>
          <a:prstGeom prst="rect">
            <a:avLst/>
          </a:prstGeom>
        </p:spPr>
      </p:pic>
    </p:spTree>
    <p:extLst>
      <p:ext uri="{BB962C8B-B14F-4D97-AF65-F5344CB8AC3E}">
        <p14:creationId xmlns:p14="http://schemas.microsoft.com/office/powerpoint/2010/main" val="81520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B596E2-E812-7991-9B7F-7B6A7AD80E6C}"/>
              </a:ext>
            </a:extLst>
          </p:cNvPr>
          <p:cNvSpPr>
            <a:spLocks noGrp="1"/>
          </p:cNvSpPr>
          <p:nvPr>
            <p:ph type="title"/>
          </p:nvPr>
        </p:nvSpPr>
        <p:spPr/>
        <p:txBody>
          <a:bodyPr/>
          <a:lstStyle/>
          <a:p>
            <a:pPr algn="ctr"/>
            <a:r>
              <a:rPr lang="en-IN" dirty="0"/>
              <a:t>Website Images</a:t>
            </a:r>
          </a:p>
        </p:txBody>
      </p:sp>
      <p:sp>
        <p:nvSpPr>
          <p:cNvPr id="6" name="Content Placeholder 5">
            <a:extLst>
              <a:ext uri="{FF2B5EF4-FFF2-40B4-BE49-F238E27FC236}">
                <a16:creationId xmlns:a16="http://schemas.microsoft.com/office/drawing/2014/main" id="{67B3FE6F-89A2-37EA-D003-D72560665E05}"/>
              </a:ext>
            </a:extLst>
          </p:cNvPr>
          <p:cNvSpPr>
            <a:spLocks noGrp="1"/>
          </p:cNvSpPr>
          <p:nvPr>
            <p:ph idx="1"/>
          </p:nvPr>
        </p:nvSpPr>
        <p:spPr/>
        <p:txBody>
          <a:bodyPr/>
          <a:lstStyle/>
          <a:p>
            <a:r>
              <a:rPr lang="en-IN" b="1" dirty="0"/>
              <a:t>2.services page               </a:t>
            </a:r>
          </a:p>
          <a:p>
            <a:r>
              <a:rPr lang="en-IN" dirty="0"/>
              <a:t>                                    </a:t>
            </a:r>
          </a:p>
        </p:txBody>
      </p:sp>
      <p:pic>
        <p:nvPicPr>
          <p:cNvPr id="8" name="Picture 7">
            <a:extLst>
              <a:ext uri="{FF2B5EF4-FFF2-40B4-BE49-F238E27FC236}">
                <a16:creationId xmlns:a16="http://schemas.microsoft.com/office/drawing/2014/main" id="{83EAA81A-2CF0-2CCE-9BC5-C0B4CF73F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641" y="2108200"/>
            <a:ext cx="6482079" cy="4099559"/>
          </a:xfrm>
          <a:prstGeom prst="rect">
            <a:avLst/>
          </a:prstGeom>
        </p:spPr>
      </p:pic>
    </p:spTree>
    <p:extLst>
      <p:ext uri="{BB962C8B-B14F-4D97-AF65-F5344CB8AC3E}">
        <p14:creationId xmlns:p14="http://schemas.microsoft.com/office/powerpoint/2010/main" val="82992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14E4-2753-C568-6FE8-C20307700242}"/>
              </a:ext>
            </a:extLst>
          </p:cNvPr>
          <p:cNvSpPr>
            <a:spLocks noGrp="1"/>
          </p:cNvSpPr>
          <p:nvPr>
            <p:ph type="title"/>
          </p:nvPr>
        </p:nvSpPr>
        <p:spPr/>
        <p:txBody>
          <a:bodyPr/>
          <a:lstStyle/>
          <a:p>
            <a:pPr algn="ctr"/>
            <a:r>
              <a:rPr lang="en-IN" dirty="0"/>
              <a:t>Website Images</a:t>
            </a:r>
          </a:p>
        </p:txBody>
      </p:sp>
      <p:sp>
        <p:nvSpPr>
          <p:cNvPr id="3" name="Content Placeholder 2">
            <a:extLst>
              <a:ext uri="{FF2B5EF4-FFF2-40B4-BE49-F238E27FC236}">
                <a16:creationId xmlns:a16="http://schemas.microsoft.com/office/drawing/2014/main" id="{7CBABD41-6D9C-1391-838D-F67FECE8EB69}"/>
              </a:ext>
            </a:extLst>
          </p:cNvPr>
          <p:cNvSpPr>
            <a:spLocks noGrp="1"/>
          </p:cNvSpPr>
          <p:nvPr>
            <p:ph idx="1"/>
          </p:nvPr>
        </p:nvSpPr>
        <p:spPr/>
        <p:txBody>
          <a:bodyPr/>
          <a:lstStyle/>
          <a:p>
            <a:r>
              <a:rPr lang="en-IN" b="1" dirty="0"/>
              <a:t>3.works page</a:t>
            </a:r>
          </a:p>
          <a:p>
            <a:endParaRPr lang="en-IN" dirty="0"/>
          </a:p>
        </p:txBody>
      </p:sp>
      <p:pic>
        <p:nvPicPr>
          <p:cNvPr id="7" name="Picture 6">
            <a:extLst>
              <a:ext uri="{FF2B5EF4-FFF2-40B4-BE49-F238E27FC236}">
                <a16:creationId xmlns:a16="http://schemas.microsoft.com/office/drawing/2014/main" id="{086B42E9-67CA-E4F8-6271-A0AED33E9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559" y="2108200"/>
            <a:ext cx="6918961" cy="4333240"/>
          </a:xfrm>
          <a:prstGeom prst="rect">
            <a:avLst/>
          </a:prstGeom>
        </p:spPr>
      </p:pic>
    </p:spTree>
    <p:extLst>
      <p:ext uri="{BB962C8B-B14F-4D97-AF65-F5344CB8AC3E}">
        <p14:creationId xmlns:p14="http://schemas.microsoft.com/office/powerpoint/2010/main" val="25550639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{7122D29E-0EF5-4D19-9502-A96DDC04D2CD}tf56160789_win32</Template>
  <TotalTime>32</TotalTime>
  <Words>710</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Bookman Old Style</vt:lpstr>
      <vt:lpstr>Calibri</vt:lpstr>
      <vt:lpstr>Franklin Gothic Book</vt:lpstr>
      <vt:lpstr>1_RetrospectVTI</vt:lpstr>
      <vt:lpstr>Multi-Page Responsive Website</vt:lpstr>
      <vt:lpstr>Abstract</vt:lpstr>
      <vt:lpstr>What is Mutli-Page Responsive Website</vt:lpstr>
      <vt:lpstr>Introduction to project</vt:lpstr>
      <vt:lpstr>Idea of Implementation</vt:lpstr>
      <vt:lpstr>Requirements</vt:lpstr>
      <vt:lpstr>Website Images</vt:lpstr>
      <vt:lpstr>Website Images</vt:lpstr>
      <vt:lpstr>Website Images</vt:lpstr>
      <vt:lpstr>Website Images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Responsive Website</dc:title>
  <dc:creator>Jagadeesh Boini</dc:creator>
  <cp:lastModifiedBy>Jagadeesh Boini</cp:lastModifiedBy>
  <cp:revision>1</cp:revision>
  <dcterms:created xsi:type="dcterms:W3CDTF">2023-07-02T16:19:33Z</dcterms:created>
  <dcterms:modified xsi:type="dcterms:W3CDTF">2023-07-02T16:52:12Z</dcterms:modified>
</cp:coreProperties>
</file>