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3" r:id="rId10"/>
    <p:sldId id="268" r:id="rId11"/>
    <p:sldId id="269" r:id="rId12"/>
    <p:sldId id="270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5"/>
    <p:restoredTop sz="94715"/>
  </p:normalViewPr>
  <p:slideViewPr>
    <p:cSldViewPr>
      <p:cViewPr>
        <p:scale>
          <a:sx n="74" d="100"/>
          <a:sy n="74" d="100"/>
        </p:scale>
        <p:origin x="2232" y="1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81475" y="3453286"/>
            <a:ext cx="5338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JAGADEESH R  |  2021506314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4266044"/>
            <a:ext cx="27355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2000" y="6473337"/>
            <a:ext cx="19272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EXAMPLE PREDICTIONS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We can use the trained model to predict emotions for new text data.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EXAMPLE 1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"I am very happy and joyful today" - Predicted Emotion: Happy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EXAMPLE 2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"He is an arrogant and rude person" - Predicted Emotion: Anger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EXAMPLE 3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"The teacher is intimidating and scary" - Predicted Emotion: Fear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EXAMPLE 4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missing your presence" - Predicted Emotion: Sadness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51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CONCLUSION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successfully built a Bidirectional LSTM model for emotion prediction in text data, achieving an accuracy of 0.8774464119291705.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FUTURE WORK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Hyperparameter Tuning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Further optimize the model's performance by fine-tuning various parameters.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Ensemble Learning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Combine multiple models for more robust and reliable predictions.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Advanced Text Preprocessing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Explore techniques like incorporating sentiment lexicons for richer emotional understanding.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22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QUESTIONS AND DISCUSSION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We welcome your questions and open the floor for discussion on emotion prediction with text data and potential applications of this technology.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Any Questions?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Ask here : https://</a:t>
            </a:r>
            <a:r>
              <a:rPr lang="en-US" sz="2400" dirty="0" err="1">
                <a:latin typeface="Trebuchet MS"/>
                <a:cs typeface="Trebuchet MS"/>
              </a:rPr>
              <a:t>github.com</a:t>
            </a:r>
            <a:r>
              <a:rPr lang="en-US" sz="2400" dirty="0">
                <a:latin typeface="Trebuchet MS"/>
                <a:cs typeface="Trebuchet MS"/>
              </a:rPr>
              <a:t>/JagadeeshR14</a:t>
            </a:r>
          </a:p>
        </p:txBody>
      </p:sp>
    </p:spTree>
    <p:extLst>
      <p:ext uri="{BB962C8B-B14F-4D97-AF65-F5344CB8AC3E}">
        <p14:creationId xmlns:p14="http://schemas.microsoft.com/office/powerpoint/2010/main" val="11256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622" y="2157427"/>
            <a:ext cx="9764395" cy="185018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500" dirty="0"/>
              <a:t>EMOTION PREDICTION</a:t>
            </a:r>
            <a:br>
              <a:rPr lang="en-US" sz="4500" dirty="0"/>
            </a:br>
            <a:r>
              <a:rPr lang="en-US" sz="4500" dirty="0"/>
              <a:t>FROM TEXT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D3F38716-5E33-F942-73E7-C149DA90E543}"/>
              </a:ext>
            </a:extLst>
          </p:cNvPr>
          <p:cNvSpPr txBox="1">
            <a:spLocks/>
          </p:cNvSpPr>
          <p:nvPr/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3675">
              <a:spcBef>
                <a:spcPts val="130"/>
              </a:spcBef>
            </a:pPr>
            <a:r>
              <a:rPr lang="en-US" sz="4250" dirty="0"/>
              <a:t>AGENDA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79663DD-B6CE-C965-E473-09BE0A0E5181}"/>
              </a:ext>
            </a:extLst>
          </p:cNvPr>
          <p:cNvSpPr txBox="1"/>
          <p:nvPr/>
        </p:nvSpPr>
        <p:spPr>
          <a:xfrm>
            <a:off x="3257551" y="1942083"/>
            <a:ext cx="4329057" cy="382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Introduction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Dataset Overview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Architecture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Evaluation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Example Predictions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Conclusion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References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Questions and 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INTRODUCTION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0536263-4AFD-8932-C11F-D6375299D991}"/>
              </a:ext>
            </a:extLst>
          </p:cNvPr>
          <p:cNvSpPr txBox="1"/>
          <p:nvPr/>
        </p:nvSpPr>
        <p:spPr>
          <a:xfrm>
            <a:off x="1144904" y="1769204"/>
            <a:ext cx="7860983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Emotion Prediction from Text</a:t>
            </a:r>
            <a:r>
              <a:rPr lang="en-US" sz="2400" dirty="0">
                <a:latin typeface="Trebuchet MS"/>
                <a:cs typeface="Trebuchet MS"/>
              </a:rPr>
              <a:t> Using Deep Learning and Natural Language Processing.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This project builds a machine learning model to automatically classify emotions from text data.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Bidirectional Long Short-Term Memory (LSTM) and Text Preprocessing were the Deep Learning technique and Natural Language Processing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80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OVERVIEW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Dataset 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(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Emotion_final.csv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The data comes with the Emotion and Text from the dataset.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It contains text snippets labeled with six emotions: anger, fear, happiness, love, sadness, and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PREPROCESSING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CLEANING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Removes noise like special characters and converts text to lowercase for consistency.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TOKENIZATION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Splits the text into individual words to prepare them for analysis.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STOP WORD REMOVAL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Eliminates common words that don't hold emotional meaning (e.g., "the", "a").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ONE-HOT ENCODING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Encoding: Converts each word into a vector representing its presence or absence in the vocabulary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PADDING : </a:t>
            </a:r>
            <a:r>
              <a:rPr lang="en-US" sz="2400" dirty="0">
                <a:latin typeface="Trebuchet MS"/>
                <a:cs typeface="Trebuchet MS"/>
              </a:rPr>
              <a:t>Ensures all text sequences have the same length for consistent model input.</a:t>
            </a: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7EE5D2E-DA74-E88F-903B-201AB6F44AAC}"/>
              </a:ext>
            </a:extLst>
          </p:cNvPr>
          <p:cNvSpPr txBox="1"/>
          <p:nvPr/>
        </p:nvSpPr>
        <p:spPr>
          <a:xfrm>
            <a:off x="1144904" y="1769204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EMBEDDING LAYER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Learns dense vector representations for words, capturing semantic relationships.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LSTM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Analyzes the text sequence in both directions (forward and backward) to grasp contextual information.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DROPOUT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Introduce randomness to prevent the model from overfitting to the training data.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DENSE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Process the extracted features from the LSTM and classify emotions using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softmax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88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TRAINING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ADAM OPTIMIZER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Efficiently adjusts the model's weights to minimize the loss function and improve prediction accuracy.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LEARNING RATE TURNING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Calibrates the learning rate to control how quickly the model learns, preventing issues like getting stuck in local minima.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MODEL CHECKPOINTING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Saves the model with the best performance on the validation set to ensure we don't lose progress.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F98853-8083-F029-1EC3-FBD88F24B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EVALUATION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0CFD7BD-9BAE-843D-9984-ED5C0183AA4E}"/>
              </a:ext>
            </a:extLst>
          </p:cNvPr>
          <p:cNvSpPr txBox="1"/>
          <p:nvPr/>
        </p:nvSpPr>
        <p:spPr>
          <a:xfrm>
            <a:off x="1144904" y="1752600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ACCURACY: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Measures the overall proportion of correctly classified emotions.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LOSS FUNCTION: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Indicates how well the model's predictions align with the true emotions (lower loss is better).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REPORT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Provides detailed statistics for each emotion class, including precision, recall, and F1-score.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MATRIX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Visualizes the distribution of correct and incorrect predictions across different emotions.</a:t>
            </a: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D6DE002-4C32-AD58-13D6-66D210A71566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706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PowerPoint Presentation</vt:lpstr>
      <vt:lpstr>EMOTION PREDICTION FROM TEXT</vt:lpstr>
      <vt:lpstr>PowerPoint Presentation</vt:lpstr>
      <vt:lpstr>INTRODUCTION</vt:lpstr>
      <vt:lpstr>DATASET OVERVIEW</vt:lpstr>
      <vt:lpstr>DATASET PREPROCESSING</vt:lpstr>
      <vt:lpstr> MODEL ARCHITECTURE</vt:lpstr>
      <vt:lpstr> MODEL TRAINING</vt:lpstr>
      <vt:lpstr> MODEL EVALUATION</vt:lpstr>
      <vt:lpstr>EXAMPLE PREDICTIONS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JAGADEESH R</cp:lastModifiedBy>
  <cp:revision>2</cp:revision>
  <dcterms:created xsi:type="dcterms:W3CDTF">2024-04-04T14:29:26Z</dcterms:created>
  <dcterms:modified xsi:type="dcterms:W3CDTF">2024-04-04T17:51:56Z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