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469929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454598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039511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626930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1068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75778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40404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06670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155830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389793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93218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95178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156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03079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300253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77666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302697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3066295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71256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43240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67135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35114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63673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731708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90569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46098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791600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37360" y="3314150"/>
            <a:ext cx="10481963"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JAGADEESH .R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27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36F5ED6B865ED2A86CE416E9108A8A6D</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08701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999388" y="1524634"/>
            <a:ext cx="9404873" cy="512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904425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3" name="图片"/>
          <p:cNvPicPr>
            <a:picLocks/>
          </p:cNvPicPr>
          <p:nvPr/>
        </p:nvPicPr>
        <p:blipFill>
          <a:blip r:embed="rId2" cstate="print"/>
          <a:stretch>
            <a:fillRect/>
          </a:stretch>
        </p:blipFill>
        <p:spPr>
          <a:xfrm rot="0">
            <a:off x="1736273" y="1834291"/>
            <a:ext cx="7918507" cy="4025171"/>
          </a:xfrm>
          <a:prstGeom prst="rect"/>
          <a:noFill/>
          <a:ln w="12700" cmpd="sng" cap="flat">
            <a:noFill/>
            <a:prstDash val="solid"/>
            <a:miter/>
          </a:ln>
        </p:spPr>
      </p:pic>
    </p:spTree>
    <p:extLst>
      <p:ext uri="{BB962C8B-B14F-4D97-AF65-F5344CB8AC3E}">
        <p14:creationId xmlns:p14="http://schemas.microsoft.com/office/powerpoint/2010/main" val="187852869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755332" y="2007036"/>
            <a:ext cx="10397032" cy="3863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713789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680658" y="2123271"/>
            <a:ext cx="9865706"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a:t>
            </a:r>
            <a:endParaRPr lang="en-US" altLang="zh-CN" sz="2800" b="0" i="0" u="none" strike="noStrike" kern="1200" cap="none" spc="0" baseline="0">
              <a:solidFill>
                <a:srgbClr val="7030A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Through Excel Data</a:t>
            </a:r>
            <a:endParaRPr lang="en-US" altLang="zh-CN" sz="2800" b="0" i="0" u="none" strike="noStrike" kern="1200" cap="none" spc="0" baseline="0">
              <a:solidFill>
                <a:srgbClr val="7030A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Modelling</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30626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429721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8594" y="1857375"/>
            <a:ext cx="8814955"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33063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747836" y="2246313"/>
            <a:ext cx="6355917"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Data collection
Advanced data modelling
Reporting and presentation
Advanced data analysis
Implementation band follow-up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200262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1323130" y="2032635"/>
            <a:ext cx="5372943"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HR manager
Department heads
Team leaders
Board members
Financial analysis
Individual employees
Executive leadership
Finance department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209637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001924" y="1546859"/>
            <a:ext cx="1048805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57749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942990" y="1109344"/>
            <a:ext cx="10306018" cy="5539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37272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2533650" y="1695450"/>
            <a:ext cx="8940777" cy="470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677205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2024-03-24T03:07:22Z</dcterms:created>
  <dcterms:modified xsi:type="dcterms:W3CDTF">2024-09-09T06:03:26Z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672ad3b27b264abeb2c8bb99b0162fc2</vt:lpwstr>
  </property>
</Properties>
</file>