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40" Target="slides/slide25.xml" Type="http://schemas.openxmlformats.org/officeDocument/2006/relationships/slide"/><Relationship Id="rId41" Target="slides/slide26.xml" Type="http://schemas.openxmlformats.org/officeDocument/2006/relationships/slide"/><Relationship Id="rId42" Target="slides/slide27.xml" Type="http://schemas.openxmlformats.org/officeDocument/2006/relationships/slide"/><Relationship Id="rId43" Target="slides/slide28.xml" Type="http://schemas.openxmlformats.org/officeDocument/2006/relationships/slide"/><Relationship Id="rId44" Target="slides/slide29.xml" Type="http://schemas.openxmlformats.org/officeDocument/2006/relationships/slide"/><Relationship Id="rId45" Target="slides/slide30.xml" Type="http://schemas.openxmlformats.org/officeDocument/2006/relationships/slide"/><Relationship Id="rId46" Target="slides/slide31.xml" Type="http://schemas.openxmlformats.org/officeDocument/2006/relationships/slide"/><Relationship Id="rId47" Target="slides/slide32.xml" Type="http://schemas.openxmlformats.org/officeDocument/2006/relationships/slide"/><Relationship Id="rId48" Target="slides/slide33.xml" Type="http://schemas.openxmlformats.org/officeDocument/2006/relationships/slide"/><Relationship Id="rId49" Target="slides/slide34.xml" Type="http://schemas.openxmlformats.org/officeDocument/2006/relationships/slide"/><Relationship Id="rId5" Target="tableStyles.xml" Type="http://schemas.openxmlformats.org/officeDocument/2006/relationships/tableStyles"/><Relationship Id="rId50" Target="slides/slide35.xml" Type="http://schemas.openxmlformats.org/officeDocument/2006/relationships/slide"/><Relationship Id="rId51" Target="slides/slide36.xml" Type="http://schemas.openxmlformats.org/officeDocument/2006/relationships/slide"/><Relationship Id="rId52" Target="slides/slide37.xml" Type="http://schemas.openxmlformats.org/officeDocument/2006/relationships/slide"/><Relationship Id="rId53" Target="slides/slide38.xml" Type="http://schemas.openxmlformats.org/officeDocument/2006/relationships/slide"/><Relationship Id="rId54" Target="slides/slide39.xml" Type="http://schemas.openxmlformats.org/officeDocument/2006/relationships/slide"/><Relationship Id="rId55" Target="slides/slide4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83996" y="1028700"/>
            <a:ext cx="2875304" cy="2875304"/>
          </a:xfrm>
          <a:custGeom>
            <a:avLst/>
            <a:gdLst/>
            <a:ahLst/>
            <a:cxnLst/>
            <a:rect r="r" b="b" t="t" l="l"/>
            <a:pathLst>
              <a:path h="2875304" w="2875304">
                <a:moveTo>
                  <a:pt x="0" y="0"/>
                </a:moveTo>
                <a:lnTo>
                  <a:pt x="2875304" y="0"/>
                </a:lnTo>
                <a:lnTo>
                  <a:pt x="2875304" y="2875304"/>
                </a:lnTo>
                <a:lnTo>
                  <a:pt x="0" y="2875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7805" y="1028700"/>
            <a:ext cx="2875304" cy="2875304"/>
          </a:xfrm>
          <a:custGeom>
            <a:avLst/>
            <a:gdLst/>
            <a:ahLst/>
            <a:cxnLst/>
            <a:rect r="r" b="b" t="t" l="l"/>
            <a:pathLst>
              <a:path h="2875304" w="2875304">
                <a:moveTo>
                  <a:pt x="0" y="0"/>
                </a:moveTo>
                <a:lnTo>
                  <a:pt x="2875304" y="0"/>
                </a:lnTo>
                <a:lnTo>
                  <a:pt x="2875304" y="2875304"/>
                </a:lnTo>
                <a:lnTo>
                  <a:pt x="0" y="2875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3742" y="7032742"/>
            <a:ext cx="3254258" cy="3254258"/>
          </a:xfrm>
          <a:custGeom>
            <a:avLst/>
            <a:gdLst/>
            <a:ahLst/>
            <a:cxnLst/>
            <a:rect r="r" b="b" t="t" l="l"/>
            <a:pathLst>
              <a:path h="3254258" w="3254258">
                <a:moveTo>
                  <a:pt x="0" y="0"/>
                </a:moveTo>
                <a:lnTo>
                  <a:pt x="3254258" y="0"/>
                </a:lnTo>
                <a:lnTo>
                  <a:pt x="3254258" y="3254258"/>
                </a:lnTo>
                <a:lnTo>
                  <a:pt x="0" y="3254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504059"/>
            <a:ext cx="9054207" cy="238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sz="4554">
                <a:solidFill>
                  <a:srgbClr val="FFFFFF"/>
                </a:solidFill>
                <a:latin typeface="Canva Sans Bold"/>
              </a:rPr>
              <a:t>Understanding Smart</a:t>
            </a:r>
          </a:p>
          <a:p>
            <a:pPr algn="ctr">
              <a:lnSpc>
                <a:spcPts val="6376"/>
              </a:lnSpc>
            </a:pPr>
            <a:r>
              <a:rPr lang="en-US" sz="4554">
                <a:solidFill>
                  <a:srgbClr val="FFFFFF"/>
                </a:solidFill>
                <a:latin typeface="Canva Sans Bold"/>
              </a:rPr>
              <a:t>contracts and Ethreum virtual machine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780280"/>
            <a:ext cx="945520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Club ID:</a:t>
            </a:r>
            <a:r>
              <a:rPr lang="en-US" sz="5199">
                <a:solidFill>
                  <a:srgbClr val="FFFFFF"/>
                </a:solidFill>
                <a:latin typeface="Canva Sans Bold"/>
              </a:rPr>
              <a:t>SVCTBCC-C-1006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Mined by : Jagadeeshwar K V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960090" y="8930640"/>
            <a:ext cx="2138362" cy="1259205"/>
            <a:chOff x="0" y="0"/>
            <a:chExt cx="2851150" cy="1678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39370"/>
              <a:ext cx="2785110" cy="1598930"/>
            </a:xfrm>
            <a:custGeom>
              <a:avLst/>
              <a:gdLst/>
              <a:ahLst/>
              <a:cxnLst/>
              <a:rect r="r" b="b" t="t" l="l"/>
              <a:pathLst>
                <a:path h="1598930" w="2785110">
                  <a:moveTo>
                    <a:pt x="864870" y="701040"/>
                  </a:moveTo>
                  <a:cubicBezTo>
                    <a:pt x="2006600" y="237490"/>
                    <a:pt x="2085340" y="181610"/>
                    <a:pt x="2193290" y="132080"/>
                  </a:cubicBezTo>
                  <a:cubicBezTo>
                    <a:pt x="2294890" y="85090"/>
                    <a:pt x="2400300" y="0"/>
                    <a:pt x="2493010" y="11430"/>
                  </a:cubicBezTo>
                  <a:cubicBezTo>
                    <a:pt x="2586990" y="24130"/>
                    <a:pt x="2722880" y="119380"/>
                    <a:pt x="2753360" y="205740"/>
                  </a:cubicBezTo>
                  <a:cubicBezTo>
                    <a:pt x="2785110" y="294640"/>
                    <a:pt x="2748280" y="435610"/>
                    <a:pt x="2665730" y="544830"/>
                  </a:cubicBezTo>
                  <a:cubicBezTo>
                    <a:pt x="2527300" y="732790"/>
                    <a:pt x="1992630" y="962660"/>
                    <a:pt x="1789430" y="1076960"/>
                  </a:cubicBezTo>
                  <a:cubicBezTo>
                    <a:pt x="1684020" y="1136650"/>
                    <a:pt x="1637030" y="1163320"/>
                    <a:pt x="1545590" y="1205230"/>
                  </a:cubicBezTo>
                  <a:cubicBezTo>
                    <a:pt x="1432560" y="1257300"/>
                    <a:pt x="1280160" y="1323340"/>
                    <a:pt x="1160780" y="1357630"/>
                  </a:cubicBezTo>
                  <a:cubicBezTo>
                    <a:pt x="1062990" y="1385570"/>
                    <a:pt x="996950" y="1398270"/>
                    <a:pt x="883920" y="1409700"/>
                  </a:cubicBezTo>
                  <a:cubicBezTo>
                    <a:pt x="706120" y="1427480"/>
                    <a:pt x="323850" y="1450340"/>
                    <a:pt x="196850" y="1419860"/>
                  </a:cubicBezTo>
                  <a:cubicBezTo>
                    <a:pt x="142240" y="1407160"/>
                    <a:pt x="115570" y="1384300"/>
                    <a:pt x="88900" y="1363980"/>
                  </a:cubicBezTo>
                  <a:cubicBezTo>
                    <a:pt x="71120" y="1350010"/>
                    <a:pt x="60960" y="1338580"/>
                    <a:pt x="48260" y="1318260"/>
                  </a:cubicBezTo>
                  <a:cubicBezTo>
                    <a:pt x="31750" y="1290320"/>
                    <a:pt x="10160" y="1244600"/>
                    <a:pt x="5080" y="1205230"/>
                  </a:cubicBezTo>
                  <a:cubicBezTo>
                    <a:pt x="0" y="1165860"/>
                    <a:pt x="6350" y="1121410"/>
                    <a:pt x="19050" y="1084580"/>
                  </a:cubicBezTo>
                  <a:cubicBezTo>
                    <a:pt x="33020" y="1047750"/>
                    <a:pt x="58420" y="1010920"/>
                    <a:pt x="88900" y="985520"/>
                  </a:cubicBezTo>
                  <a:cubicBezTo>
                    <a:pt x="118110" y="958850"/>
                    <a:pt x="144780" y="943610"/>
                    <a:pt x="195580" y="928370"/>
                  </a:cubicBezTo>
                  <a:cubicBezTo>
                    <a:pt x="300990" y="897890"/>
                    <a:pt x="521970" y="892810"/>
                    <a:pt x="704850" y="886460"/>
                  </a:cubicBezTo>
                  <a:cubicBezTo>
                    <a:pt x="916940" y="878840"/>
                    <a:pt x="1223010" y="834390"/>
                    <a:pt x="1390650" y="897890"/>
                  </a:cubicBezTo>
                  <a:cubicBezTo>
                    <a:pt x="1510030" y="941070"/>
                    <a:pt x="1625600" y="1028700"/>
                    <a:pt x="1656080" y="1118870"/>
                  </a:cubicBezTo>
                  <a:cubicBezTo>
                    <a:pt x="1682750" y="1202690"/>
                    <a:pt x="1635760" y="1343660"/>
                    <a:pt x="1582420" y="1414780"/>
                  </a:cubicBezTo>
                  <a:cubicBezTo>
                    <a:pt x="1534160" y="1480820"/>
                    <a:pt x="1451610" y="1516380"/>
                    <a:pt x="1366520" y="1544320"/>
                  </a:cubicBezTo>
                  <a:cubicBezTo>
                    <a:pt x="1266190" y="1577340"/>
                    <a:pt x="1134110" y="1572260"/>
                    <a:pt x="1010920" y="1578610"/>
                  </a:cubicBezTo>
                  <a:cubicBezTo>
                    <a:pt x="878840" y="1587500"/>
                    <a:pt x="697230" y="1598930"/>
                    <a:pt x="600710" y="1588770"/>
                  </a:cubicBezTo>
                  <a:cubicBezTo>
                    <a:pt x="547370" y="1582420"/>
                    <a:pt x="508000" y="1572260"/>
                    <a:pt x="477520" y="1558290"/>
                  </a:cubicBezTo>
                  <a:cubicBezTo>
                    <a:pt x="454660" y="1548130"/>
                    <a:pt x="441960" y="1539240"/>
                    <a:pt x="424180" y="1522730"/>
                  </a:cubicBezTo>
                  <a:cubicBezTo>
                    <a:pt x="400050" y="1497330"/>
                    <a:pt x="365760" y="1449070"/>
                    <a:pt x="351790" y="1417320"/>
                  </a:cubicBezTo>
                  <a:cubicBezTo>
                    <a:pt x="341630" y="1395730"/>
                    <a:pt x="337820" y="1380490"/>
                    <a:pt x="336550" y="1356360"/>
                  </a:cubicBezTo>
                  <a:cubicBezTo>
                    <a:pt x="334010" y="1320800"/>
                    <a:pt x="336550" y="1268730"/>
                    <a:pt x="350520" y="1229360"/>
                  </a:cubicBezTo>
                  <a:cubicBezTo>
                    <a:pt x="365760" y="1191260"/>
                    <a:pt x="392430" y="1151890"/>
                    <a:pt x="422910" y="1125220"/>
                  </a:cubicBezTo>
                  <a:cubicBezTo>
                    <a:pt x="453390" y="1097280"/>
                    <a:pt x="502920" y="1075690"/>
                    <a:pt x="534670" y="1065530"/>
                  </a:cubicBezTo>
                  <a:cubicBezTo>
                    <a:pt x="558800" y="1057910"/>
                    <a:pt x="572770" y="1057910"/>
                    <a:pt x="599440" y="1057910"/>
                  </a:cubicBezTo>
                  <a:cubicBezTo>
                    <a:pt x="641350" y="1056640"/>
                    <a:pt x="720090" y="1059180"/>
                    <a:pt x="764540" y="1071880"/>
                  </a:cubicBezTo>
                  <a:cubicBezTo>
                    <a:pt x="795020" y="1080770"/>
                    <a:pt x="817880" y="1094740"/>
                    <a:pt x="839470" y="1111250"/>
                  </a:cubicBezTo>
                  <a:cubicBezTo>
                    <a:pt x="862330" y="1129030"/>
                    <a:pt x="882650" y="1150620"/>
                    <a:pt x="899160" y="1174750"/>
                  </a:cubicBezTo>
                  <a:cubicBezTo>
                    <a:pt x="914400" y="1197610"/>
                    <a:pt x="927100" y="1225550"/>
                    <a:pt x="934720" y="1252220"/>
                  </a:cubicBezTo>
                  <a:cubicBezTo>
                    <a:pt x="942340" y="1278890"/>
                    <a:pt x="946150" y="1309370"/>
                    <a:pt x="944880" y="1337310"/>
                  </a:cubicBezTo>
                  <a:cubicBezTo>
                    <a:pt x="942340" y="1366520"/>
                    <a:pt x="935990" y="1395730"/>
                    <a:pt x="925830" y="1421130"/>
                  </a:cubicBezTo>
                  <a:cubicBezTo>
                    <a:pt x="915670" y="1447800"/>
                    <a:pt x="899160" y="1473200"/>
                    <a:pt x="881380" y="1494790"/>
                  </a:cubicBezTo>
                  <a:cubicBezTo>
                    <a:pt x="863600" y="1516380"/>
                    <a:pt x="840740" y="1536700"/>
                    <a:pt x="815340" y="1550670"/>
                  </a:cubicBezTo>
                  <a:cubicBezTo>
                    <a:pt x="791210" y="1564640"/>
                    <a:pt x="763270" y="1576070"/>
                    <a:pt x="736600" y="1582420"/>
                  </a:cubicBezTo>
                  <a:cubicBezTo>
                    <a:pt x="708660" y="1588770"/>
                    <a:pt x="678180" y="1590040"/>
                    <a:pt x="650240" y="1587500"/>
                  </a:cubicBezTo>
                  <a:cubicBezTo>
                    <a:pt x="622300" y="1583690"/>
                    <a:pt x="593090" y="1576070"/>
                    <a:pt x="567690" y="1563370"/>
                  </a:cubicBezTo>
                  <a:cubicBezTo>
                    <a:pt x="542290" y="1551940"/>
                    <a:pt x="516890" y="1535430"/>
                    <a:pt x="496570" y="1515110"/>
                  </a:cubicBezTo>
                  <a:cubicBezTo>
                    <a:pt x="476250" y="1496060"/>
                    <a:pt x="457200" y="1471930"/>
                    <a:pt x="444500" y="1447800"/>
                  </a:cubicBezTo>
                  <a:cubicBezTo>
                    <a:pt x="431800" y="1422400"/>
                    <a:pt x="421640" y="1393190"/>
                    <a:pt x="416560" y="1365250"/>
                  </a:cubicBezTo>
                  <a:cubicBezTo>
                    <a:pt x="412750" y="1337310"/>
                    <a:pt x="412750" y="1308100"/>
                    <a:pt x="417830" y="1280160"/>
                  </a:cubicBezTo>
                  <a:cubicBezTo>
                    <a:pt x="421640" y="1252220"/>
                    <a:pt x="431800" y="1223010"/>
                    <a:pt x="444500" y="1198880"/>
                  </a:cubicBezTo>
                  <a:cubicBezTo>
                    <a:pt x="458470" y="1173480"/>
                    <a:pt x="476250" y="1149350"/>
                    <a:pt x="496570" y="1130300"/>
                  </a:cubicBezTo>
                  <a:cubicBezTo>
                    <a:pt x="516890" y="1111250"/>
                    <a:pt x="542290" y="1093470"/>
                    <a:pt x="567690" y="1082040"/>
                  </a:cubicBezTo>
                  <a:cubicBezTo>
                    <a:pt x="593090" y="1070610"/>
                    <a:pt x="622300" y="1061720"/>
                    <a:pt x="650240" y="1059180"/>
                  </a:cubicBezTo>
                  <a:cubicBezTo>
                    <a:pt x="679450" y="1056640"/>
                    <a:pt x="708660" y="1057910"/>
                    <a:pt x="736600" y="1064260"/>
                  </a:cubicBezTo>
                  <a:cubicBezTo>
                    <a:pt x="764540" y="1069340"/>
                    <a:pt x="792480" y="1080770"/>
                    <a:pt x="816610" y="1096010"/>
                  </a:cubicBezTo>
                  <a:cubicBezTo>
                    <a:pt x="840740" y="1109980"/>
                    <a:pt x="863600" y="1130300"/>
                    <a:pt x="881380" y="1151890"/>
                  </a:cubicBezTo>
                  <a:cubicBezTo>
                    <a:pt x="900430" y="1173480"/>
                    <a:pt x="915670" y="1198880"/>
                    <a:pt x="925830" y="1225550"/>
                  </a:cubicBezTo>
                  <a:cubicBezTo>
                    <a:pt x="935990" y="1250950"/>
                    <a:pt x="942340" y="1280160"/>
                    <a:pt x="944880" y="1309370"/>
                  </a:cubicBezTo>
                  <a:cubicBezTo>
                    <a:pt x="946150" y="1337310"/>
                    <a:pt x="942340" y="1367790"/>
                    <a:pt x="934720" y="1394460"/>
                  </a:cubicBezTo>
                  <a:cubicBezTo>
                    <a:pt x="927100" y="1421130"/>
                    <a:pt x="914400" y="1449070"/>
                    <a:pt x="899160" y="1471930"/>
                  </a:cubicBezTo>
                  <a:cubicBezTo>
                    <a:pt x="882650" y="1496060"/>
                    <a:pt x="862330" y="1517650"/>
                    <a:pt x="839470" y="1534160"/>
                  </a:cubicBezTo>
                  <a:cubicBezTo>
                    <a:pt x="816610" y="1551940"/>
                    <a:pt x="789940" y="1565910"/>
                    <a:pt x="763270" y="1574800"/>
                  </a:cubicBezTo>
                  <a:cubicBezTo>
                    <a:pt x="736600" y="1583690"/>
                    <a:pt x="711200" y="1586230"/>
                    <a:pt x="679450" y="1588770"/>
                  </a:cubicBezTo>
                  <a:cubicBezTo>
                    <a:pt x="637540" y="1591310"/>
                    <a:pt x="580390" y="1592580"/>
                    <a:pt x="537210" y="1581150"/>
                  </a:cubicBezTo>
                  <a:cubicBezTo>
                    <a:pt x="495300" y="1569720"/>
                    <a:pt x="452120" y="1543050"/>
                    <a:pt x="424180" y="1522730"/>
                  </a:cubicBezTo>
                  <a:cubicBezTo>
                    <a:pt x="405130" y="1507490"/>
                    <a:pt x="394970" y="1496060"/>
                    <a:pt x="381000" y="1474470"/>
                  </a:cubicBezTo>
                  <a:cubicBezTo>
                    <a:pt x="363220" y="1445260"/>
                    <a:pt x="341630" y="1397000"/>
                    <a:pt x="336550" y="1356360"/>
                  </a:cubicBezTo>
                  <a:cubicBezTo>
                    <a:pt x="331470" y="1314450"/>
                    <a:pt x="340360" y="1262380"/>
                    <a:pt x="350520" y="1229360"/>
                  </a:cubicBezTo>
                  <a:cubicBezTo>
                    <a:pt x="358140" y="1206500"/>
                    <a:pt x="368300" y="1189990"/>
                    <a:pt x="381000" y="1173480"/>
                  </a:cubicBezTo>
                  <a:cubicBezTo>
                    <a:pt x="392430" y="1155700"/>
                    <a:pt x="403860" y="1140460"/>
                    <a:pt x="422910" y="1125220"/>
                  </a:cubicBezTo>
                  <a:cubicBezTo>
                    <a:pt x="449580" y="1103630"/>
                    <a:pt x="482600" y="1079500"/>
                    <a:pt x="534670" y="1065530"/>
                  </a:cubicBezTo>
                  <a:cubicBezTo>
                    <a:pt x="633730" y="1040130"/>
                    <a:pt x="853440" y="1050290"/>
                    <a:pt x="988060" y="1056640"/>
                  </a:cubicBezTo>
                  <a:cubicBezTo>
                    <a:pt x="1097280" y="1061720"/>
                    <a:pt x="1250950" y="1037590"/>
                    <a:pt x="1282700" y="1090930"/>
                  </a:cubicBezTo>
                  <a:cubicBezTo>
                    <a:pt x="1315720" y="1146810"/>
                    <a:pt x="1247140" y="1333500"/>
                    <a:pt x="1159510" y="1393190"/>
                  </a:cubicBezTo>
                  <a:cubicBezTo>
                    <a:pt x="1037590" y="1477010"/>
                    <a:pt x="681990" y="1388110"/>
                    <a:pt x="515620" y="1398270"/>
                  </a:cubicBezTo>
                  <a:cubicBezTo>
                    <a:pt x="410210" y="1404620"/>
                    <a:pt x="326390" y="1432560"/>
                    <a:pt x="256540" y="1427480"/>
                  </a:cubicBezTo>
                  <a:cubicBezTo>
                    <a:pt x="209550" y="1424940"/>
                    <a:pt x="173990" y="1417320"/>
                    <a:pt x="139700" y="1398270"/>
                  </a:cubicBezTo>
                  <a:cubicBezTo>
                    <a:pt x="104140" y="1380490"/>
                    <a:pt x="68580" y="1344930"/>
                    <a:pt x="48260" y="1318260"/>
                  </a:cubicBezTo>
                  <a:cubicBezTo>
                    <a:pt x="34290" y="1300480"/>
                    <a:pt x="26670" y="1283970"/>
                    <a:pt x="20320" y="1264920"/>
                  </a:cubicBezTo>
                  <a:cubicBezTo>
                    <a:pt x="12700" y="1245870"/>
                    <a:pt x="6350" y="1228090"/>
                    <a:pt x="5080" y="1205230"/>
                  </a:cubicBezTo>
                  <a:cubicBezTo>
                    <a:pt x="2540" y="1172210"/>
                    <a:pt x="6350" y="1121410"/>
                    <a:pt x="19050" y="1084580"/>
                  </a:cubicBezTo>
                  <a:cubicBezTo>
                    <a:pt x="33020" y="1047750"/>
                    <a:pt x="58420" y="1010920"/>
                    <a:pt x="88900" y="985520"/>
                  </a:cubicBezTo>
                  <a:cubicBezTo>
                    <a:pt x="118110" y="958850"/>
                    <a:pt x="163830" y="938530"/>
                    <a:pt x="195580" y="928370"/>
                  </a:cubicBezTo>
                  <a:cubicBezTo>
                    <a:pt x="218440" y="922020"/>
                    <a:pt x="226060" y="923290"/>
                    <a:pt x="256540" y="920750"/>
                  </a:cubicBezTo>
                  <a:cubicBezTo>
                    <a:pt x="340360" y="915670"/>
                    <a:pt x="601980" y="930910"/>
                    <a:pt x="739140" y="925830"/>
                  </a:cubicBezTo>
                  <a:cubicBezTo>
                    <a:pt x="842010" y="922020"/>
                    <a:pt x="916940" y="923290"/>
                    <a:pt x="1009650" y="902970"/>
                  </a:cubicBezTo>
                  <a:cubicBezTo>
                    <a:pt x="1112520" y="880110"/>
                    <a:pt x="1231900" y="829310"/>
                    <a:pt x="1325880" y="787400"/>
                  </a:cubicBezTo>
                  <a:cubicBezTo>
                    <a:pt x="1407160" y="751840"/>
                    <a:pt x="1456690" y="723900"/>
                    <a:pt x="1544320" y="673100"/>
                  </a:cubicBezTo>
                  <a:cubicBezTo>
                    <a:pt x="1687830" y="590550"/>
                    <a:pt x="1943100" y="370840"/>
                    <a:pt x="2096770" y="323850"/>
                  </a:cubicBezTo>
                  <a:cubicBezTo>
                    <a:pt x="2194560" y="294640"/>
                    <a:pt x="2280920" y="290830"/>
                    <a:pt x="2353310" y="318770"/>
                  </a:cubicBezTo>
                  <a:cubicBezTo>
                    <a:pt x="2423160" y="345440"/>
                    <a:pt x="2533650" y="435610"/>
                    <a:pt x="2527300" y="486410"/>
                  </a:cubicBezTo>
                  <a:cubicBezTo>
                    <a:pt x="2520950" y="541020"/>
                    <a:pt x="2397760" y="572770"/>
                    <a:pt x="2280920" y="633730"/>
                  </a:cubicBezTo>
                  <a:cubicBezTo>
                    <a:pt x="2025650" y="769620"/>
                    <a:pt x="1183640" y="1181100"/>
                    <a:pt x="1024890" y="1220470"/>
                  </a:cubicBezTo>
                  <a:cubicBezTo>
                    <a:pt x="990600" y="1229360"/>
                    <a:pt x="984250" y="1228090"/>
                    <a:pt x="960120" y="1224280"/>
                  </a:cubicBezTo>
                  <a:cubicBezTo>
                    <a:pt x="924560" y="1220470"/>
                    <a:pt x="871220" y="1207770"/>
                    <a:pt x="834390" y="1184910"/>
                  </a:cubicBezTo>
                  <a:cubicBezTo>
                    <a:pt x="798830" y="1163320"/>
                    <a:pt x="762000" y="1121410"/>
                    <a:pt x="741680" y="1092200"/>
                  </a:cubicBezTo>
                  <a:cubicBezTo>
                    <a:pt x="727710" y="1071880"/>
                    <a:pt x="721360" y="1056640"/>
                    <a:pt x="715010" y="1032510"/>
                  </a:cubicBezTo>
                  <a:cubicBezTo>
                    <a:pt x="706120" y="998220"/>
                    <a:pt x="703580" y="937260"/>
                    <a:pt x="707390" y="901700"/>
                  </a:cubicBezTo>
                  <a:cubicBezTo>
                    <a:pt x="709930" y="876300"/>
                    <a:pt x="715010" y="861060"/>
                    <a:pt x="727710" y="838200"/>
                  </a:cubicBezTo>
                  <a:cubicBezTo>
                    <a:pt x="744220" y="806450"/>
                    <a:pt x="781050" y="759460"/>
                    <a:pt x="807720" y="735330"/>
                  </a:cubicBezTo>
                  <a:cubicBezTo>
                    <a:pt x="826770" y="718820"/>
                    <a:pt x="864870" y="701040"/>
                    <a:pt x="864870" y="701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5349538" y="8968740"/>
            <a:ext cx="2822258" cy="1750695"/>
            <a:chOff x="0" y="0"/>
            <a:chExt cx="3763010" cy="2334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3180"/>
              <a:ext cx="3661410" cy="2240280"/>
            </a:xfrm>
            <a:custGeom>
              <a:avLst/>
              <a:gdLst/>
              <a:ahLst/>
              <a:cxnLst/>
              <a:rect r="r" b="b" t="t" l="l"/>
              <a:pathLst>
                <a:path h="2240280" w="3661410">
                  <a:moveTo>
                    <a:pt x="0" y="727710"/>
                  </a:moveTo>
                  <a:cubicBezTo>
                    <a:pt x="0" y="727710"/>
                    <a:pt x="3810" y="709930"/>
                    <a:pt x="5080" y="701040"/>
                  </a:cubicBezTo>
                  <a:cubicBezTo>
                    <a:pt x="7620" y="693420"/>
                    <a:pt x="11430" y="675640"/>
                    <a:pt x="11430" y="675640"/>
                  </a:cubicBezTo>
                  <a:cubicBezTo>
                    <a:pt x="11430" y="674370"/>
                    <a:pt x="19050" y="659130"/>
                    <a:pt x="22860" y="651510"/>
                  </a:cubicBezTo>
                  <a:cubicBezTo>
                    <a:pt x="27940" y="642620"/>
                    <a:pt x="35560" y="627380"/>
                    <a:pt x="35560" y="627380"/>
                  </a:cubicBezTo>
                  <a:cubicBezTo>
                    <a:pt x="35560" y="626110"/>
                    <a:pt x="46990" y="613410"/>
                    <a:pt x="53340" y="607060"/>
                  </a:cubicBezTo>
                  <a:cubicBezTo>
                    <a:pt x="58420" y="599440"/>
                    <a:pt x="69850" y="586740"/>
                    <a:pt x="71120" y="585470"/>
                  </a:cubicBezTo>
                  <a:cubicBezTo>
                    <a:pt x="71120" y="585470"/>
                    <a:pt x="85090" y="575310"/>
                    <a:pt x="92710" y="570230"/>
                  </a:cubicBezTo>
                  <a:cubicBezTo>
                    <a:pt x="100330" y="565150"/>
                    <a:pt x="114300" y="554990"/>
                    <a:pt x="114300" y="554990"/>
                  </a:cubicBezTo>
                  <a:cubicBezTo>
                    <a:pt x="114300" y="553720"/>
                    <a:pt x="130810" y="547370"/>
                    <a:pt x="139700" y="544830"/>
                  </a:cubicBezTo>
                  <a:cubicBezTo>
                    <a:pt x="147320" y="541020"/>
                    <a:pt x="163830" y="534670"/>
                    <a:pt x="165100" y="534670"/>
                  </a:cubicBezTo>
                  <a:cubicBezTo>
                    <a:pt x="165100" y="534670"/>
                    <a:pt x="182880" y="532130"/>
                    <a:pt x="191770" y="530860"/>
                  </a:cubicBezTo>
                  <a:cubicBezTo>
                    <a:pt x="200660" y="529590"/>
                    <a:pt x="217170" y="527050"/>
                    <a:pt x="218440" y="527050"/>
                  </a:cubicBezTo>
                  <a:cubicBezTo>
                    <a:pt x="218440" y="527050"/>
                    <a:pt x="236220" y="528320"/>
                    <a:pt x="245110" y="529590"/>
                  </a:cubicBezTo>
                  <a:cubicBezTo>
                    <a:pt x="254000" y="530860"/>
                    <a:pt x="271780" y="532130"/>
                    <a:pt x="271780" y="532130"/>
                  </a:cubicBezTo>
                  <a:cubicBezTo>
                    <a:pt x="273050" y="532130"/>
                    <a:pt x="604520" y="431800"/>
                    <a:pt x="736600" y="411480"/>
                  </a:cubicBezTo>
                  <a:cubicBezTo>
                    <a:pt x="831850" y="396240"/>
                    <a:pt x="939800" y="438150"/>
                    <a:pt x="988060" y="398780"/>
                  </a:cubicBezTo>
                  <a:cubicBezTo>
                    <a:pt x="1028700" y="365760"/>
                    <a:pt x="996950" y="271780"/>
                    <a:pt x="1031240" y="220980"/>
                  </a:cubicBezTo>
                  <a:cubicBezTo>
                    <a:pt x="1071880" y="160020"/>
                    <a:pt x="1159510" y="106680"/>
                    <a:pt x="1236980" y="71120"/>
                  </a:cubicBezTo>
                  <a:cubicBezTo>
                    <a:pt x="1318260" y="34290"/>
                    <a:pt x="1407160" y="13970"/>
                    <a:pt x="1510030" y="7620"/>
                  </a:cubicBezTo>
                  <a:cubicBezTo>
                    <a:pt x="1637030" y="0"/>
                    <a:pt x="1814830" y="31750"/>
                    <a:pt x="1945640" y="53340"/>
                  </a:cubicBezTo>
                  <a:cubicBezTo>
                    <a:pt x="2052320" y="71120"/>
                    <a:pt x="2161540" y="95250"/>
                    <a:pt x="2236470" y="119380"/>
                  </a:cubicBezTo>
                  <a:cubicBezTo>
                    <a:pt x="2286000" y="135890"/>
                    <a:pt x="2310130" y="158750"/>
                    <a:pt x="2357120" y="171450"/>
                  </a:cubicBezTo>
                  <a:cubicBezTo>
                    <a:pt x="2413000" y="186690"/>
                    <a:pt x="2482850" y="182880"/>
                    <a:pt x="2555240" y="196850"/>
                  </a:cubicBezTo>
                  <a:cubicBezTo>
                    <a:pt x="2642870" y="213360"/>
                    <a:pt x="2801620" y="257810"/>
                    <a:pt x="2846070" y="273050"/>
                  </a:cubicBezTo>
                  <a:cubicBezTo>
                    <a:pt x="2860040" y="276860"/>
                    <a:pt x="2863850" y="280670"/>
                    <a:pt x="2871470" y="283210"/>
                  </a:cubicBezTo>
                  <a:cubicBezTo>
                    <a:pt x="2880360" y="287020"/>
                    <a:pt x="2891790" y="288290"/>
                    <a:pt x="2899410" y="290830"/>
                  </a:cubicBezTo>
                  <a:cubicBezTo>
                    <a:pt x="2904490" y="293370"/>
                    <a:pt x="2907030" y="297180"/>
                    <a:pt x="2910840" y="298450"/>
                  </a:cubicBezTo>
                  <a:cubicBezTo>
                    <a:pt x="2914650" y="300990"/>
                    <a:pt x="2918460" y="300990"/>
                    <a:pt x="2923540" y="304800"/>
                  </a:cubicBezTo>
                  <a:cubicBezTo>
                    <a:pt x="2929890" y="308610"/>
                    <a:pt x="2937510" y="316230"/>
                    <a:pt x="2945130" y="322580"/>
                  </a:cubicBezTo>
                  <a:cubicBezTo>
                    <a:pt x="2952750" y="327660"/>
                    <a:pt x="2962910" y="332740"/>
                    <a:pt x="2967990" y="337820"/>
                  </a:cubicBezTo>
                  <a:cubicBezTo>
                    <a:pt x="2971800" y="341630"/>
                    <a:pt x="2973070" y="346710"/>
                    <a:pt x="2976880" y="349250"/>
                  </a:cubicBezTo>
                  <a:cubicBezTo>
                    <a:pt x="2979420" y="353060"/>
                    <a:pt x="2983230" y="354330"/>
                    <a:pt x="2987040" y="358140"/>
                  </a:cubicBezTo>
                  <a:cubicBezTo>
                    <a:pt x="2992120" y="364490"/>
                    <a:pt x="2995930" y="374650"/>
                    <a:pt x="3001010" y="382270"/>
                  </a:cubicBezTo>
                  <a:cubicBezTo>
                    <a:pt x="3006090" y="391160"/>
                    <a:pt x="3014980" y="398780"/>
                    <a:pt x="3018790" y="405130"/>
                  </a:cubicBezTo>
                  <a:cubicBezTo>
                    <a:pt x="3021330" y="410210"/>
                    <a:pt x="3020060" y="414020"/>
                    <a:pt x="3022600" y="419100"/>
                  </a:cubicBezTo>
                  <a:cubicBezTo>
                    <a:pt x="3025140" y="422910"/>
                    <a:pt x="3027680" y="425450"/>
                    <a:pt x="3030220" y="430530"/>
                  </a:cubicBezTo>
                  <a:cubicBezTo>
                    <a:pt x="3032760" y="438150"/>
                    <a:pt x="3032760" y="449580"/>
                    <a:pt x="3035300" y="458470"/>
                  </a:cubicBezTo>
                  <a:cubicBezTo>
                    <a:pt x="3037840" y="467360"/>
                    <a:pt x="3042920" y="477520"/>
                    <a:pt x="3044190" y="485140"/>
                  </a:cubicBezTo>
                  <a:cubicBezTo>
                    <a:pt x="3045460" y="490220"/>
                    <a:pt x="3044190" y="494030"/>
                    <a:pt x="3044190" y="499110"/>
                  </a:cubicBezTo>
                  <a:cubicBezTo>
                    <a:pt x="3045460" y="502920"/>
                    <a:pt x="3046730" y="506730"/>
                    <a:pt x="3046730" y="511810"/>
                  </a:cubicBezTo>
                  <a:cubicBezTo>
                    <a:pt x="3048000" y="519430"/>
                    <a:pt x="3044190" y="530860"/>
                    <a:pt x="3044190" y="539750"/>
                  </a:cubicBezTo>
                  <a:cubicBezTo>
                    <a:pt x="3044190" y="549910"/>
                    <a:pt x="3045460" y="561340"/>
                    <a:pt x="3044190" y="567690"/>
                  </a:cubicBezTo>
                  <a:cubicBezTo>
                    <a:pt x="3042920" y="574040"/>
                    <a:pt x="3040380" y="576580"/>
                    <a:pt x="3039110" y="581660"/>
                  </a:cubicBezTo>
                  <a:cubicBezTo>
                    <a:pt x="3037840" y="585470"/>
                    <a:pt x="3039110" y="590550"/>
                    <a:pt x="3037840" y="595630"/>
                  </a:cubicBezTo>
                  <a:cubicBezTo>
                    <a:pt x="3035300" y="603250"/>
                    <a:pt x="3028950" y="612140"/>
                    <a:pt x="3026410" y="621030"/>
                  </a:cubicBezTo>
                  <a:cubicBezTo>
                    <a:pt x="3022600" y="629920"/>
                    <a:pt x="3020060" y="640080"/>
                    <a:pt x="3016250" y="647700"/>
                  </a:cubicBezTo>
                  <a:cubicBezTo>
                    <a:pt x="3013710" y="651510"/>
                    <a:pt x="3011170" y="654050"/>
                    <a:pt x="3008630" y="657860"/>
                  </a:cubicBezTo>
                  <a:cubicBezTo>
                    <a:pt x="3006090" y="662940"/>
                    <a:pt x="3004820" y="666750"/>
                    <a:pt x="3002280" y="671830"/>
                  </a:cubicBezTo>
                  <a:cubicBezTo>
                    <a:pt x="2998470" y="676910"/>
                    <a:pt x="2989580" y="684530"/>
                    <a:pt x="2983230" y="690880"/>
                  </a:cubicBezTo>
                  <a:cubicBezTo>
                    <a:pt x="2976880" y="698500"/>
                    <a:pt x="2971800" y="708660"/>
                    <a:pt x="2965450" y="713740"/>
                  </a:cubicBezTo>
                  <a:cubicBezTo>
                    <a:pt x="2961640" y="717550"/>
                    <a:pt x="2957830" y="718820"/>
                    <a:pt x="2954020" y="721360"/>
                  </a:cubicBezTo>
                  <a:cubicBezTo>
                    <a:pt x="2950210" y="723900"/>
                    <a:pt x="2948940" y="728980"/>
                    <a:pt x="2945130" y="731520"/>
                  </a:cubicBezTo>
                  <a:cubicBezTo>
                    <a:pt x="2938780" y="736600"/>
                    <a:pt x="2927350" y="740410"/>
                    <a:pt x="2919730" y="744220"/>
                  </a:cubicBezTo>
                  <a:cubicBezTo>
                    <a:pt x="2912110" y="749300"/>
                    <a:pt x="2903220" y="756920"/>
                    <a:pt x="2896870" y="760730"/>
                  </a:cubicBezTo>
                  <a:cubicBezTo>
                    <a:pt x="2891790" y="762000"/>
                    <a:pt x="2886710" y="762000"/>
                    <a:pt x="2882900" y="763270"/>
                  </a:cubicBezTo>
                  <a:cubicBezTo>
                    <a:pt x="2879090" y="765810"/>
                    <a:pt x="2875280" y="768350"/>
                    <a:pt x="2870200" y="770890"/>
                  </a:cubicBezTo>
                  <a:cubicBezTo>
                    <a:pt x="2862580" y="772160"/>
                    <a:pt x="2847340" y="773430"/>
                    <a:pt x="2842260" y="774700"/>
                  </a:cubicBezTo>
                  <a:cubicBezTo>
                    <a:pt x="2840990" y="774700"/>
                    <a:pt x="2840990" y="774700"/>
                    <a:pt x="2839720" y="775970"/>
                  </a:cubicBezTo>
                  <a:cubicBezTo>
                    <a:pt x="2833370" y="782320"/>
                    <a:pt x="2794000" y="866140"/>
                    <a:pt x="2809240" y="886460"/>
                  </a:cubicBezTo>
                  <a:cubicBezTo>
                    <a:pt x="2827020" y="908050"/>
                    <a:pt x="2918460" y="877570"/>
                    <a:pt x="2966720" y="881380"/>
                  </a:cubicBezTo>
                  <a:cubicBezTo>
                    <a:pt x="3006090" y="883920"/>
                    <a:pt x="3051810" y="895350"/>
                    <a:pt x="3077210" y="897890"/>
                  </a:cubicBezTo>
                  <a:cubicBezTo>
                    <a:pt x="3089910" y="900430"/>
                    <a:pt x="3096260" y="900430"/>
                    <a:pt x="3106420" y="901700"/>
                  </a:cubicBezTo>
                  <a:cubicBezTo>
                    <a:pt x="3116580" y="902970"/>
                    <a:pt x="3135630" y="904240"/>
                    <a:pt x="3135630" y="904240"/>
                  </a:cubicBezTo>
                  <a:cubicBezTo>
                    <a:pt x="3135630" y="904240"/>
                    <a:pt x="3153410" y="911860"/>
                    <a:pt x="3163570" y="914400"/>
                  </a:cubicBezTo>
                  <a:cubicBezTo>
                    <a:pt x="3172460" y="918210"/>
                    <a:pt x="3190240" y="924560"/>
                    <a:pt x="3190240" y="924560"/>
                  </a:cubicBezTo>
                  <a:cubicBezTo>
                    <a:pt x="3191510" y="924560"/>
                    <a:pt x="3206750" y="935990"/>
                    <a:pt x="3215640" y="941070"/>
                  </a:cubicBezTo>
                  <a:cubicBezTo>
                    <a:pt x="3223260" y="946150"/>
                    <a:pt x="3238500" y="957580"/>
                    <a:pt x="3239770" y="957580"/>
                  </a:cubicBezTo>
                  <a:cubicBezTo>
                    <a:pt x="3239770" y="957580"/>
                    <a:pt x="3252470" y="971550"/>
                    <a:pt x="3258820" y="979170"/>
                  </a:cubicBezTo>
                  <a:cubicBezTo>
                    <a:pt x="3265170" y="986790"/>
                    <a:pt x="3277870" y="1000760"/>
                    <a:pt x="3279140" y="1000760"/>
                  </a:cubicBezTo>
                  <a:cubicBezTo>
                    <a:pt x="3279140" y="1002030"/>
                    <a:pt x="3288030" y="1018540"/>
                    <a:pt x="3293110" y="1027430"/>
                  </a:cubicBezTo>
                  <a:cubicBezTo>
                    <a:pt x="3296920" y="1035050"/>
                    <a:pt x="3305810" y="1052830"/>
                    <a:pt x="3307080" y="1052830"/>
                  </a:cubicBezTo>
                  <a:cubicBezTo>
                    <a:pt x="3307080" y="1052830"/>
                    <a:pt x="3310890" y="1071880"/>
                    <a:pt x="3313430" y="1080770"/>
                  </a:cubicBezTo>
                  <a:cubicBezTo>
                    <a:pt x="3315970" y="1090930"/>
                    <a:pt x="3321050" y="1108710"/>
                    <a:pt x="3321050" y="1109980"/>
                  </a:cubicBezTo>
                  <a:cubicBezTo>
                    <a:pt x="3321050" y="1109980"/>
                    <a:pt x="3321050" y="1129030"/>
                    <a:pt x="3321050" y="1139190"/>
                  </a:cubicBezTo>
                  <a:cubicBezTo>
                    <a:pt x="3321050" y="1148080"/>
                    <a:pt x="3322320" y="1168400"/>
                    <a:pt x="3322320" y="1168400"/>
                  </a:cubicBezTo>
                  <a:cubicBezTo>
                    <a:pt x="3322320" y="1168400"/>
                    <a:pt x="3317240" y="1187450"/>
                    <a:pt x="3314700" y="1196340"/>
                  </a:cubicBezTo>
                  <a:cubicBezTo>
                    <a:pt x="3313430" y="1206500"/>
                    <a:pt x="3308350" y="1224280"/>
                    <a:pt x="3308350" y="1225550"/>
                  </a:cubicBezTo>
                  <a:cubicBezTo>
                    <a:pt x="3308350" y="1225550"/>
                    <a:pt x="3299460" y="1242060"/>
                    <a:pt x="3294380" y="1250950"/>
                  </a:cubicBezTo>
                  <a:cubicBezTo>
                    <a:pt x="3290570" y="1259840"/>
                    <a:pt x="3281680" y="1277620"/>
                    <a:pt x="3281680" y="1277620"/>
                  </a:cubicBezTo>
                  <a:cubicBezTo>
                    <a:pt x="3281680" y="1277620"/>
                    <a:pt x="3268980" y="1292860"/>
                    <a:pt x="3262630" y="1299210"/>
                  </a:cubicBezTo>
                  <a:cubicBezTo>
                    <a:pt x="3256280" y="1306830"/>
                    <a:pt x="3243580" y="1322070"/>
                    <a:pt x="3243580" y="1322070"/>
                  </a:cubicBezTo>
                  <a:cubicBezTo>
                    <a:pt x="3243580" y="1322070"/>
                    <a:pt x="3227070" y="1329690"/>
                    <a:pt x="3228340" y="1332230"/>
                  </a:cubicBezTo>
                  <a:cubicBezTo>
                    <a:pt x="3229610" y="1338580"/>
                    <a:pt x="3300730" y="1332230"/>
                    <a:pt x="3332480" y="1330960"/>
                  </a:cubicBezTo>
                  <a:cubicBezTo>
                    <a:pt x="3359150" y="1330960"/>
                    <a:pt x="3383280" y="1328420"/>
                    <a:pt x="3403600" y="1328420"/>
                  </a:cubicBezTo>
                  <a:cubicBezTo>
                    <a:pt x="3420110" y="1328420"/>
                    <a:pt x="3446780" y="1329690"/>
                    <a:pt x="3446780" y="1329690"/>
                  </a:cubicBezTo>
                  <a:cubicBezTo>
                    <a:pt x="3448050" y="1329690"/>
                    <a:pt x="3465830" y="1333500"/>
                    <a:pt x="3474720" y="1336040"/>
                  </a:cubicBezTo>
                  <a:cubicBezTo>
                    <a:pt x="3483610" y="1337310"/>
                    <a:pt x="3502660" y="1341120"/>
                    <a:pt x="3502660" y="1341120"/>
                  </a:cubicBezTo>
                  <a:cubicBezTo>
                    <a:pt x="3502660" y="1341120"/>
                    <a:pt x="3519170" y="1350010"/>
                    <a:pt x="3528060" y="1353820"/>
                  </a:cubicBezTo>
                  <a:cubicBezTo>
                    <a:pt x="3536950" y="1357630"/>
                    <a:pt x="3553460" y="1366520"/>
                    <a:pt x="3553460" y="1366520"/>
                  </a:cubicBezTo>
                  <a:cubicBezTo>
                    <a:pt x="3553460" y="1366520"/>
                    <a:pt x="3567430" y="1377950"/>
                    <a:pt x="3575050" y="1384300"/>
                  </a:cubicBezTo>
                  <a:cubicBezTo>
                    <a:pt x="3582670" y="1390650"/>
                    <a:pt x="3596640" y="1402080"/>
                    <a:pt x="3596640" y="1402080"/>
                  </a:cubicBezTo>
                  <a:cubicBezTo>
                    <a:pt x="3596640" y="1402080"/>
                    <a:pt x="3608070" y="1417320"/>
                    <a:pt x="3613150" y="1424940"/>
                  </a:cubicBezTo>
                  <a:cubicBezTo>
                    <a:pt x="3619500" y="1432560"/>
                    <a:pt x="3630930" y="1447800"/>
                    <a:pt x="3630930" y="1447800"/>
                  </a:cubicBezTo>
                  <a:cubicBezTo>
                    <a:pt x="3630930" y="1447800"/>
                    <a:pt x="3637280" y="1465580"/>
                    <a:pt x="3641090" y="1474470"/>
                  </a:cubicBezTo>
                  <a:cubicBezTo>
                    <a:pt x="3644900" y="1482090"/>
                    <a:pt x="3652520" y="1499870"/>
                    <a:pt x="3652520" y="1499870"/>
                  </a:cubicBezTo>
                  <a:cubicBezTo>
                    <a:pt x="3652520" y="1499870"/>
                    <a:pt x="3655060" y="1518920"/>
                    <a:pt x="3656330" y="1527810"/>
                  </a:cubicBezTo>
                  <a:cubicBezTo>
                    <a:pt x="3657600" y="1537970"/>
                    <a:pt x="3661410" y="1555750"/>
                    <a:pt x="3661410" y="1555750"/>
                  </a:cubicBezTo>
                  <a:cubicBezTo>
                    <a:pt x="3661410" y="1555750"/>
                    <a:pt x="3658870" y="1574800"/>
                    <a:pt x="3658870" y="1583690"/>
                  </a:cubicBezTo>
                  <a:cubicBezTo>
                    <a:pt x="3657600" y="1593850"/>
                    <a:pt x="3656330" y="1611630"/>
                    <a:pt x="3656330" y="1612900"/>
                  </a:cubicBezTo>
                  <a:cubicBezTo>
                    <a:pt x="3656330" y="1612900"/>
                    <a:pt x="3649980" y="1630680"/>
                    <a:pt x="3646170" y="1639570"/>
                  </a:cubicBezTo>
                  <a:cubicBezTo>
                    <a:pt x="3643630" y="1648460"/>
                    <a:pt x="3637280" y="1664970"/>
                    <a:pt x="3637280" y="1666240"/>
                  </a:cubicBezTo>
                  <a:cubicBezTo>
                    <a:pt x="3637280" y="1666240"/>
                    <a:pt x="3627120" y="1681480"/>
                    <a:pt x="3622040" y="1689100"/>
                  </a:cubicBezTo>
                  <a:cubicBezTo>
                    <a:pt x="3616960" y="1697990"/>
                    <a:pt x="3606800" y="1713230"/>
                    <a:pt x="3606800" y="1713230"/>
                  </a:cubicBezTo>
                  <a:cubicBezTo>
                    <a:pt x="3606800" y="1713230"/>
                    <a:pt x="3592830" y="1725930"/>
                    <a:pt x="3586480" y="1732280"/>
                  </a:cubicBezTo>
                  <a:cubicBezTo>
                    <a:pt x="3578860" y="1739900"/>
                    <a:pt x="3566160" y="1752600"/>
                    <a:pt x="3566160" y="1752600"/>
                  </a:cubicBezTo>
                  <a:cubicBezTo>
                    <a:pt x="3564890" y="1752600"/>
                    <a:pt x="3549650" y="1761490"/>
                    <a:pt x="3540760" y="1766570"/>
                  </a:cubicBezTo>
                  <a:cubicBezTo>
                    <a:pt x="3533140" y="1770380"/>
                    <a:pt x="3516630" y="1780540"/>
                    <a:pt x="3516630" y="1780540"/>
                  </a:cubicBezTo>
                  <a:cubicBezTo>
                    <a:pt x="3516630" y="1780540"/>
                    <a:pt x="3498850" y="1785620"/>
                    <a:pt x="3488690" y="1788160"/>
                  </a:cubicBezTo>
                  <a:cubicBezTo>
                    <a:pt x="3479800" y="1790700"/>
                    <a:pt x="3462020" y="1795780"/>
                    <a:pt x="3462020" y="1795780"/>
                  </a:cubicBezTo>
                  <a:cubicBezTo>
                    <a:pt x="3462020" y="1795780"/>
                    <a:pt x="3442970" y="1795780"/>
                    <a:pt x="3434080" y="1795780"/>
                  </a:cubicBezTo>
                  <a:cubicBezTo>
                    <a:pt x="3423920" y="1797050"/>
                    <a:pt x="3406140" y="1797050"/>
                    <a:pt x="3404870" y="1797050"/>
                  </a:cubicBezTo>
                  <a:cubicBezTo>
                    <a:pt x="3401060" y="1797050"/>
                    <a:pt x="3065780" y="1813560"/>
                    <a:pt x="2967990" y="1808480"/>
                  </a:cubicBezTo>
                  <a:cubicBezTo>
                    <a:pt x="2918460" y="1805940"/>
                    <a:pt x="2868930" y="1794510"/>
                    <a:pt x="2856230" y="1793240"/>
                  </a:cubicBezTo>
                  <a:cubicBezTo>
                    <a:pt x="2853690" y="1793240"/>
                    <a:pt x="2853690" y="1793240"/>
                    <a:pt x="2851150" y="1793240"/>
                  </a:cubicBezTo>
                  <a:cubicBezTo>
                    <a:pt x="2821940" y="1793240"/>
                    <a:pt x="2512060" y="1799590"/>
                    <a:pt x="2372360" y="1813560"/>
                  </a:cubicBezTo>
                  <a:cubicBezTo>
                    <a:pt x="2261870" y="1824990"/>
                    <a:pt x="2180590" y="1842770"/>
                    <a:pt x="2077720" y="1860550"/>
                  </a:cubicBezTo>
                  <a:cubicBezTo>
                    <a:pt x="1965960" y="1879600"/>
                    <a:pt x="1851660" y="1901190"/>
                    <a:pt x="1728470" y="1925320"/>
                  </a:cubicBezTo>
                  <a:cubicBezTo>
                    <a:pt x="1591310" y="1953260"/>
                    <a:pt x="1437640" y="1985010"/>
                    <a:pt x="1292860" y="2018030"/>
                  </a:cubicBezTo>
                  <a:cubicBezTo>
                    <a:pt x="1149350" y="2052320"/>
                    <a:pt x="984250" y="2098040"/>
                    <a:pt x="862330" y="2128520"/>
                  </a:cubicBezTo>
                  <a:cubicBezTo>
                    <a:pt x="773430" y="2151380"/>
                    <a:pt x="676910" y="2171700"/>
                    <a:pt x="631190" y="2185670"/>
                  </a:cubicBezTo>
                  <a:cubicBezTo>
                    <a:pt x="610870" y="2192020"/>
                    <a:pt x="607060" y="2195830"/>
                    <a:pt x="589280" y="2200910"/>
                  </a:cubicBezTo>
                  <a:cubicBezTo>
                    <a:pt x="552450" y="2212340"/>
                    <a:pt x="427990" y="2236470"/>
                    <a:pt x="426720" y="2236470"/>
                  </a:cubicBezTo>
                  <a:cubicBezTo>
                    <a:pt x="426720" y="2236470"/>
                    <a:pt x="407670" y="2237740"/>
                    <a:pt x="398780" y="2237740"/>
                  </a:cubicBezTo>
                  <a:cubicBezTo>
                    <a:pt x="388620" y="2239010"/>
                    <a:pt x="370840" y="2240280"/>
                    <a:pt x="370840" y="2240280"/>
                  </a:cubicBezTo>
                  <a:cubicBezTo>
                    <a:pt x="369570" y="2240280"/>
                    <a:pt x="351790" y="2236470"/>
                    <a:pt x="342900" y="2235200"/>
                  </a:cubicBezTo>
                  <a:cubicBezTo>
                    <a:pt x="334010" y="2232660"/>
                    <a:pt x="314960" y="2230120"/>
                    <a:pt x="314960" y="2230120"/>
                  </a:cubicBezTo>
                  <a:cubicBezTo>
                    <a:pt x="314960" y="2230120"/>
                    <a:pt x="297180" y="2222500"/>
                    <a:pt x="289560" y="2218690"/>
                  </a:cubicBezTo>
                  <a:cubicBezTo>
                    <a:pt x="280670" y="2213610"/>
                    <a:pt x="264160" y="2207260"/>
                    <a:pt x="262890" y="2205990"/>
                  </a:cubicBezTo>
                  <a:cubicBezTo>
                    <a:pt x="262890" y="2205990"/>
                    <a:pt x="248920" y="2194560"/>
                    <a:pt x="241300" y="2189480"/>
                  </a:cubicBezTo>
                  <a:cubicBezTo>
                    <a:pt x="233680" y="2183130"/>
                    <a:pt x="219710" y="2171700"/>
                    <a:pt x="219710" y="2171700"/>
                  </a:cubicBezTo>
                  <a:cubicBezTo>
                    <a:pt x="218440" y="2171700"/>
                    <a:pt x="207010" y="2156460"/>
                    <a:pt x="201930" y="2148840"/>
                  </a:cubicBezTo>
                  <a:cubicBezTo>
                    <a:pt x="195580" y="2142490"/>
                    <a:pt x="184150" y="2127250"/>
                    <a:pt x="184150" y="2127250"/>
                  </a:cubicBezTo>
                  <a:cubicBezTo>
                    <a:pt x="184150" y="2127250"/>
                    <a:pt x="176530" y="2109470"/>
                    <a:pt x="172720" y="2101850"/>
                  </a:cubicBezTo>
                  <a:cubicBezTo>
                    <a:pt x="168910" y="2092960"/>
                    <a:pt x="161290" y="2076450"/>
                    <a:pt x="161290" y="2075180"/>
                  </a:cubicBezTo>
                  <a:cubicBezTo>
                    <a:pt x="161290" y="2075180"/>
                    <a:pt x="157480" y="2057400"/>
                    <a:pt x="156210" y="2048510"/>
                  </a:cubicBezTo>
                  <a:cubicBezTo>
                    <a:pt x="154940" y="2038350"/>
                    <a:pt x="151130" y="2020570"/>
                    <a:pt x="151130" y="2020570"/>
                  </a:cubicBezTo>
                  <a:cubicBezTo>
                    <a:pt x="151130" y="2019300"/>
                    <a:pt x="152400" y="2001520"/>
                    <a:pt x="152400" y="1992630"/>
                  </a:cubicBezTo>
                  <a:cubicBezTo>
                    <a:pt x="153670" y="1982470"/>
                    <a:pt x="154940" y="1964690"/>
                    <a:pt x="154940" y="1963420"/>
                  </a:cubicBezTo>
                  <a:cubicBezTo>
                    <a:pt x="154940" y="1963420"/>
                    <a:pt x="160020" y="1945640"/>
                    <a:pt x="162560" y="1936750"/>
                  </a:cubicBezTo>
                  <a:cubicBezTo>
                    <a:pt x="166370" y="1927860"/>
                    <a:pt x="171450" y="1910080"/>
                    <a:pt x="171450" y="1910080"/>
                  </a:cubicBezTo>
                  <a:cubicBezTo>
                    <a:pt x="171450" y="1910080"/>
                    <a:pt x="181610" y="1893570"/>
                    <a:pt x="186690" y="1885950"/>
                  </a:cubicBezTo>
                  <a:cubicBezTo>
                    <a:pt x="190500" y="1878330"/>
                    <a:pt x="200660" y="1861820"/>
                    <a:pt x="200660" y="1861820"/>
                  </a:cubicBezTo>
                  <a:cubicBezTo>
                    <a:pt x="200660" y="1861820"/>
                    <a:pt x="214630" y="1849120"/>
                    <a:pt x="220980" y="1841500"/>
                  </a:cubicBezTo>
                  <a:cubicBezTo>
                    <a:pt x="227330" y="1835150"/>
                    <a:pt x="240030" y="1822450"/>
                    <a:pt x="241300" y="1822450"/>
                  </a:cubicBezTo>
                  <a:cubicBezTo>
                    <a:pt x="241300" y="1822450"/>
                    <a:pt x="256540" y="1812290"/>
                    <a:pt x="265430" y="1807210"/>
                  </a:cubicBezTo>
                  <a:cubicBezTo>
                    <a:pt x="273050" y="1802130"/>
                    <a:pt x="288290" y="1793240"/>
                    <a:pt x="289560" y="1793240"/>
                  </a:cubicBezTo>
                  <a:cubicBezTo>
                    <a:pt x="289560" y="1793240"/>
                    <a:pt x="307340" y="1786890"/>
                    <a:pt x="316230" y="1784350"/>
                  </a:cubicBezTo>
                  <a:cubicBezTo>
                    <a:pt x="325120" y="1781810"/>
                    <a:pt x="342900" y="1776730"/>
                    <a:pt x="342900" y="1776730"/>
                  </a:cubicBezTo>
                  <a:cubicBezTo>
                    <a:pt x="344170" y="1775460"/>
                    <a:pt x="500380" y="1742440"/>
                    <a:pt x="575310" y="1722120"/>
                  </a:cubicBezTo>
                  <a:cubicBezTo>
                    <a:pt x="645160" y="1701800"/>
                    <a:pt x="708660" y="1680210"/>
                    <a:pt x="778510" y="1654810"/>
                  </a:cubicBezTo>
                  <a:cubicBezTo>
                    <a:pt x="853440" y="1628140"/>
                    <a:pt x="1007110" y="1582420"/>
                    <a:pt x="1010920" y="1564640"/>
                  </a:cubicBezTo>
                  <a:cubicBezTo>
                    <a:pt x="1012190" y="1559560"/>
                    <a:pt x="1004570" y="1558290"/>
                    <a:pt x="1000760" y="1553210"/>
                  </a:cubicBezTo>
                  <a:cubicBezTo>
                    <a:pt x="994410" y="1546860"/>
                    <a:pt x="977900" y="1529080"/>
                    <a:pt x="977900" y="1529080"/>
                  </a:cubicBezTo>
                  <a:cubicBezTo>
                    <a:pt x="976630" y="1529080"/>
                    <a:pt x="966470" y="1510030"/>
                    <a:pt x="961390" y="1499870"/>
                  </a:cubicBezTo>
                  <a:cubicBezTo>
                    <a:pt x="955040" y="1490980"/>
                    <a:pt x="944880" y="1471930"/>
                    <a:pt x="944880" y="1471930"/>
                  </a:cubicBezTo>
                  <a:cubicBezTo>
                    <a:pt x="944880" y="1470660"/>
                    <a:pt x="938530" y="1450340"/>
                    <a:pt x="935990" y="1438910"/>
                  </a:cubicBezTo>
                  <a:cubicBezTo>
                    <a:pt x="932180" y="1428750"/>
                    <a:pt x="925830" y="1407160"/>
                    <a:pt x="925830" y="1407160"/>
                  </a:cubicBezTo>
                  <a:cubicBezTo>
                    <a:pt x="925830" y="1407160"/>
                    <a:pt x="925830" y="1385570"/>
                    <a:pt x="924560" y="1374140"/>
                  </a:cubicBezTo>
                  <a:cubicBezTo>
                    <a:pt x="924560" y="1362710"/>
                    <a:pt x="923290" y="1341120"/>
                    <a:pt x="924560" y="1341120"/>
                  </a:cubicBezTo>
                  <a:cubicBezTo>
                    <a:pt x="924560" y="1339850"/>
                    <a:pt x="928370" y="1319530"/>
                    <a:pt x="930910" y="1308100"/>
                  </a:cubicBezTo>
                  <a:cubicBezTo>
                    <a:pt x="933450" y="1297940"/>
                    <a:pt x="937260" y="1276350"/>
                    <a:pt x="937260" y="1275080"/>
                  </a:cubicBezTo>
                  <a:cubicBezTo>
                    <a:pt x="937260" y="1275080"/>
                    <a:pt x="947420" y="1256030"/>
                    <a:pt x="952500" y="1245870"/>
                  </a:cubicBezTo>
                  <a:cubicBezTo>
                    <a:pt x="956310" y="1235710"/>
                    <a:pt x="961390" y="1224280"/>
                    <a:pt x="966470" y="1215390"/>
                  </a:cubicBezTo>
                  <a:cubicBezTo>
                    <a:pt x="970280" y="1207770"/>
                    <a:pt x="971550" y="1203960"/>
                    <a:pt x="977900" y="1195070"/>
                  </a:cubicBezTo>
                  <a:cubicBezTo>
                    <a:pt x="994410" y="1173480"/>
                    <a:pt x="1088390" y="1118870"/>
                    <a:pt x="1082040" y="1101090"/>
                  </a:cubicBezTo>
                  <a:cubicBezTo>
                    <a:pt x="1075690" y="1082040"/>
                    <a:pt x="994410" y="1093470"/>
                    <a:pt x="933450" y="1088390"/>
                  </a:cubicBezTo>
                  <a:cubicBezTo>
                    <a:pt x="835660" y="1078230"/>
                    <a:pt x="674370" y="1059180"/>
                    <a:pt x="551180" y="1042670"/>
                  </a:cubicBezTo>
                  <a:cubicBezTo>
                    <a:pt x="435610" y="1027430"/>
                    <a:pt x="275590" y="1014730"/>
                    <a:pt x="217170" y="994410"/>
                  </a:cubicBezTo>
                  <a:cubicBezTo>
                    <a:pt x="194310" y="986790"/>
                    <a:pt x="185420" y="975360"/>
                    <a:pt x="172720" y="969010"/>
                  </a:cubicBezTo>
                  <a:cubicBezTo>
                    <a:pt x="163830" y="965200"/>
                    <a:pt x="156210" y="962660"/>
                    <a:pt x="147320" y="960120"/>
                  </a:cubicBezTo>
                  <a:cubicBezTo>
                    <a:pt x="138430" y="956310"/>
                    <a:pt x="121920" y="951230"/>
                    <a:pt x="121920" y="951230"/>
                  </a:cubicBezTo>
                  <a:cubicBezTo>
                    <a:pt x="121920" y="951230"/>
                    <a:pt x="106680" y="941070"/>
                    <a:pt x="99060" y="935990"/>
                  </a:cubicBezTo>
                  <a:cubicBezTo>
                    <a:pt x="91440" y="930910"/>
                    <a:pt x="77470" y="920750"/>
                    <a:pt x="77470" y="920750"/>
                  </a:cubicBezTo>
                  <a:cubicBezTo>
                    <a:pt x="76200" y="920750"/>
                    <a:pt x="64770" y="908050"/>
                    <a:pt x="58420" y="901700"/>
                  </a:cubicBezTo>
                  <a:cubicBezTo>
                    <a:pt x="52070" y="894080"/>
                    <a:pt x="40640" y="881380"/>
                    <a:pt x="40640" y="881380"/>
                  </a:cubicBezTo>
                  <a:cubicBezTo>
                    <a:pt x="40640" y="881380"/>
                    <a:pt x="31750" y="864870"/>
                    <a:pt x="27940" y="857250"/>
                  </a:cubicBezTo>
                  <a:cubicBezTo>
                    <a:pt x="22860" y="849630"/>
                    <a:pt x="13970" y="834390"/>
                    <a:pt x="13970" y="834390"/>
                  </a:cubicBezTo>
                  <a:cubicBezTo>
                    <a:pt x="13970" y="833120"/>
                    <a:pt x="10160" y="816610"/>
                    <a:pt x="7620" y="807720"/>
                  </a:cubicBezTo>
                  <a:cubicBezTo>
                    <a:pt x="5080" y="798830"/>
                    <a:pt x="0" y="782320"/>
                    <a:pt x="0" y="782320"/>
                  </a:cubicBezTo>
                  <a:cubicBezTo>
                    <a:pt x="0" y="781050"/>
                    <a:pt x="0" y="763270"/>
                    <a:pt x="0" y="754380"/>
                  </a:cubicBezTo>
                  <a:cubicBezTo>
                    <a:pt x="0" y="745490"/>
                    <a:pt x="0" y="727710"/>
                    <a:pt x="0" y="7277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753428" y="9609772"/>
            <a:ext cx="5676900" cy="1319212"/>
            <a:chOff x="0" y="0"/>
            <a:chExt cx="7569200" cy="1758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5720"/>
              <a:ext cx="7470140" cy="1662430"/>
            </a:xfrm>
            <a:custGeom>
              <a:avLst/>
              <a:gdLst/>
              <a:ahLst/>
              <a:cxnLst/>
              <a:rect r="r" b="b" t="t" l="l"/>
              <a:pathLst>
                <a:path h="1662430" w="7470140">
                  <a:moveTo>
                    <a:pt x="1760220" y="789940"/>
                  </a:moveTo>
                  <a:cubicBezTo>
                    <a:pt x="2564130" y="628650"/>
                    <a:pt x="2677160" y="615950"/>
                    <a:pt x="2886710" y="595630"/>
                  </a:cubicBezTo>
                  <a:cubicBezTo>
                    <a:pt x="3241040" y="561340"/>
                    <a:pt x="3962400" y="532130"/>
                    <a:pt x="4324350" y="497840"/>
                  </a:cubicBezTo>
                  <a:cubicBezTo>
                    <a:pt x="4545330" y="477520"/>
                    <a:pt x="4629150" y="445770"/>
                    <a:pt x="4855210" y="433070"/>
                  </a:cubicBezTo>
                  <a:cubicBezTo>
                    <a:pt x="5252720" y="411480"/>
                    <a:pt x="6177280" y="441960"/>
                    <a:pt x="6506210" y="455930"/>
                  </a:cubicBezTo>
                  <a:cubicBezTo>
                    <a:pt x="6645910" y="462280"/>
                    <a:pt x="6700520" y="464820"/>
                    <a:pt x="6804660" y="477520"/>
                  </a:cubicBezTo>
                  <a:cubicBezTo>
                    <a:pt x="6922770" y="492760"/>
                    <a:pt x="7072630" y="511810"/>
                    <a:pt x="7175500" y="544830"/>
                  </a:cubicBezTo>
                  <a:cubicBezTo>
                    <a:pt x="7256780" y="570230"/>
                    <a:pt x="7335520" y="604520"/>
                    <a:pt x="7382510" y="641350"/>
                  </a:cubicBezTo>
                  <a:cubicBezTo>
                    <a:pt x="7414260" y="666750"/>
                    <a:pt x="7434580" y="690880"/>
                    <a:pt x="7448550" y="721360"/>
                  </a:cubicBezTo>
                  <a:cubicBezTo>
                    <a:pt x="7462520" y="751840"/>
                    <a:pt x="7470140" y="788670"/>
                    <a:pt x="7468870" y="822960"/>
                  </a:cubicBezTo>
                  <a:cubicBezTo>
                    <a:pt x="7467600" y="855980"/>
                    <a:pt x="7453630" y="896620"/>
                    <a:pt x="7440930" y="922020"/>
                  </a:cubicBezTo>
                  <a:cubicBezTo>
                    <a:pt x="7432040" y="939800"/>
                    <a:pt x="7424420" y="949960"/>
                    <a:pt x="7409180" y="962660"/>
                  </a:cubicBezTo>
                  <a:cubicBezTo>
                    <a:pt x="7388860" y="982980"/>
                    <a:pt x="7353300" y="1008380"/>
                    <a:pt x="7322820" y="1018540"/>
                  </a:cubicBezTo>
                  <a:cubicBezTo>
                    <a:pt x="7291070" y="1028700"/>
                    <a:pt x="7247890" y="1029970"/>
                    <a:pt x="7219950" y="1027430"/>
                  </a:cubicBezTo>
                  <a:cubicBezTo>
                    <a:pt x="7199630" y="1024890"/>
                    <a:pt x="7194550" y="1013460"/>
                    <a:pt x="7169150" y="1012190"/>
                  </a:cubicBezTo>
                  <a:cubicBezTo>
                    <a:pt x="7099300" y="1010920"/>
                    <a:pt x="6960870" y="1082040"/>
                    <a:pt x="6762750" y="1103630"/>
                  </a:cubicBezTo>
                  <a:cubicBezTo>
                    <a:pt x="6252210" y="1162050"/>
                    <a:pt x="4544060" y="1118870"/>
                    <a:pt x="3990340" y="1120140"/>
                  </a:cubicBezTo>
                  <a:cubicBezTo>
                    <a:pt x="3755390" y="1120140"/>
                    <a:pt x="3647440" y="1122680"/>
                    <a:pt x="3486150" y="1118870"/>
                  </a:cubicBezTo>
                  <a:cubicBezTo>
                    <a:pt x="3337560" y="1115060"/>
                    <a:pt x="3237230" y="1111250"/>
                    <a:pt x="3059430" y="1099820"/>
                  </a:cubicBezTo>
                  <a:cubicBezTo>
                    <a:pt x="2755900" y="1082040"/>
                    <a:pt x="2120900" y="1050290"/>
                    <a:pt x="1836420" y="1005840"/>
                  </a:cubicBezTo>
                  <a:cubicBezTo>
                    <a:pt x="1680210" y="981710"/>
                    <a:pt x="1596390" y="957580"/>
                    <a:pt x="1479550" y="920750"/>
                  </a:cubicBezTo>
                  <a:cubicBezTo>
                    <a:pt x="1360170" y="883920"/>
                    <a:pt x="1182370" y="868680"/>
                    <a:pt x="1126490" y="782320"/>
                  </a:cubicBezTo>
                  <a:cubicBezTo>
                    <a:pt x="1071880" y="695960"/>
                    <a:pt x="1084580" y="483870"/>
                    <a:pt x="1149350" y="398780"/>
                  </a:cubicBezTo>
                  <a:cubicBezTo>
                    <a:pt x="1216660" y="312420"/>
                    <a:pt x="1405890" y="295910"/>
                    <a:pt x="1531620" y="274320"/>
                  </a:cubicBezTo>
                  <a:cubicBezTo>
                    <a:pt x="1647190" y="254000"/>
                    <a:pt x="1711960" y="262890"/>
                    <a:pt x="1873250" y="262890"/>
                  </a:cubicBezTo>
                  <a:cubicBezTo>
                    <a:pt x="2261870" y="264160"/>
                    <a:pt x="3691890" y="307340"/>
                    <a:pt x="3872230" y="341630"/>
                  </a:cubicBezTo>
                  <a:cubicBezTo>
                    <a:pt x="3901440" y="346710"/>
                    <a:pt x="3903980" y="347980"/>
                    <a:pt x="3921760" y="358140"/>
                  </a:cubicBezTo>
                  <a:cubicBezTo>
                    <a:pt x="3945890" y="372110"/>
                    <a:pt x="3981450" y="397510"/>
                    <a:pt x="4001770" y="424180"/>
                  </a:cubicBezTo>
                  <a:cubicBezTo>
                    <a:pt x="4022090" y="450850"/>
                    <a:pt x="4036060" y="486410"/>
                    <a:pt x="4041140" y="519430"/>
                  </a:cubicBezTo>
                  <a:cubicBezTo>
                    <a:pt x="4046220" y="552450"/>
                    <a:pt x="4043680" y="591820"/>
                    <a:pt x="4032250" y="623570"/>
                  </a:cubicBezTo>
                  <a:cubicBezTo>
                    <a:pt x="4022090" y="655320"/>
                    <a:pt x="4000500" y="687070"/>
                    <a:pt x="3976370" y="709930"/>
                  </a:cubicBezTo>
                  <a:cubicBezTo>
                    <a:pt x="3952240" y="732790"/>
                    <a:pt x="3912870" y="751840"/>
                    <a:pt x="3886200" y="762000"/>
                  </a:cubicBezTo>
                  <a:cubicBezTo>
                    <a:pt x="3867150" y="768350"/>
                    <a:pt x="3859530" y="768350"/>
                    <a:pt x="3834130" y="769620"/>
                  </a:cubicBezTo>
                  <a:cubicBezTo>
                    <a:pt x="3769360" y="773430"/>
                    <a:pt x="3623310" y="768350"/>
                    <a:pt x="3477260" y="760730"/>
                  </a:cubicBezTo>
                  <a:cubicBezTo>
                    <a:pt x="3249930" y="748030"/>
                    <a:pt x="2880360" y="701040"/>
                    <a:pt x="2598420" y="687070"/>
                  </a:cubicBezTo>
                  <a:cubicBezTo>
                    <a:pt x="2336800" y="673100"/>
                    <a:pt x="2045970" y="683260"/>
                    <a:pt x="1841500" y="673100"/>
                  </a:cubicBezTo>
                  <a:cubicBezTo>
                    <a:pt x="1703070" y="665480"/>
                    <a:pt x="1588770" y="706120"/>
                    <a:pt x="1490980" y="645160"/>
                  </a:cubicBezTo>
                  <a:cubicBezTo>
                    <a:pt x="1370330" y="570230"/>
                    <a:pt x="1177290" y="288290"/>
                    <a:pt x="1215390" y="184150"/>
                  </a:cubicBezTo>
                  <a:cubicBezTo>
                    <a:pt x="1252220" y="82550"/>
                    <a:pt x="1548130" y="49530"/>
                    <a:pt x="1691640" y="21590"/>
                  </a:cubicBezTo>
                  <a:cubicBezTo>
                    <a:pt x="1805940" y="0"/>
                    <a:pt x="1874520" y="5080"/>
                    <a:pt x="2006600" y="5080"/>
                  </a:cubicBezTo>
                  <a:cubicBezTo>
                    <a:pt x="2236470" y="5080"/>
                    <a:pt x="2645410" y="26670"/>
                    <a:pt x="2950210" y="53340"/>
                  </a:cubicBezTo>
                  <a:cubicBezTo>
                    <a:pt x="3237230" y="78740"/>
                    <a:pt x="3522980" y="118110"/>
                    <a:pt x="3785870" y="160020"/>
                  </a:cubicBezTo>
                  <a:cubicBezTo>
                    <a:pt x="4023360" y="198120"/>
                    <a:pt x="4236720" y="254000"/>
                    <a:pt x="4462780" y="289560"/>
                  </a:cubicBezTo>
                  <a:cubicBezTo>
                    <a:pt x="4686300" y="323850"/>
                    <a:pt x="5011420" y="335280"/>
                    <a:pt x="5134610" y="367030"/>
                  </a:cubicBezTo>
                  <a:cubicBezTo>
                    <a:pt x="5184140" y="379730"/>
                    <a:pt x="5210810" y="392430"/>
                    <a:pt x="5234940" y="408940"/>
                  </a:cubicBezTo>
                  <a:cubicBezTo>
                    <a:pt x="5252720" y="419100"/>
                    <a:pt x="5262880" y="429260"/>
                    <a:pt x="5274310" y="445770"/>
                  </a:cubicBezTo>
                  <a:cubicBezTo>
                    <a:pt x="5292090" y="468630"/>
                    <a:pt x="5314950" y="508000"/>
                    <a:pt x="5322570" y="542290"/>
                  </a:cubicBezTo>
                  <a:cubicBezTo>
                    <a:pt x="5330190" y="576580"/>
                    <a:pt x="5328920" y="617220"/>
                    <a:pt x="5320030" y="650240"/>
                  </a:cubicBezTo>
                  <a:cubicBezTo>
                    <a:pt x="5309870" y="684530"/>
                    <a:pt x="5290820" y="720090"/>
                    <a:pt x="5266690" y="745490"/>
                  </a:cubicBezTo>
                  <a:cubicBezTo>
                    <a:pt x="5242560" y="770890"/>
                    <a:pt x="5203190" y="792480"/>
                    <a:pt x="5176520" y="803910"/>
                  </a:cubicBezTo>
                  <a:cubicBezTo>
                    <a:pt x="5157470" y="812800"/>
                    <a:pt x="5152390" y="814070"/>
                    <a:pt x="5123180" y="815340"/>
                  </a:cubicBezTo>
                  <a:cubicBezTo>
                    <a:pt x="5006340" y="822960"/>
                    <a:pt x="4533900" y="756920"/>
                    <a:pt x="4231640" y="736600"/>
                  </a:cubicBezTo>
                  <a:cubicBezTo>
                    <a:pt x="3920490" y="716280"/>
                    <a:pt x="3614420" y="703580"/>
                    <a:pt x="3281680" y="695960"/>
                  </a:cubicBezTo>
                  <a:cubicBezTo>
                    <a:pt x="2913380" y="687070"/>
                    <a:pt x="2399030" y="673100"/>
                    <a:pt x="2117090" y="689610"/>
                  </a:cubicBezTo>
                  <a:cubicBezTo>
                    <a:pt x="1955800" y="698500"/>
                    <a:pt x="1852930" y="711200"/>
                    <a:pt x="1737360" y="735330"/>
                  </a:cubicBezTo>
                  <a:cubicBezTo>
                    <a:pt x="1637030" y="756920"/>
                    <a:pt x="1553210" y="786130"/>
                    <a:pt x="1460500" y="820420"/>
                  </a:cubicBezTo>
                  <a:cubicBezTo>
                    <a:pt x="1360170" y="857250"/>
                    <a:pt x="1270000" y="880110"/>
                    <a:pt x="1158240" y="951230"/>
                  </a:cubicBezTo>
                  <a:cubicBezTo>
                    <a:pt x="982980" y="1059180"/>
                    <a:pt x="704850" y="1352550"/>
                    <a:pt x="549910" y="1471930"/>
                  </a:cubicBezTo>
                  <a:cubicBezTo>
                    <a:pt x="459740" y="1541780"/>
                    <a:pt x="379730" y="1597660"/>
                    <a:pt x="327660" y="1626870"/>
                  </a:cubicBezTo>
                  <a:cubicBezTo>
                    <a:pt x="300990" y="1642110"/>
                    <a:pt x="287020" y="1649730"/>
                    <a:pt x="265430" y="1654810"/>
                  </a:cubicBezTo>
                  <a:cubicBezTo>
                    <a:pt x="243840" y="1661160"/>
                    <a:pt x="220980" y="1662430"/>
                    <a:pt x="198120" y="1661160"/>
                  </a:cubicBezTo>
                  <a:cubicBezTo>
                    <a:pt x="175260" y="1659890"/>
                    <a:pt x="152400" y="1654810"/>
                    <a:pt x="132080" y="1645920"/>
                  </a:cubicBezTo>
                  <a:cubicBezTo>
                    <a:pt x="111760" y="1638300"/>
                    <a:pt x="91440" y="1625600"/>
                    <a:pt x="73660" y="1610360"/>
                  </a:cubicBezTo>
                  <a:cubicBezTo>
                    <a:pt x="57150" y="1596390"/>
                    <a:pt x="41910" y="1577340"/>
                    <a:pt x="30480" y="1558290"/>
                  </a:cubicBezTo>
                  <a:cubicBezTo>
                    <a:pt x="19050" y="1539240"/>
                    <a:pt x="10160" y="1516380"/>
                    <a:pt x="6350" y="1494790"/>
                  </a:cubicBezTo>
                  <a:cubicBezTo>
                    <a:pt x="1270" y="1473200"/>
                    <a:pt x="0" y="1449070"/>
                    <a:pt x="2540" y="1427480"/>
                  </a:cubicBezTo>
                  <a:cubicBezTo>
                    <a:pt x="5080" y="1404620"/>
                    <a:pt x="12700" y="1381760"/>
                    <a:pt x="21590" y="1361440"/>
                  </a:cubicBezTo>
                  <a:cubicBezTo>
                    <a:pt x="31750" y="1341120"/>
                    <a:pt x="44450" y="1322070"/>
                    <a:pt x="60960" y="1305560"/>
                  </a:cubicBezTo>
                  <a:cubicBezTo>
                    <a:pt x="76200" y="1290320"/>
                    <a:pt x="95250" y="1275080"/>
                    <a:pt x="115570" y="1264920"/>
                  </a:cubicBezTo>
                  <a:cubicBezTo>
                    <a:pt x="134620" y="1254760"/>
                    <a:pt x="157480" y="1247140"/>
                    <a:pt x="180340" y="1244600"/>
                  </a:cubicBezTo>
                  <a:cubicBezTo>
                    <a:pt x="201930" y="1240790"/>
                    <a:pt x="226060" y="1240790"/>
                    <a:pt x="247650" y="1244600"/>
                  </a:cubicBezTo>
                  <a:cubicBezTo>
                    <a:pt x="269240" y="1248410"/>
                    <a:pt x="292100" y="1257300"/>
                    <a:pt x="312420" y="1267460"/>
                  </a:cubicBezTo>
                  <a:cubicBezTo>
                    <a:pt x="331470" y="1277620"/>
                    <a:pt x="350520" y="1292860"/>
                    <a:pt x="365760" y="1309370"/>
                  </a:cubicBezTo>
                  <a:cubicBezTo>
                    <a:pt x="381000" y="1325880"/>
                    <a:pt x="393700" y="1344930"/>
                    <a:pt x="402590" y="1365250"/>
                  </a:cubicBezTo>
                  <a:cubicBezTo>
                    <a:pt x="412750" y="1385570"/>
                    <a:pt x="419100" y="1409700"/>
                    <a:pt x="420370" y="1431290"/>
                  </a:cubicBezTo>
                  <a:cubicBezTo>
                    <a:pt x="422910" y="1454150"/>
                    <a:pt x="421640" y="1477010"/>
                    <a:pt x="416560" y="1499870"/>
                  </a:cubicBezTo>
                  <a:cubicBezTo>
                    <a:pt x="411480" y="1521460"/>
                    <a:pt x="402590" y="1543050"/>
                    <a:pt x="389890" y="1562100"/>
                  </a:cubicBezTo>
                  <a:cubicBezTo>
                    <a:pt x="378460" y="1581150"/>
                    <a:pt x="363220" y="1598930"/>
                    <a:pt x="345440" y="1612900"/>
                  </a:cubicBezTo>
                  <a:cubicBezTo>
                    <a:pt x="328930" y="1628140"/>
                    <a:pt x="308610" y="1639570"/>
                    <a:pt x="287020" y="1648460"/>
                  </a:cubicBezTo>
                  <a:cubicBezTo>
                    <a:pt x="266700" y="1656080"/>
                    <a:pt x="242570" y="1661160"/>
                    <a:pt x="220980" y="1662430"/>
                  </a:cubicBezTo>
                  <a:cubicBezTo>
                    <a:pt x="198120" y="1662430"/>
                    <a:pt x="175260" y="1659890"/>
                    <a:pt x="153670" y="1653540"/>
                  </a:cubicBezTo>
                  <a:cubicBezTo>
                    <a:pt x="132080" y="1647190"/>
                    <a:pt x="110490" y="1637030"/>
                    <a:pt x="91440" y="1624330"/>
                  </a:cubicBezTo>
                  <a:cubicBezTo>
                    <a:pt x="73660" y="1611630"/>
                    <a:pt x="55880" y="1595120"/>
                    <a:pt x="43180" y="1577340"/>
                  </a:cubicBezTo>
                  <a:cubicBezTo>
                    <a:pt x="29210" y="1559560"/>
                    <a:pt x="19050" y="1537970"/>
                    <a:pt x="11430" y="1516380"/>
                  </a:cubicBezTo>
                  <a:cubicBezTo>
                    <a:pt x="5080" y="1496060"/>
                    <a:pt x="1270" y="1471930"/>
                    <a:pt x="1270" y="1450340"/>
                  </a:cubicBezTo>
                  <a:cubicBezTo>
                    <a:pt x="1270" y="1427480"/>
                    <a:pt x="6350" y="1403350"/>
                    <a:pt x="12700" y="1383030"/>
                  </a:cubicBezTo>
                  <a:cubicBezTo>
                    <a:pt x="20320" y="1361440"/>
                    <a:pt x="31750" y="1341120"/>
                    <a:pt x="45720" y="1323340"/>
                  </a:cubicBezTo>
                  <a:cubicBezTo>
                    <a:pt x="59690" y="1305560"/>
                    <a:pt x="72390" y="1294130"/>
                    <a:pt x="95250" y="1276350"/>
                  </a:cubicBezTo>
                  <a:cubicBezTo>
                    <a:pt x="137160" y="1244600"/>
                    <a:pt x="203200" y="1217930"/>
                    <a:pt x="283210" y="1160780"/>
                  </a:cubicBezTo>
                  <a:cubicBezTo>
                    <a:pt x="445770" y="1041400"/>
                    <a:pt x="781050" y="685800"/>
                    <a:pt x="984250" y="560070"/>
                  </a:cubicBezTo>
                  <a:cubicBezTo>
                    <a:pt x="1115060" y="478790"/>
                    <a:pt x="1206500" y="450850"/>
                    <a:pt x="1338580" y="407670"/>
                  </a:cubicBezTo>
                  <a:cubicBezTo>
                    <a:pt x="1494790" y="358140"/>
                    <a:pt x="1631950" y="316230"/>
                    <a:pt x="1861820" y="290830"/>
                  </a:cubicBezTo>
                  <a:cubicBezTo>
                    <a:pt x="2287270" y="243840"/>
                    <a:pt x="3271520" y="290830"/>
                    <a:pt x="3708400" y="297180"/>
                  </a:cubicBezTo>
                  <a:cubicBezTo>
                    <a:pt x="3947160" y="299720"/>
                    <a:pt x="4057650" y="300990"/>
                    <a:pt x="4263390" y="309880"/>
                  </a:cubicBezTo>
                  <a:cubicBezTo>
                    <a:pt x="4521200" y="321310"/>
                    <a:pt x="4989830" y="334010"/>
                    <a:pt x="5134610" y="367030"/>
                  </a:cubicBezTo>
                  <a:cubicBezTo>
                    <a:pt x="5186680" y="379730"/>
                    <a:pt x="5207000" y="387350"/>
                    <a:pt x="5234940" y="408940"/>
                  </a:cubicBezTo>
                  <a:cubicBezTo>
                    <a:pt x="5262880" y="429260"/>
                    <a:pt x="5289550" y="459740"/>
                    <a:pt x="5304790" y="491490"/>
                  </a:cubicBezTo>
                  <a:cubicBezTo>
                    <a:pt x="5320030" y="521970"/>
                    <a:pt x="5328920" y="561340"/>
                    <a:pt x="5327650" y="596900"/>
                  </a:cubicBezTo>
                  <a:cubicBezTo>
                    <a:pt x="5326380" y="631190"/>
                    <a:pt x="5312410" y="674370"/>
                    <a:pt x="5298440" y="701040"/>
                  </a:cubicBezTo>
                  <a:cubicBezTo>
                    <a:pt x="5289550" y="720090"/>
                    <a:pt x="5281930" y="730250"/>
                    <a:pt x="5266690" y="745490"/>
                  </a:cubicBezTo>
                  <a:cubicBezTo>
                    <a:pt x="5245100" y="765810"/>
                    <a:pt x="5209540" y="792480"/>
                    <a:pt x="5176520" y="803910"/>
                  </a:cubicBezTo>
                  <a:cubicBezTo>
                    <a:pt x="5143500" y="815340"/>
                    <a:pt x="5119370" y="816610"/>
                    <a:pt x="5068570" y="814070"/>
                  </a:cubicBezTo>
                  <a:cubicBezTo>
                    <a:pt x="4939030" y="810260"/>
                    <a:pt x="4607560" y="744220"/>
                    <a:pt x="4381500" y="703580"/>
                  </a:cubicBezTo>
                  <a:cubicBezTo>
                    <a:pt x="4163060" y="662940"/>
                    <a:pt x="3963670" y="608330"/>
                    <a:pt x="3735070" y="574040"/>
                  </a:cubicBezTo>
                  <a:cubicBezTo>
                    <a:pt x="3479800" y="533400"/>
                    <a:pt x="3141980" y="501650"/>
                    <a:pt x="2922270" y="483870"/>
                  </a:cubicBezTo>
                  <a:cubicBezTo>
                    <a:pt x="2773680" y="471170"/>
                    <a:pt x="2703830" y="466090"/>
                    <a:pt x="2548890" y="462280"/>
                  </a:cubicBezTo>
                  <a:cubicBezTo>
                    <a:pt x="2294890" y="457200"/>
                    <a:pt x="1609090" y="581660"/>
                    <a:pt x="1541780" y="476250"/>
                  </a:cubicBezTo>
                  <a:cubicBezTo>
                    <a:pt x="1504950" y="419100"/>
                    <a:pt x="1597660" y="246380"/>
                    <a:pt x="1672590" y="203200"/>
                  </a:cubicBezTo>
                  <a:cubicBezTo>
                    <a:pt x="1751330" y="157480"/>
                    <a:pt x="1863090" y="223520"/>
                    <a:pt x="2019300" y="233680"/>
                  </a:cubicBezTo>
                  <a:cubicBezTo>
                    <a:pt x="2339340" y="255270"/>
                    <a:pt x="3159760" y="269240"/>
                    <a:pt x="3489960" y="295910"/>
                  </a:cubicBezTo>
                  <a:cubicBezTo>
                    <a:pt x="3658870" y="309880"/>
                    <a:pt x="3789680" y="316230"/>
                    <a:pt x="3872230" y="341630"/>
                  </a:cubicBezTo>
                  <a:cubicBezTo>
                    <a:pt x="3915410" y="353060"/>
                    <a:pt x="3939540" y="364490"/>
                    <a:pt x="3966210" y="386080"/>
                  </a:cubicBezTo>
                  <a:cubicBezTo>
                    <a:pt x="3991610" y="407670"/>
                    <a:pt x="4014470" y="438150"/>
                    <a:pt x="4027170" y="469900"/>
                  </a:cubicBezTo>
                  <a:cubicBezTo>
                    <a:pt x="4039870" y="500380"/>
                    <a:pt x="4046220" y="538480"/>
                    <a:pt x="4043680" y="571500"/>
                  </a:cubicBezTo>
                  <a:cubicBezTo>
                    <a:pt x="4039870" y="605790"/>
                    <a:pt x="4027170" y="641350"/>
                    <a:pt x="4009390" y="670560"/>
                  </a:cubicBezTo>
                  <a:cubicBezTo>
                    <a:pt x="3991610" y="698500"/>
                    <a:pt x="3963670" y="725170"/>
                    <a:pt x="3934460" y="741680"/>
                  </a:cubicBezTo>
                  <a:cubicBezTo>
                    <a:pt x="3905250" y="758190"/>
                    <a:pt x="3890010" y="762000"/>
                    <a:pt x="3834130" y="769620"/>
                  </a:cubicBezTo>
                  <a:cubicBezTo>
                    <a:pt x="3595370" y="798830"/>
                    <a:pt x="2250440" y="721360"/>
                    <a:pt x="1887220" y="722630"/>
                  </a:cubicBezTo>
                  <a:cubicBezTo>
                    <a:pt x="1746250" y="723900"/>
                    <a:pt x="1686560" y="725170"/>
                    <a:pt x="1593850" y="732790"/>
                  </a:cubicBezTo>
                  <a:cubicBezTo>
                    <a:pt x="1507490" y="741680"/>
                    <a:pt x="1360170" y="797560"/>
                    <a:pt x="1346200" y="770890"/>
                  </a:cubicBezTo>
                  <a:cubicBezTo>
                    <a:pt x="1329690" y="739140"/>
                    <a:pt x="1494790" y="532130"/>
                    <a:pt x="1591310" y="505460"/>
                  </a:cubicBezTo>
                  <a:cubicBezTo>
                    <a:pt x="1684020" y="480060"/>
                    <a:pt x="1802130" y="576580"/>
                    <a:pt x="1911350" y="600710"/>
                  </a:cubicBezTo>
                  <a:cubicBezTo>
                    <a:pt x="2023110" y="626110"/>
                    <a:pt x="2143760" y="637540"/>
                    <a:pt x="2256790" y="652780"/>
                  </a:cubicBezTo>
                  <a:cubicBezTo>
                    <a:pt x="2367280" y="668020"/>
                    <a:pt x="2448560" y="680720"/>
                    <a:pt x="2584450" y="692150"/>
                  </a:cubicBezTo>
                  <a:cubicBezTo>
                    <a:pt x="2810510" y="712470"/>
                    <a:pt x="3083560" y="734060"/>
                    <a:pt x="3484880" y="741680"/>
                  </a:cubicBezTo>
                  <a:cubicBezTo>
                    <a:pt x="4284980" y="758190"/>
                    <a:pt x="6592570" y="748030"/>
                    <a:pt x="7090410" y="679450"/>
                  </a:cubicBezTo>
                  <a:cubicBezTo>
                    <a:pt x="7222490" y="661670"/>
                    <a:pt x="7289800" y="609600"/>
                    <a:pt x="7338060" y="615950"/>
                  </a:cubicBezTo>
                  <a:cubicBezTo>
                    <a:pt x="7359650" y="618490"/>
                    <a:pt x="7367270" y="628650"/>
                    <a:pt x="7382510" y="641350"/>
                  </a:cubicBezTo>
                  <a:cubicBezTo>
                    <a:pt x="7404100" y="660400"/>
                    <a:pt x="7434580" y="690880"/>
                    <a:pt x="7448550" y="721360"/>
                  </a:cubicBezTo>
                  <a:cubicBezTo>
                    <a:pt x="7462520" y="751840"/>
                    <a:pt x="7470140" y="788670"/>
                    <a:pt x="7468870" y="822960"/>
                  </a:cubicBezTo>
                  <a:cubicBezTo>
                    <a:pt x="7467600" y="855980"/>
                    <a:pt x="7457440" y="892810"/>
                    <a:pt x="7440930" y="922020"/>
                  </a:cubicBezTo>
                  <a:cubicBezTo>
                    <a:pt x="7424420" y="951230"/>
                    <a:pt x="7391400" y="979170"/>
                    <a:pt x="7369810" y="995680"/>
                  </a:cubicBezTo>
                  <a:cubicBezTo>
                    <a:pt x="7353300" y="1008380"/>
                    <a:pt x="7341870" y="1013460"/>
                    <a:pt x="7322820" y="1018540"/>
                  </a:cubicBezTo>
                  <a:cubicBezTo>
                    <a:pt x="7294880" y="1026160"/>
                    <a:pt x="7247890" y="1029970"/>
                    <a:pt x="7219950" y="1027430"/>
                  </a:cubicBezTo>
                  <a:cubicBezTo>
                    <a:pt x="7199630" y="1024890"/>
                    <a:pt x="7188200" y="1021080"/>
                    <a:pt x="7169150" y="1012190"/>
                  </a:cubicBezTo>
                  <a:cubicBezTo>
                    <a:pt x="7139940" y="999490"/>
                    <a:pt x="7112000" y="969010"/>
                    <a:pt x="7066280" y="948690"/>
                  </a:cubicBezTo>
                  <a:cubicBezTo>
                    <a:pt x="6993890" y="918210"/>
                    <a:pt x="6866890" y="890270"/>
                    <a:pt x="6767830" y="872490"/>
                  </a:cubicBezTo>
                  <a:cubicBezTo>
                    <a:pt x="6673850" y="854710"/>
                    <a:pt x="6588759" y="848360"/>
                    <a:pt x="6489700" y="839470"/>
                  </a:cubicBezTo>
                  <a:cubicBezTo>
                    <a:pt x="6377940" y="830580"/>
                    <a:pt x="6287770" y="824230"/>
                    <a:pt x="6132830" y="820420"/>
                  </a:cubicBezTo>
                  <a:cubicBezTo>
                    <a:pt x="5847080" y="811530"/>
                    <a:pt x="5231130" y="793750"/>
                    <a:pt x="4904740" y="816610"/>
                  </a:cubicBezTo>
                  <a:cubicBezTo>
                    <a:pt x="4686300" y="830580"/>
                    <a:pt x="4551680" y="868680"/>
                    <a:pt x="4359910" y="891540"/>
                  </a:cubicBezTo>
                  <a:cubicBezTo>
                    <a:pt x="4146550" y="916940"/>
                    <a:pt x="3912870" y="941070"/>
                    <a:pt x="3681730" y="958850"/>
                  </a:cubicBezTo>
                  <a:cubicBezTo>
                    <a:pt x="3440430" y="976630"/>
                    <a:pt x="3159760" y="974090"/>
                    <a:pt x="2943860" y="996950"/>
                  </a:cubicBezTo>
                  <a:cubicBezTo>
                    <a:pt x="2771140" y="1014730"/>
                    <a:pt x="2650490" y="1036320"/>
                    <a:pt x="2482850" y="1069340"/>
                  </a:cubicBezTo>
                  <a:cubicBezTo>
                    <a:pt x="2278380" y="1108710"/>
                    <a:pt x="1932940" y="1229360"/>
                    <a:pt x="1805940" y="1228090"/>
                  </a:cubicBezTo>
                  <a:cubicBezTo>
                    <a:pt x="1756410" y="1226820"/>
                    <a:pt x="1729740" y="1212850"/>
                    <a:pt x="1703070" y="1200150"/>
                  </a:cubicBezTo>
                  <a:cubicBezTo>
                    <a:pt x="1685290" y="1191260"/>
                    <a:pt x="1672590" y="1181100"/>
                    <a:pt x="1659890" y="1169670"/>
                  </a:cubicBezTo>
                  <a:cubicBezTo>
                    <a:pt x="1647190" y="1156970"/>
                    <a:pt x="1635760" y="1146810"/>
                    <a:pt x="1625600" y="1129030"/>
                  </a:cubicBezTo>
                  <a:cubicBezTo>
                    <a:pt x="1610360" y="1103630"/>
                    <a:pt x="1593850" y="1056640"/>
                    <a:pt x="1588770" y="1028700"/>
                  </a:cubicBezTo>
                  <a:cubicBezTo>
                    <a:pt x="1586230" y="1008380"/>
                    <a:pt x="1586230" y="995680"/>
                    <a:pt x="1590040" y="975360"/>
                  </a:cubicBezTo>
                  <a:cubicBezTo>
                    <a:pt x="1596390" y="947420"/>
                    <a:pt x="1609090" y="904240"/>
                    <a:pt x="1629410" y="876300"/>
                  </a:cubicBezTo>
                  <a:cubicBezTo>
                    <a:pt x="1649730" y="848360"/>
                    <a:pt x="1685290" y="821690"/>
                    <a:pt x="1710690" y="807720"/>
                  </a:cubicBezTo>
                  <a:cubicBezTo>
                    <a:pt x="1728470" y="797560"/>
                    <a:pt x="1760220" y="789940"/>
                    <a:pt x="1760220" y="7899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76145" y="9074468"/>
            <a:ext cx="3814762" cy="1297305"/>
            <a:chOff x="0" y="0"/>
            <a:chExt cx="5086350" cy="17297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38100"/>
              <a:ext cx="4992370" cy="1643380"/>
            </a:xfrm>
            <a:custGeom>
              <a:avLst/>
              <a:gdLst/>
              <a:ahLst/>
              <a:cxnLst/>
              <a:rect r="r" b="b" t="t" l="l"/>
              <a:pathLst>
                <a:path h="1643380" w="4992370">
                  <a:moveTo>
                    <a:pt x="986790" y="201930"/>
                  </a:moveTo>
                  <a:cubicBezTo>
                    <a:pt x="2424430" y="104140"/>
                    <a:pt x="2871470" y="74930"/>
                    <a:pt x="3105150" y="73660"/>
                  </a:cubicBezTo>
                  <a:cubicBezTo>
                    <a:pt x="3224530" y="72390"/>
                    <a:pt x="3280410" y="71120"/>
                    <a:pt x="3378200" y="83820"/>
                  </a:cubicBezTo>
                  <a:cubicBezTo>
                    <a:pt x="3493770" y="97790"/>
                    <a:pt x="3643630" y="130810"/>
                    <a:pt x="3755390" y="161290"/>
                  </a:cubicBezTo>
                  <a:cubicBezTo>
                    <a:pt x="3846830" y="186690"/>
                    <a:pt x="3949700" y="180340"/>
                    <a:pt x="4004310" y="246380"/>
                  </a:cubicBezTo>
                  <a:cubicBezTo>
                    <a:pt x="4074160" y="330200"/>
                    <a:pt x="4130040" y="584200"/>
                    <a:pt x="4069080" y="685800"/>
                  </a:cubicBezTo>
                  <a:cubicBezTo>
                    <a:pt x="4006850" y="791210"/>
                    <a:pt x="3768090" y="819150"/>
                    <a:pt x="3606800" y="853440"/>
                  </a:cubicBezTo>
                  <a:cubicBezTo>
                    <a:pt x="3442970" y="889000"/>
                    <a:pt x="3296920" y="889000"/>
                    <a:pt x="3093720" y="892810"/>
                  </a:cubicBezTo>
                  <a:cubicBezTo>
                    <a:pt x="2800350" y="899160"/>
                    <a:pt x="2419350" y="877570"/>
                    <a:pt x="2012950" y="854710"/>
                  </a:cubicBezTo>
                  <a:cubicBezTo>
                    <a:pt x="1484630" y="825500"/>
                    <a:pt x="421640" y="762000"/>
                    <a:pt x="195580" y="716280"/>
                  </a:cubicBezTo>
                  <a:cubicBezTo>
                    <a:pt x="143510" y="704850"/>
                    <a:pt x="124460" y="697230"/>
                    <a:pt x="100330" y="684530"/>
                  </a:cubicBezTo>
                  <a:cubicBezTo>
                    <a:pt x="83820" y="674370"/>
                    <a:pt x="73660" y="666750"/>
                    <a:pt x="60960" y="651510"/>
                  </a:cubicBezTo>
                  <a:cubicBezTo>
                    <a:pt x="43180" y="631190"/>
                    <a:pt x="19050" y="595630"/>
                    <a:pt x="10160" y="563880"/>
                  </a:cubicBezTo>
                  <a:cubicBezTo>
                    <a:pt x="1270" y="532130"/>
                    <a:pt x="0" y="495300"/>
                    <a:pt x="6350" y="463550"/>
                  </a:cubicBezTo>
                  <a:cubicBezTo>
                    <a:pt x="12700" y="431800"/>
                    <a:pt x="34290" y="393700"/>
                    <a:pt x="49530" y="372110"/>
                  </a:cubicBezTo>
                  <a:cubicBezTo>
                    <a:pt x="60960" y="355600"/>
                    <a:pt x="69850" y="347980"/>
                    <a:pt x="86360" y="336550"/>
                  </a:cubicBezTo>
                  <a:cubicBezTo>
                    <a:pt x="109220" y="321310"/>
                    <a:pt x="133350" y="309880"/>
                    <a:pt x="180340" y="297180"/>
                  </a:cubicBezTo>
                  <a:cubicBezTo>
                    <a:pt x="293370" y="267970"/>
                    <a:pt x="577850" y="247650"/>
                    <a:pt x="795020" y="231140"/>
                  </a:cubicBezTo>
                  <a:cubicBezTo>
                    <a:pt x="1041400" y="213360"/>
                    <a:pt x="1266190" y="205740"/>
                    <a:pt x="1582420" y="201930"/>
                  </a:cubicBezTo>
                  <a:cubicBezTo>
                    <a:pt x="2058670" y="196850"/>
                    <a:pt x="2998470" y="246380"/>
                    <a:pt x="3378200" y="229870"/>
                  </a:cubicBezTo>
                  <a:cubicBezTo>
                    <a:pt x="3556000" y="222250"/>
                    <a:pt x="3634740" y="214630"/>
                    <a:pt x="3768090" y="190500"/>
                  </a:cubicBezTo>
                  <a:cubicBezTo>
                    <a:pt x="3915410" y="163830"/>
                    <a:pt x="4124960" y="73660"/>
                    <a:pt x="4222750" y="71120"/>
                  </a:cubicBezTo>
                  <a:cubicBezTo>
                    <a:pt x="4269740" y="69850"/>
                    <a:pt x="4301490" y="81280"/>
                    <a:pt x="4328160" y="92710"/>
                  </a:cubicBezTo>
                  <a:cubicBezTo>
                    <a:pt x="4347210" y="100330"/>
                    <a:pt x="4358640" y="107950"/>
                    <a:pt x="4373880" y="121920"/>
                  </a:cubicBezTo>
                  <a:cubicBezTo>
                    <a:pt x="4394200" y="140970"/>
                    <a:pt x="4423410" y="175260"/>
                    <a:pt x="4437380" y="207010"/>
                  </a:cubicBezTo>
                  <a:cubicBezTo>
                    <a:pt x="4451350" y="238760"/>
                    <a:pt x="4457700" y="278130"/>
                    <a:pt x="4453890" y="312420"/>
                  </a:cubicBezTo>
                  <a:cubicBezTo>
                    <a:pt x="4451350" y="347980"/>
                    <a:pt x="4433570" y="388620"/>
                    <a:pt x="4419600" y="414020"/>
                  </a:cubicBezTo>
                  <a:cubicBezTo>
                    <a:pt x="4409440" y="431800"/>
                    <a:pt x="4401820" y="441960"/>
                    <a:pt x="4385310" y="455930"/>
                  </a:cubicBezTo>
                  <a:cubicBezTo>
                    <a:pt x="4363720" y="474980"/>
                    <a:pt x="4320540" y="499110"/>
                    <a:pt x="4292600" y="509270"/>
                  </a:cubicBezTo>
                  <a:cubicBezTo>
                    <a:pt x="4273550" y="515620"/>
                    <a:pt x="4264660" y="516890"/>
                    <a:pt x="4239260" y="516890"/>
                  </a:cubicBezTo>
                  <a:cubicBezTo>
                    <a:pt x="4178300" y="518160"/>
                    <a:pt x="4048760" y="480060"/>
                    <a:pt x="3919220" y="474980"/>
                  </a:cubicBezTo>
                  <a:cubicBezTo>
                    <a:pt x="3718560" y="466090"/>
                    <a:pt x="3397250" y="488950"/>
                    <a:pt x="3152140" y="513080"/>
                  </a:cubicBezTo>
                  <a:cubicBezTo>
                    <a:pt x="2927350" y="535940"/>
                    <a:pt x="2773680" y="567690"/>
                    <a:pt x="2505710" y="612140"/>
                  </a:cubicBezTo>
                  <a:cubicBezTo>
                    <a:pt x="2062480" y="688340"/>
                    <a:pt x="969010" y="927100"/>
                    <a:pt x="744220" y="939800"/>
                  </a:cubicBezTo>
                  <a:cubicBezTo>
                    <a:pt x="692150" y="943610"/>
                    <a:pt x="671830" y="939800"/>
                    <a:pt x="646430" y="933450"/>
                  </a:cubicBezTo>
                  <a:cubicBezTo>
                    <a:pt x="628650" y="928370"/>
                    <a:pt x="617220" y="923290"/>
                    <a:pt x="601980" y="913130"/>
                  </a:cubicBezTo>
                  <a:cubicBezTo>
                    <a:pt x="579120" y="897890"/>
                    <a:pt x="548640" y="869950"/>
                    <a:pt x="532130" y="842010"/>
                  </a:cubicBezTo>
                  <a:cubicBezTo>
                    <a:pt x="515620" y="815340"/>
                    <a:pt x="505460" y="779780"/>
                    <a:pt x="504190" y="748030"/>
                  </a:cubicBezTo>
                  <a:cubicBezTo>
                    <a:pt x="502920" y="716280"/>
                    <a:pt x="513080" y="676910"/>
                    <a:pt x="521970" y="651510"/>
                  </a:cubicBezTo>
                  <a:cubicBezTo>
                    <a:pt x="529590" y="633730"/>
                    <a:pt x="538480" y="622300"/>
                    <a:pt x="548640" y="609600"/>
                  </a:cubicBezTo>
                  <a:cubicBezTo>
                    <a:pt x="558800" y="596900"/>
                    <a:pt x="567690" y="585470"/>
                    <a:pt x="584200" y="575310"/>
                  </a:cubicBezTo>
                  <a:cubicBezTo>
                    <a:pt x="605790" y="560070"/>
                    <a:pt x="635000" y="535940"/>
                    <a:pt x="674370" y="534670"/>
                  </a:cubicBezTo>
                  <a:cubicBezTo>
                    <a:pt x="745490" y="533400"/>
                    <a:pt x="838200" y="613410"/>
                    <a:pt x="984250" y="648970"/>
                  </a:cubicBezTo>
                  <a:cubicBezTo>
                    <a:pt x="1306830" y="730250"/>
                    <a:pt x="2048510" y="781050"/>
                    <a:pt x="2573020" y="869950"/>
                  </a:cubicBezTo>
                  <a:cubicBezTo>
                    <a:pt x="3092450" y="957580"/>
                    <a:pt x="3816350" y="1143000"/>
                    <a:pt x="4118610" y="1179830"/>
                  </a:cubicBezTo>
                  <a:cubicBezTo>
                    <a:pt x="4240530" y="1195070"/>
                    <a:pt x="4297680" y="1206500"/>
                    <a:pt x="4380230" y="1192530"/>
                  </a:cubicBezTo>
                  <a:cubicBezTo>
                    <a:pt x="4460240" y="1177290"/>
                    <a:pt x="4535170" y="1120140"/>
                    <a:pt x="4606290" y="1097280"/>
                  </a:cubicBezTo>
                  <a:cubicBezTo>
                    <a:pt x="4664710" y="1076960"/>
                    <a:pt x="4728210" y="1056640"/>
                    <a:pt x="4771390" y="1055370"/>
                  </a:cubicBezTo>
                  <a:cubicBezTo>
                    <a:pt x="4800600" y="1054100"/>
                    <a:pt x="4820920" y="1061720"/>
                    <a:pt x="4843780" y="1069340"/>
                  </a:cubicBezTo>
                  <a:cubicBezTo>
                    <a:pt x="4866640" y="1078230"/>
                    <a:pt x="4888230" y="1090930"/>
                    <a:pt x="4907280" y="1106170"/>
                  </a:cubicBezTo>
                  <a:cubicBezTo>
                    <a:pt x="4926330" y="1121410"/>
                    <a:pt x="4942840" y="1140460"/>
                    <a:pt x="4955540" y="1160780"/>
                  </a:cubicBezTo>
                  <a:cubicBezTo>
                    <a:pt x="4968240" y="1181100"/>
                    <a:pt x="4978400" y="1203960"/>
                    <a:pt x="4984750" y="1228090"/>
                  </a:cubicBezTo>
                  <a:cubicBezTo>
                    <a:pt x="4989830" y="1250950"/>
                    <a:pt x="4992370" y="1276350"/>
                    <a:pt x="4989830" y="1300480"/>
                  </a:cubicBezTo>
                  <a:cubicBezTo>
                    <a:pt x="4988560" y="1324610"/>
                    <a:pt x="4982210" y="1348740"/>
                    <a:pt x="4972050" y="1371600"/>
                  </a:cubicBezTo>
                  <a:cubicBezTo>
                    <a:pt x="4961890" y="1393190"/>
                    <a:pt x="4949190" y="1414780"/>
                    <a:pt x="4932680" y="1432560"/>
                  </a:cubicBezTo>
                  <a:cubicBezTo>
                    <a:pt x="4916170" y="1450340"/>
                    <a:pt x="4895850" y="1466850"/>
                    <a:pt x="4875530" y="1478280"/>
                  </a:cubicBezTo>
                  <a:cubicBezTo>
                    <a:pt x="4853940" y="1489710"/>
                    <a:pt x="4829810" y="1498600"/>
                    <a:pt x="4806950" y="1503680"/>
                  </a:cubicBezTo>
                  <a:cubicBezTo>
                    <a:pt x="4782820" y="1507490"/>
                    <a:pt x="4757420" y="1508760"/>
                    <a:pt x="4733290" y="1504950"/>
                  </a:cubicBezTo>
                  <a:cubicBezTo>
                    <a:pt x="4709160" y="1501140"/>
                    <a:pt x="4685030" y="1493520"/>
                    <a:pt x="4663440" y="1483360"/>
                  </a:cubicBezTo>
                  <a:cubicBezTo>
                    <a:pt x="4641850" y="1471930"/>
                    <a:pt x="4621530" y="1457960"/>
                    <a:pt x="4605020" y="1440180"/>
                  </a:cubicBezTo>
                  <a:cubicBezTo>
                    <a:pt x="4587240" y="1423670"/>
                    <a:pt x="4573270" y="1402080"/>
                    <a:pt x="4561840" y="1380490"/>
                  </a:cubicBezTo>
                  <a:cubicBezTo>
                    <a:pt x="4551680" y="1358900"/>
                    <a:pt x="4544060" y="1334770"/>
                    <a:pt x="4540250" y="1310640"/>
                  </a:cubicBezTo>
                  <a:cubicBezTo>
                    <a:pt x="4537710" y="1286510"/>
                    <a:pt x="4538980" y="1261110"/>
                    <a:pt x="4542790" y="1238250"/>
                  </a:cubicBezTo>
                  <a:cubicBezTo>
                    <a:pt x="4547870" y="1214120"/>
                    <a:pt x="4556760" y="1189990"/>
                    <a:pt x="4568190" y="1169670"/>
                  </a:cubicBezTo>
                  <a:cubicBezTo>
                    <a:pt x="4580890" y="1148080"/>
                    <a:pt x="4596130" y="1129030"/>
                    <a:pt x="4615180" y="1112520"/>
                  </a:cubicBezTo>
                  <a:cubicBezTo>
                    <a:pt x="4632960" y="1096010"/>
                    <a:pt x="4654550" y="1083310"/>
                    <a:pt x="4676140" y="1073150"/>
                  </a:cubicBezTo>
                  <a:cubicBezTo>
                    <a:pt x="4699000" y="1064260"/>
                    <a:pt x="4723130" y="1057910"/>
                    <a:pt x="4747260" y="1055370"/>
                  </a:cubicBezTo>
                  <a:cubicBezTo>
                    <a:pt x="4771390" y="1054100"/>
                    <a:pt x="4796790" y="1056640"/>
                    <a:pt x="4820920" y="1061720"/>
                  </a:cubicBezTo>
                  <a:cubicBezTo>
                    <a:pt x="4843780" y="1068070"/>
                    <a:pt x="4866640" y="1078230"/>
                    <a:pt x="4886960" y="1090930"/>
                  </a:cubicBezTo>
                  <a:cubicBezTo>
                    <a:pt x="4907280" y="1104900"/>
                    <a:pt x="4926330" y="1121410"/>
                    <a:pt x="4941570" y="1140460"/>
                  </a:cubicBezTo>
                  <a:cubicBezTo>
                    <a:pt x="4956810" y="1159510"/>
                    <a:pt x="4969510" y="1181100"/>
                    <a:pt x="4977130" y="1203960"/>
                  </a:cubicBezTo>
                  <a:cubicBezTo>
                    <a:pt x="4986020" y="1226820"/>
                    <a:pt x="4989830" y="1252220"/>
                    <a:pt x="4991100" y="1276350"/>
                  </a:cubicBezTo>
                  <a:cubicBezTo>
                    <a:pt x="4991100" y="1300480"/>
                    <a:pt x="4987290" y="1325880"/>
                    <a:pt x="4980940" y="1348740"/>
                  </a:cubicBezTo>
                  <a:cubicBezTo>
                    <a:pt x="4973320" y="1371600"/>
                    <a:pt x="4961890" y="1394460"/>
                    <a:pt x="4947920" y="1413510"/>
                  </a:cubicBezTo>
                  <a:cubicBezTo>
                    <a:pt x="4933950" y="1433830"/>
                    <a:pt x="4914900" y="1451610"/>
                    <a:pt x="4895850" y="1465580"/>
                  </a:cubicBezTo>
                  <a:cubicBezTo>
                    <a:pt x="4876800" y="1479550"/>
                    <a:pt x="4864100" y="1484630"/>
                    <a:pt x="4829810" y="1497330"/>
                  </a:cubicBezTo>
                  <a:cubicBezTo>
                    <a:pt x="4737100" y="1531620"/>
                    <a:pt x="4431030" y="1634490"/>
                    <a:pt x="4278630" y="1639570"/>
                  </a:cubicBezTo>
                  <a:cubicBezTo>
                    <a:pt x="4173220" y="1643380"/>
                    <a:pt x="4127500" y="1614170"/>
                    <a:pt x="4009390" y="1588770"/>
                  </a:cubicBezTo>
                  <a:cubicBezTo>
                    <a:pt x="3784600" y="1540510"/>
                    <a:pt x="3303270" y="1405890"/>
                    <a:pt x="3028950" y="1347470"/>
                  </a:cubicBezTo>
                  <a:cubicBezTo>
                    <a:pt x="2832100" y="1305560"/>
                    <a:pt x="2727960" y="1287780"/>
                    <a:pt x="2519680" y="1256030"/>
                  </a:cubicBezTo>
                  <a:cubicBezTo>
                    <a:pt x="2195830" y="1207770"/>
                    <a:pt x="1591310" y="1172210"/>
                    <a:pt x="1266190" y="1102360"/>
                  </a:cubicBezTo>
                  <a:cubicBezTo>
                    <a:pt x="1052830" y="1056640"/>
                    <a:pt x="850900" y="960120"/>
                    <a:pt x="744220" y="939800"/>
                  </a:cubicBezTo>
                  <a:cubicBezTo>
                    <a:pt x="699770" y="932180"/>
                    <a:pt x="671830" y="939800"/>
                    <a:pt x="646430" y="933450"/>
                  </a:cubicBezTo>
                  <a:cubicBezTo>
                    <a:pt x="628650" y="928370"/>
                    <a:pt x="617220" y="923290"/>
                    <a:pt x="601980" y="913130"/>
                  </a:cubicBezTo>
                  <a:cubicBezTo>
                    <a:pt x="579120" y="897890"/>
                    <a:pt x="548640" y="869950"/>
                    <a:pt x="532130" y="842010"/>
                  </a:cubicBezTo>
                  <a:cubicBezTo>
                    <a:pt x="515620" y="815340"/>
                    <a:pt x="505460" y="779780"/>
                    <a:pt x="504190" y="748030"/>
                  </a:cubicBezTo>
                  <a:cubicBezTo>
                    <a:pt x="502920" y="716280"/>
                    <a:pt x="513080" y="676910"/>
                    <a:pt x="521970" y="651510"/>
                  </a:cubicBezTo>
                  <a:cubicBezTo>
                    <a:pt x="529590" y="633730"/>
                    <a:pt x="538480" y="622300"/>
                    <a:pt x="548640" y="609600"/>
                  </a:cubicBezTo>
                  <a:cubicBezTo>
                    <a:pt x="558800" y="596900"/>
                    <a:pt x="567690" y="585470"/>
                    <a:pt x="584200" y="575310"/>
                  </a:cubicBezTo>
                  <a:cubicBezTo>
                    <a:pt x="605790" y="560070"/>
                    <a:pt x="631190" y="547370"/>
                    <a:pt x="674370" y="534670"/>
                  </a:cubicBezTo>
                  <a:cubicBezTo>
                    <a:pt x="770890" y="506730"/>
                    <a:pt x="948690" y="496570"/>
                    <a:pt x="1167130" y="457200"/>
                  </a:cubicBezTo>
                  <a:cubicBezTo>
                    <a:pt x="1601470" y="381000"/>
                    <a:pt x="2598420" y="148590"/>
                    <a:pt x="3110230" y="78740"/>
                  </a:cubicBezTo>
                  <a:cubicBezTo>
                    <a:pt x="3440430" y="34290"/>
                    <a:pt x="3708400" y="0"/>
                    <a:pt x="3931920" y="12700"/>
                  </a:cubicBezTo>
                  <a:cubicBezTo>
                    <a:pt x="4089400" y="22860"/>
                    <a:pt x="4262120" y="66040"/>
                    <a:pt x="4328160" y="92710"/>
                  </a:cubicBezTo>
                  <a:cubicBezTo>
                    <a:pt x="4352290" y="102870"/>
                    <a:pt x="4358640" y="107950"/>
                    <a:pt x="4373880" y="121920"/>
                  </a:cubicBezTo>
                  <a:cubicBezTo>
                    <a:pt x="4394200" y="140970"/>
                    <a:pt x="4423410" y="175260"/>
                    <a:pt x="4437380" y="207010"/>
                  </a:cubicBezTo>
                  <a:cubicBezTo>
                    <a:pt x="4451350" y="238760"/>
                    <a:pt x="4457700" y="278130"/>
                    <a:pt x="4453890" y="312420"/>
                  </a:cubicBezTo>
                  <a:cubicBezTo>
                    <a:pt x="4451350" y="347980"/>
                    <a:pt x="4438650" y="384810"/>
                    <a:pt x="4419600" y="414020"/>
                  </a:cubicBezTo>
                  <a:cubicBezTo>
                    <a:pt x="4401820" y="443230"/>
                    <a:pt x="4376420" y="468630"/>
                    <a:pt x="4342130" y="487680"/>
                  </a:cubicBezTo>
                  <a:cubicBezTo>
                    <a:pt x="4297680" y="513080"/>
                    <a:pt x="4241800" y="523240"/>
                    <a:pt x="4165600" y="538480"/>
                  </a:cubicBezTo>
                  <a:cubicBezTo>
                    <a:pt x="4036060" y="563880"/>
                    <a:pt x="3773170" y="590550"/>
                    <a:pt x="3627120" y="603250"/>
                  </a:cubicBezTo>
                  <a:cubicBezTo>
                    <a:pt x="3526790" y="610870"/>
                    <a:pt x="3496310" y="613410"/>
                    <a:pt x="3374390" y="615950"/>
                  </a:cubicBezTo>
                  <a:cubicBezTo>
                    <a:pt x="3050540" y="623570"/>
                    <a:pt x="2068830" y="586740"/>
                    <a:pt x="1600200" y="596900"/>
                  </a:cubicBezTo>
                  <a:cubicBezTo>
                    <a:pt x="1292860" y="603250"/>
                    <a:pt x="1078230" y="615950"/>
                    <a:pt x="835660" y="637540"/>
                  </a:cubicBezTo>
                  <a:cubicBezTo>
                    <a:pt x="612140" y="657860"/>
                    <a:pt x="289560" y="720090"/>
                    <a:pt x="195580" y="716280"/>
                  </a:cubicBezTo>
                  <a:cubicBezTo>
                    <a:pt x="170180" y="715010"/>
                    <a:pt x="163830" y="712470"/>
                    <a:pt x="146050" y="706120"/>
                  </a:cubicBezTo>
                  <a:cubicBezTo>
                    <a:pt x="120650" y="695960"/>
                    <a:pt x="83820" y="675640"/>
                    <a:pt x="60960" y="651510"/>
                  </a:cubicBezTo>
                  <a:cubicBezTo>
                    <a:pt x="38100" y="628650"/>
                    <a:pt x="19050" y="595630"/>
                    <a:pt x="10160" y="563880"/>
                  </a:cubicBezTo>
                  <a:cubicBezTo>
                    <a:pt x="1270" y="533400"/>
                    <a:pt x="0" y="495300"/>
                    <a:pt x="6350" y="463550"/>
                  </a:cubicBezTo>
                  <a:cubicBezTo>
                    <a:pt x="12700" y="431800"/>
                    <a:pt x="29210" y="397510"/>
                    <a:pt x="49530" y="372110"/>
                  </a:cubicBezTo>
                  <a:cubicBezTo>
                    <a:pt x="71120" y="346710"/>
                    <a:pt x="100330" y="323850"/>
                    <a:pt x="130810" y="311150"/>
                  </a:cubicBezTo>
                  <a:cubicBezTo>
                    <a:pt x="161290" y="298450"/>
                    <a:pt x="182880" y="295910"/>
                    <a:pt x="231140" y="295910"/>
                  </a:cubicBezTo>
                  <a:cubicBezTo>
                    <a:pt x="344170" y="293370"/>
                    <a:pt x="627380" y="351790"/>
                    <a:pt x="812800" y="370840"/>
                  </a:cubicBezTo>
                  <a:cubicBezTo>
                    <a:pt x="979170" y="387350"/>
                    <a:pt x="1113790" y="392430"/>
                    <a:pt x="1290320" y="402590"/>
                  </a:cubicBezTo>
                  <a:cubicBezTo>
                    <a:pt x="1508760" y="414020"/>
                    <a:pt x="1758950" y="426720"/>
                    <a:pt x="2024380" y="434340"/>
                  </a:cubicBezTo>
                  <a:cubicBezTo>
                    <a:pt x="2336800" y="443230"/>
                    <a:pt x="2777490" y="467360"/>
                    <a:pt x="3049270" y="452120"/>
                  </a:cubicBezTo>
                  <a:cubicBezTo>
                    <a:pt x="3229610" y="441960"/>
                    <a:pt x="3362960" y="422910"/>
                    <a:pt x="3497580" y="392430"/>
                  </a:cubicBezTo>
                  <a:cubicBezTo>
                    <a:pt x="3611880" y="367030"/>
                    <a:pt x="3755390" y="256540"/>
                    <a:pt x="3810000" y="295910"/>
                  </a:cubicBezTo>
                  <a:cubicBezTo>
                    <a:pt x="3865880" y="335280"/>
                    <a:pt x="3870960" y="603250"/>
                    <a:pt x="3817620" y="643890"/>
                  </a:cubicBezTo>
                  <a:cubicBezTo>
                    <a:pt x="3766820" y="683260"/>
                    <a:pt x="3618230" y="577850"/>
                    <a:pt x="3509010" y="556260"/>
                  </a:cubicBezTo>
                  <a:cubicBezTo>
                    <a:pt x="3389630" y="532130"/>
                    <a:pt x="3255010" y="515620"/>
                    <a:pt x="3128010" y="513080"/>
                  </a:cubicBezTo>
                  <a:cubicBezTo>
                    <a:pt x="3002280" y="509270"/>
                    <a:pt x="2922270" y="523240"/>
                    <a:pt x="2749550" y="537210"/>
                  </a:cubicBezTo>
                  <a:cubicBezTo>
                    <a:pt x="2374900" y="568960"/>
                    <a:pt x="1155700" y="739140"/>
                    <a:pt x="971550" y="723900"/>
                  </a:cubicBezTo>
                  <a:cubicBezTo>
                    <a:pt x="935990" y="720090"/>
                    <a:pt x="932180" y="716280"/>
                    <a:pt x="910590" y="706120"/>
                  </a:cubicBezTo>
                  <a:cubicBezTo>
                    <a:pt x="878840" y="690880"/>
                    <a:pt x="831850" y="656590"/>
                    <a:pt x="808990" y="631190"/>
                  </a:cubicBezTo>
                  <a:cubicBezTo>
                    <a:pt x="792480" y="614680"/>
                    <a:pt x="783590" y="600710"/>
                    <a:pt x="774700" y="579120"/>
                  </a:cubicBezTo>
                  <a:cubicBezTo>
                    <a:pt x="760730" y="547370"/>
                    <a:pt x="749300" y="490220"/>
                    <a:pt x="748030" y="455930"/>
                  </a:cubicBezTo>
                  <a:cubicBezTo>
                    <a:pt x="746760" y="431800"/>
                    <a:pt x="749300" y="416560"/>
                    <a:pt x="756920" y="392430"/>
                  </a:cubicBezTo>
                  <a:cubicBezTo>
                    <a:pt x="768350" y="360680"/>
                    <a:pt x="797560" y="309880"/>
                    <a:pt x="819150" y="283210"/>
                  </a:cubicBezTo>
                  <a:cubicBezTo>
                    <a:pt x="834390" y="265430"/>
                    <a:pt x="847090" y="255270"/>
                    <a:pt x="867410" y="242570"/>
                  </a:cubicBezTo>
                  <a:cubicBezTo>
                    <a:pt x="897890" y="226060"/>
                    <a:pt x="986790" y="201930"/>
                    <a:pt x="986790" y="2019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1065848" y="9248775"/>
            <a:ext cx="5918835" cy="1199198"/>
            <a:chOff x="0" y="0"/>
            <a:chExt cx="7891780" cy="15989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48260"/>
              <a:ext cx="7795260" cy="1501140"/>
            </a:xfrm>
            <a:custGeom>
              <a:avLst/>
              <a:gdLst/>
              <a:ahLst/>
              <a:cxnLst/>
              <a:rect r="r" b="b" t="t" l="l"/>
              <a:pathLst>
                <a:path h="1501140" w="7795260">
                  <a:moveTo>
                    <a:pt x="2730500" y="1024890"/>
                  </a:moveTo>
                  <a:cubicBezTo>
                    <a:pt x="5351780" y="839470"/>
                    <a:pt x="6008370" y="812800"/>
                    <a:pt x="6414770" y="798830"/>
                  </a:cubicBezTo>
                  <a:cubicBezTo>
                    <a:pt x="6657340" y="789940"/>
                    <a:pt x="6821170" y="798830"/>
                    <a:pt x="6992620" y="784860"/>
                  </a:cubicBezTo>
                  <a:cubicBezTo>
                    <a:pt x="7131050" y="774700"/>
                    <a:pt x="7284720" y="735330"/>
                    <a:pt x="7368540" y="736600"/>
                  </a:cubicBezTo>
                  <a:cubicBezTo>
                    <a:pt x="7411720" y="736600"/>
                    <a:pt x="7439660" y="742950"/>
                    <a:pt x="7465060" y="751840"/>
                  </a:cubicBezTo>
                  <a:cubicBezTo>
                    <a:pt x="7482840" y="758190"/>
                    <a:pt x="7493000" y="764540"/>
                    <a:pt x="7506970" y="775970"/>
                  </a:cubicBezTo>
                  <a:cubicBezTo>
                    <a:pt x="7527290" y="793750"/>
                    <a:pt x="7556500" y="829310"/>
                    <a:pt x="7569200" y="852170"/>
                  </a:cubicBezTo>
                  <a:cubicBezTo>
                    <a:pt x="7578090" y="868680"/>
                    <a:pt x="7581900" y="882650"/>
                    <a:pt x="7584440" y="899160"/>
                  </a:cubicBezTo>
                  <a:cubicBezTo>
                    <a:pt x="7588250" y="914400"/>
                    <a:pt x="7590790" y="928370"/>
                    <a:pt x="7588250" y="947420"/>
                  </a:cubicBezTo>
                  <a:cubicBezTo>
                    <a:pt x="7585710" y="974090"/>
                    <a:pt x="7573010" y="1017270"/>
                    <a:pt x="7561580" y="1041400"/>
                  </a:cubicBezTo>
                  <a:cubicBezTo>
                    <a:pt x="7552690" y="1057910"/>
                    <a:pt x="7545070" y="1068070"/>
                    <a:pt x="7531100" y="1080770"/>
                  </a:cubicBezTo>
                  <a:cubicBezTo>
                    <a:pt x="7512050" y="1098550"/>
                    <a:pt x="7490460" y="1117600"/>
                    <a:pt x="7449820" y="1132840"/>
                  </a:cubicBezTo>
                  <a:cubicBezTo>
                    <a:pt x="7363460" y="1163320"/>
                    <a:pt x="7207250" y="1169670"/>
                    <a:pt x="7012940" y="1184910"/>
                  </a:cubicBezTo>
                  <a:cubicBezTo>
                    <a:pt x="6623050" y="1215390"/>
                    <a:pt x="5855970" y="1226820"/>
                    <a:pt x="5256530" y="1243330"/>
                  </a:cubicBezTo>
                  <a:cubicBezTo>
                    <a:pt x="4625340" y="1259840"/>
                    <a:pt x="3903980" y="1253490"/>
                    <a:pt x="3315970" y="1283970"/>
                  </a:cubicBezTo>
                  <a:cubicBezTo>
                    <a:pt x="2823210" y="1309370"/>
                    <a:pt x="2346960" y="1367790"/>
                    <a:pt x="1962150" y="1394460"/>
                  </a:cubicBezTo>
                  <a:cubicBezTo>
                    <a:pt x="1675130" y="1413510"/>
                    <a:pt x="1342390" y="1443990"/>
                    <a:pt x="1210310" y="1432560"/>
                  </a:cubicBezTo>
                  <a:cubicBezTo>
                    <a:pt x="1162050" y="1427480"/>
                    <a:pt x="1141730" y="1423670"/>
                    <a:pt x="1112520" y="1409700"/>
                  </a:cubicBezTo>
                  <a:cubicBezTo>
                    <a:pt x="1084580" y="1394460"/>
                    <a:pt x="1054100" y="1365250"/>
                    <a:pt x="1037590" y="1343660"/>
                  </a:cubicBezTo>
                  <a:cubicBezTo>
                    <a:pt x="1024890" y="1329690"/>
                    <a:pt x="1019810" y="1318260"/>
                    <a:pt x="1013460" y="1300480"/>
                  </a:cubicBezTo>
                  <a:cubicBezTo>
                    <a:pt x="1005840" y="1273810"/>
                    <a:pt x="999490" y="1228090"/>
                    <a:pt x="1000760" y="1201420"/>
                  </a:cubicBezTo>
                  <a:cubicBezTo>
                    <a:pt x="1002030" y="1182370"/>
                    <a:pt x="1004570" y="1169670"/>
                    <a:pt x="1012190" y="1151890"/>
                  </a:cubicBezTo>
                  <a:cubicBezTo>
                    <a:pt x="1022350" y="1127760"/>
                    <a:pt x="1049020" y="1089660"/>
                    <a:pt x="1068070" y="1069340"/>
                  </a:cubicBezTo>
                  <a:cubicBezTo>
                    <a:pt x="1080770" y="1055370"/>
                    <a:pt x="1090930" y="1049020"/>
                    <a:pt x="1108710" y="1040130"/>
                  </a:cubicBezTo>
                  <a:cubicBezTo>
                    <a:pt x="1132840" y="1028700"/>
                    <a:pt x="1163320" y="1032510"/>
                    <a:pt x="1205230" y="1016000"/>
                  </a:cubicBezTo>
                  <a:cubicBezTo>
                    <a:pt x="1295400" y="980440"/>
                    <a:pt x="1457960" y="859790"/>
                    <a:pt x="1607820" y="797560"/>
                  </a:cubicBezTo>
                  <a:cubicBezTo>
                    <a:pt x="1781810" y="726440"/>
                    <a:pt x="2002790" y="676910"/>
                    <a:pt x="2194560" y="628650"/>
                  </a:cubicBezTo>
                  <a:cubicBezTo>
                    <a:pt x="2378710" y="581660"/>
                    <a:pt x="2496820" y="544830"/>
                    <a:pt x="2736850" y="506730"/>
                  </a:cubicBezTo>
                  <a:cubicBezTo>
                    <a:pt x="3195320" y="435610"/>
                    <a:pt x="4210050" y="377190"/>
                    <a:pt x="4766310" y="322580"/>
                  </a:cubicBezTo>
                  <a:cubicBezTo>
                    <a:pt x="5154930" y="283210"/>
                    <a:pt x="5459730" y="252730"/>
                    <a:pt x="5758180" y="215900"/>
                  </a:cubicBezTo>
                  <a:cubicBezTo>
                    <a:pt x="6004560" y="185420"/>
                    <a:pt x="6245860" y="153670"/>
                    <a:pt x="6432550" y="121920"/>
                  </a:cubicBezTo>
                  <a:cubicBezTo>
                    <a:pt x="6564630" y="100330"/>
                    <a:pt x="6682740" y="80010"/>
                    <a:pt x="6771640" y="55880"/>
                  </a:cubicBezTo>
                  <a:cubicBezTo>
                    <a:pt x="6831330" y="39370"/>
                    <a:pt x="6882130" y="11430"/>
                    <a:pt x="6917690" y="5080"/>
                  </a:cubicBezTo>
                  <a:cubicBezTo>
                    <a:pt x="6938010" y="1270"/>
                    <a:pt x="6946900" y="0"/>
                    <a:pt x="6964680" y="2540"/>
                  </a:cubicBezTo>
                  <a:cubicBezTo>
                    <a:pt x="6990080" y="5080"/>
                    <a:pt x="7029450" y="13970"/>
                    <a:pt x="7054850" y="30480"/>
                  </a:cubicBezTo>
                  <a:cubicBezTo>
                    <a:pt x="7081520" y="46990"/>
                    <a:pt x="7106920" y="76200"/>
                    <a:pt x="7120890" y="97790"/>
                  </a:cubicBezTo>
                  <a:cubicBezTo>
                    <a:pt x="7131050" y="113030"/>
                    <a:pt x="7136130" y="123190"/>
                    <a:pt x="7139940" y="140970"/>
                  </a:cubicBezTo>
                  <a:cubicBezTo>
                    <a:pt x="7146290" y="165100"/>
                    <a:pt x="7148830" y="209550"/>
                    <a:pt x="7146290" y="234950"/>
                  </a:cubicBezTo>
                  <a:cubicBezTo>
                    <a:pt x="7143750" y="252730"/>
                    <a:pt x="7139940" y="264160"/>
                    <a:pt x="7131050" y="279400"/>
                  </a:cubicBezTo>
                  <a:cubicBezTo>
                    <a:pt x="7119620" y="302260"/>
                    <a:pt x="7096760" y="335280"/>
                    <a:pt x="7072630" y="354330"/>
                  </a:cubicBezTo>
                  <a:cubicBezTo>
                    <a:pt x="7048500" y="372110"/>
                    <a:pt x="7031990" y="378460"/>
                    <a:pt x="6986270" y="392430"/>
                  </a:cubicBezTo>
                  <a:cubicBezTo>
                    <a:pt x="6840220" y="434340"/>
                    <a:pt x="6435090" y="481330"/>
                    <a:pt x="6027420" y="539750"/>
                  </a:cubicBezTo>
                  <a:cubicBezTo>
                    <a:pt x="5313680" y="642620"/>
                    <a:pt x="3864610" y="805180"/>
                    <a:pt x="3074670" y="932180"/>
                  </a:cubicBezTo>
                  <a:cubicBezTo>
                    <a:pt x="2542540" y="1018540"/>
                    <a:pt x="2043430" y="1137920"/>
                    <a:pt x="1743710" y="1187450"/>
                  </a:cubicBezTo>
                  <a:cubicBezTo>
                    <a:pt x="1592580" y="1212850"/>
                    <a:pt x="1463040" y="1230630"/>
                    <a:pt x="1399540" y="1234440"/>
                  </a:cubicBezTo>
                  <a:cubicBezTo>
                    <a:pt x="1376680" y="1235710"/>
                    <a:pt x="1369060" y="1238250"/>
                    <a:pt x="1350010" y="1234440"/>
                  </a:cubicBezTo>
                  <a:cubicBezTo>
                    <a:pt x="1324610" y="1229360"/>
                    <a:pt x="1285240" y="1216660"/>
                    <a:pt x="1259840" y="1198880"/>
                  </a:cubicBezTo>
                  <a:cubicBezTo>
                    <a:pt x="1233170" y="1181100"/>
                    <a:pt x="1209040" y="1148080"/>
                    <a:pt x="1195070" y="1125220"/>
                  </a:cubicBezTo>
                  <a:cubicBezTo>
                    <a:pt x="1184910" y="1108710"/>
                    <a:pt x="1181100" y="1094740"/>
                    <a:pt x="1177290" y="1078230"/>
                  </a:cubicBezTo>
                  <a:cubicBezTo>
                    <a:pt x="1173480" y="1062990"/>
                    <a:pt x="1170940" y="1049020"/>
                    <a:pt x="1172210" y="1029970"/>
                  </a:cubicBezTo>
                  <a:cubicBezTo>
                    <a:pt x="1174750" y="1003300"/>
                    <a:pt x="1181100" y="962660"/>
                    <a:pt x="1196340" y="934720"/>
                  </a:cubicBezTo>
                  <a:cubicBezTo>
                    <a:pt x="1211580" y="906780"/>
                    <a:pt x="1224280" y="887730"/>
                    <a:pt x="1262380" y="862330"/>
                  </a:cubicBezTo>
                  <a:cubicBezTo>
                    <a:pt x="1361440" y="796290"/>
                    <a:pt x="1671320" y="706120"/>
                    <a:pt x="1897380" y="645160"/>
                  </a:cubicBezTo>
                  <a:cubicBezTo>
                    <a:pt x="2147570" y="577850"/>
                    <a:pt x="2425700" y="532130"/>
                    <a:pt x="2702560" y="482600"/>
                  </a:cubicBezTo>
                  <a:cubicBezTo>
                    <a:pt x="2995930" y="430530"/>
                    <a:pt x="3267710" y="379730"/>
                    <a:pt x="3611880" y="342900"/>
                  </a:cubicBezTo>
                  <a:cubicBezTo>
                    <a:pt x="4060190" y="295910"/>
                    <a:pt x="4686300" y="273050"/>
                    <a:pt x="5166360" y="251460"/>
                  </a:cubicBezTo>
                  <a:cubicBezTo>
                    <a:pt x="5581650" y="232410"/>
                    <a:pt x="5976620" y="217170"/>
                    <a:pt x="6327140" y="213360"/>
                  </a:cubicBezTo>
                  <a:cubicBezTo>
                    <a:pt x="6616700" y="209550"/>
                    <a:pt x="6887210" y="203200"/>
                    <a:pt x="7123430" y="218440"/>
                  </a:cubicBezTo>
                  <a:cubicBezTo>
                    <a:pt x="7315200" y="231140"/>
                    <a:pt x="7633970" y="256540"/>
                    <a:pt x="7641590" y="281940"/>
                  </a:cubicBezTo>
                  <a:cubicBezTo>
                    <a:pt x="7642860" y="288290"/>
                    <a:pt x="7611110" y="298450"/>
                    <a:pt x="7612380" y="303530"/>
                  </a:cubicBezTo>
                  <a:cubicBezTo>
                    <a:pt x="7613650" y="308610"/>
                    <a:pt x="7641590" y="304800"/>
                    <a:pt x="7658100" y="311150"/>
                  </a:cubicBezTo>
                  <a:cubicBezTo>
                    <a:pt x="7680960" y="320040"/>
                    <a:pt x="7715250" y="337820"/>
                    <a:pt x="7735570" y="358140"/>
                  </a:cubicBezTo>
                  <a:cubicBezTo>
                    <a:pt x="7757160" y="378460"/>
                    <a:pt x="7774940" y="407670"/>
                    <a:pt x="7783830" y="435610"/>
                  </a:cubicBezTo>
                  <a:cubicBezTo>
                    <a:pt x="7792720" y="463550"/>
                    <a:pt x="7795260" y="497840"/>
                    <a:pt x="7790180" y="527050"/>
                  </a:cubicBezTo>
                  <a:cubicBezTo>
                    <a:pt x="7785100" y="554990"/>
                    <a:pt x="7767320" y="589280"/>
                    <a:pt x="7753350" y="609600"/>
                  </a:cubicBezTo>
                  <a:cubicBezTo>
                    <a:pt x="7743190" y="624840"/>
                    <a:pt x="7735570" y="632460"/>
                    <a:pt x="7721600" y="642620"/>
                  </a:cubicBezTo>
                  <a:cubicBezTo>
                    <a:pt x="7701280" y="656590"/>
                    <a:pt x="7678420" y="666750"/>
                    <a:pt x="7637780" y="680720"/>
                  </a:cubicBezTo>
                  <a:cubicBezTo>
                    <a:pt x="7546340" y="712470"/>
                    <a:pt x="7353300" y="756920"/>
                    <a:pt x="7165340" y="792480"/>
                  </a:cubicBezTo>
                  <a:cubicBezTo>
                    <a:pt x="6898640" y="844550"/>
                    <a:pt x="6555740" y="902970"/>
                    <a:pt x="6182360" y="939800"/>
                  </a:cubicBezTo>
                  <a:cubicBezTo>
                    <a:pt x="5693410" y="988060"/>
                    <a:pt x="5055870" y="999490"/>
                    <a:pt x="4484370" y="1023620"/>
                  </a:cubicBezTo>
                  <a:cubicBezTo>
                    <a:pt x="3900170" y="1049020"/>
                    <a:pt x="3289300" y="1027430"/>
                    <a:pt x="2713990" y="1087120"/>
                  </a:cubicBezTo>
                  <a:cubicBezTo>
                    <a:pt x="2156460" y="1144270"/>
                    <a:pt x="1544320" y="1295400"/>
                    <a:pt x="1083310" y="1363980"/>
                  </a:cubicBezTo>
                  <a:cubicBezTo>
                    <a:pt x="748030" y="1414780"/>
                    <a:pt x="363220" y="1484630"/>
                    <a:pt x="208280" y="1479550"/>
                  </a:cubicBezTo>
                  <a:cubicBezTo>
                    <a:pt x="152400" y="1477010"/>
                    <a:pt x="125730" y="1474470"/>
                    <a:pt x="93980" y="1456690"/>
                  </a:cubicBezTo>
                  <a:cubicBezTo>
                    <a:pt x="62230" y="1438910"/>
                    <a:pt x="31750" y="1397000"/>
                    <a:pt x="17780" y="1370330"/>
                  </a:cubicBezTo>
                  <a:cubicBezTo>
                    <a:pt x="7620" y="1350010"/>
                    <a:pt x="3810" y="1334770"/>
                    <a:pt x="3810" y="1313180"/>
                  </a:cubicBezTo>
                  <a:cubicBezTo>
                    <a:pt x="3810" y="1281430"/>
                    <a:pt x="17780" y="1228090"/>
                    <a:pt x="31750" y="1200150"/>
                  </a:cubicBezTo>
                  <a:cubicBezTo>
                    <a:pt x="41910" y="1181100"/>
                    <a:pt x="53340" y="1169670"/>
                    <a:pt x="71120" y="1156970"/>
                  </a:cubicBezTo>
                  <a:cubicBezTo>
                    <a:pt x="97790" y="1139190"/>
                    <a:pt x="149860" y="1120140"/>
                    <a:pt x="180340" y="1117600"/>
                  </a:cubicBezTo>
                  <a:cubicBezTo>
                    <a:pt x="203200" y="1115060"/>
                    <a:pt x="218440" y="1117600"/>
                    <a:pt x="238760" y="1125220"/>
                  </a:cubicBezTo>
                  <a:cubicBezTo>
                    <a:pt x="267970" y="1136650"/>
                    <a:pt x="312420" y="1169670"/>
                    <a:pt x="332740" y="1193800"/>
                  </a:cubicBezTo>
                  <a:cubicBezTo>
                    <a:pt x="346710" y="1210310"/>
                    <a:pt x="354330" y="1224280"/>
                    <a:pt x="358140" y="1245870"/>
                  </a:cubicBezTo>
                  <a:cubicBezTo>
                    <a:pt x="365760" y="1276350"/>
                    <a:pt x="368300" y="1328420"/>
                    <a:pt x="354330" y="1362710"/>
                  </a:cubicBezTo>
                  <a:cubicBezTo>
                    <a:pt x="341630" y="1397000"/>
                    <a:pt x="307340" y="1433830"/>
                    <a:pt x="281940" y="1452880"/>
                  </a:cubicBezTo>
                  <a:cubicBezTo>
                    <a:pt x="264160" y="1465580"/>
                    <a:pt x="250190" y="1471930"/>
                    <a:pt x="227330" y="1475740"/>
                  </a:cubicBezTo>
                  <a:cubicBezTo>
                    <a:pt x="196850" y="1480820"/>
                    <a:pt x="140970" y="1475740"/>
                    <a:pt x="111760" y="1465580"/>
                  </a:cubicBezTo>
                  <a:cubicBezTo>
                    <a:pt x="91440" y="1457960"/>
                    <a:pt x="77470" y="1446530"/>
                    <a:pt x="62230" y="1433830"/>
                  </a:cubicBezTo>
                  <a:cubicBezTo>
                    <a:pt x="48260" y="1421130"/>
                    <a:pt x="35560" y="1407160"/>
                    <a:pt x="25400" y="1388110"/>
                  </a:cubicBezTo>
                  <a:cubicBezTo>
                    <a:pt x="12700" y="1358900"/>
                    <a:pt x="0" y="1309370"/>
                    <a:pt x="5080" y="1273810"/>
                  </a:cubicBezTo>
                  <a:cubicBezTo>
                    <a:pt x="10160" y="1236980"/>
                    <a:pt x="30480" y="1195070"/>
                    <a:pt x="57150" y="1169670"/>
                  </a:cubicBezTo>
                  <a:cubicBezTo>
                    <a:pt x="82550" y="1144270"/>
                    <a:pt x="107950" y="1135380"/>
                    <a:pt x="161290" y="1118870"/>
                  </a:cubicBezTo>
                  <a:cubicBezTo>
                    <a:pt x="307340" y="1074420"/>
                    <a:pt x="688340" y="1055370"/>
                    <a:pt x="1023620" y="1005840"/>
                  </a:cubicBezTo>
                  <a:cubicBezTo>
                    <a:pt x="1490980" y="934720"/>
                    <a:pt x="2132330" y="781050"/>
                    <a:pt x="2700020" y="722630"/>
                  </a:cubicBezTo>
                  <a:cubicBezTo>
                    <a:pt x="3279140" y="662940"/>
                    <a:pt x="3886200" y="683260"/>
                    <a:pt x="4465320" y="657860"/>
                  </a:cubicBezTo>
                  <a:cubicBezTo>
                    <a:pt x="5027930" y="633730"/>
                    <a:pt x="5651500" y="623570"/>
                    <a:pt x="6127750" y="576580"/>
                  </a:cubicBezTo>
                  <a:cubicBezTo>
                    <a:pt x="6489700" y="539750"/>
                    <a:pt x="6805930" y="486410"/>
                    <a:pt x="7076440" y="434340"/>
                  </a:cubicBezTo>
                  <a:cubicBezTo>
                    <a:pt x="7282180" y="393700"/>
                    <a:pt x="7509510" y="300990"/>
                    <a:pt x="7612380" y="303530"/>
                  </a:cubicBezTo>
                  <a:cubicBezTo>
                    <a:pt x="7654290" y="304800"/>
                    <a:pt x="7677150" y="318770"/>
                    <a:pt x="7700010" y="330200"/>
                  </a:cubicBezTo>
                  <a:cubicBezTo>
                    <a:pt x="7715250" y="337820"/>
                    <a:pt x="7725410" y="346710"/>
                    <a:pt x="7735570" y="358140"/>
                  </a:cubicBezTo>
                  <a:cubicBezTo>
                    <a:pt x="7747000" y="368300"/>
                    <a:pt x="7755890" y="378460"/>
                    <a:pt x="7764780" y="393700"/>
                  </a:cubicBezTo>
                  <a:cubicBezTo>
                    <a:pt x="7776210" y="415290"/>
                    <a:pt x="7790180" y="450850"/>
                    <a:pt x="7792720" y="480060"/>
                  </a:cubicBezTo>
                  <a:cubicBezTo>
                    <a:pt x="7793990" y="510540"/>
                    <a:pt x="7785100" y="547370"/>
                    <a:pt x="7776210" y="570230"/>
                  </a:cubicBezTo>
                  <a:cubicBezTo>
                    <a:pt x="7771130" y="586740"/>
                    <a:pt x="7764780" y="596900"/>
                    <a:pt x="7753350" y="609600"/>
                  </a:cubicBezTo>
                  <a:cubicBezTo>
                    <a:pt x="7736840" y="628650"/>
                    <a:pt x="7703820" y="655320"/>
                    <a:pt x="7682230" y="666750"/>
                  </a:cubicBezTo>
                  <a:cubicBezTo>
                    <a:pt x="7666990" y="674370"/>
                    <a:pt x="7653020" y="678180"/>
                    <a:pt x="7637780" y="680720"/>
                  </a:cubicBezTo>
                  <a:cubicBezTo>
                    <a:pt x="7623810" y="683260"/>
                    <a:pt x="7608570" y="689610"/>
                    <a:pt x="7592060" y="683260"/>
                  </a:cubicBezTo>
                  <a:cubicBezTo>
                    <a:pt x="7561580" y="671830"/>
                    <a:pt x="7538720" y="593090"/>
                    <a:pt x="7485380" y="571500"/>
                  </a:cubicBezTo>
                  <a:cubicBezTo>
                    <a:pt x="7405370" y="538480"/>
                    <a:pt x="7265670" y="585470"/>
                    <a:pt x="7122160" y="588010"/>
                  </a:cubicBezTo>
                  <a:cubicBezTo>
                    <a:pt x="6910070" y="591820"/>
                    <a:pt x="6625590" y="580390"/>
                    <a:pt x="6339840" y="584200"/>
                  </a:cubicBezTo>
                  <a:cubicBezTo>
                    <a:pt x="5993130" y="589280"/>
                    <a:pt x="5599430" y="605790"/>
                    <a:pt x="5189220" y="624840"/>
                  </a:cubicBezTo>
                  <a:cubicBezTo>
                    <a:pt x="4718050" y="647700"/>
                    <a:pt x="4108450" y="670560"/>
                    <a:pt x="3671570" y="718820"/>
                  </a:cubicBezTo>
                  <a:cubicBezTo>
                    <a:pt x="3333750" y="755650"/>
                    <a:pt x="3067050" y="808990"/>
                    <a:pt x="2780030" y="862330"/>
                  </a:cubicBezTo>
                  <a:cubicBezTo>
                    <a:pt x="2512060" y="911860"/>
                    <a:pt x="2244090" y="960120"/>
                    <a:pt x="2004060" y="1027430"/>
                  </a:cubicBezTo>
                  <a:cubicBezTo>
                    <a:pt x="1788160" y="1087120"/>
                    <a:pt x="1516380" y="1223010"/>
                    <a:pt x="1399540" y="1234440"/>
                  </a:cubicBezTo>
                  <a:cubicBezTo>
                    <a:pt x="1355090" y="1239520"/>
                    <a:pt x="1332230" y="1233170"/>
                    <a:pt x="1303020" y="1221740"/>
                  </a:cubicBezTo>
                  <a:cubicBezTo>
                    <a:pt x="1273810" y="1210310"/>
                    <a:pt x="1243330" y="1189990"/>
                    <a:pt x="1223010" y="1165860"/>
                  </a:cubicBezTo>
                  <a:cubicBezTo>
                    <a:pt x="1201420" y="1141730"/>
                    <a:pt x="1184910" y="1109980"/>
                    <a:pt x="1177290" y="1078230"/>
                  </a:cubicBezTo>
                  <a:cubicBezTo>
                    <a:pt x="1170940" y="1047750"/>
                    <a:pt x="1173480" y="1007110"/>
                    <a:pt x="1178560" y="980440"/>
                  </a:cubicBezTo>
                  <a:cubicBezTo>
                    <a:pt x="1182370" y="962660"/>
                    <a:pt x="1186180" y="951230"/>
                    <a:pt x="1196340" y="934720"/>
                  </a:cubicBezTo>
                  <a:cubicBezTo>
                    <a:pt x="1210310" y="911860"/>
                    <a:pt x="1235710" y="880110"/>
                    <a:pt x="1262380" y="862330"/>
                  </a:cubicBezTo>
                  <a:cubicBezTo>
                    <a:pt x="1287780" y="844550"/>
                    <a:pt x="1313180" y="836930"/>
                    <a:pt x="1353820" y="828040"/>
                  </a:cubicBezTo>
                  <a:cubicBezTo>
                    <a:pt x="1427480" y="812800"/>
                    <a:pt x="1529080" y="825500"/>
                    <a:pt x="1671320" y="808990"/>
                  </a:cubicBezTo>
                  <a:cubicBezTo>
                    <a:pt x="1965960" y="773430"/>
                    <a:pt x="2485390" y="652780"/>
                    <a:pt x="3023870" y="568960"/>
                  </a:cubicBezTo>
                  <a:cubicBezTo>
                    <a:pt x="3815080" y="444500"/>
                    <a:pt x="5241290" y="276860"/>
                    <a:pt x="5962650" y="168910"/>
                  </a:cubicBezTo>
                  <a:cubicBezTo>
                    <a:pt x="6385560" y="104140"/>
                    <a:pt x="6846570" y="1270"/>
                    <a:pt x="6964680" y="2540"/>
                  </a:cubicBezTo>
                  <a:cubicBezTo>
                    <a:pt x="6991350" y="2540"/>
                    <a:pt x="6995160" y="3810"/>
                    <a:pt x="7011670" y="10160"/>
                  </a:cubicBezTo>
                  <a:cubicBezTo>
                    <a:pt x="7035800" y="20320"/>
                    <a:pt x="7071360" y="38100"/>
                    <a:pt x="7091680" y="59690"/>
                  </a:cubicBezTo>
                  <a:cubicBezTo>
                    <a:pt x="7113270" y="81280"/>
                    <a:pt x="7131050" y="111760"/>
                    <a:pt x="7139940" y="140970"/>
                  </a:cubicBezTo>
                  <a:cubicBezTo>
                    <a:pt x="7148830" y="170180"/>
                    <a:pt x="7151370" y="204470"/>
                    <a:pt x="7146290" y="234950"/>
                  </a:cubicBezTo>
                  <a:cubicBezTo>
                    <a:pt x="7139940" y="264160"/>
                    <a:pt x="7120890" y="299720"/>
                    <a:pt x="7106920" y="320040"/>
                  </a:cubicBezTo>
                  <a:cubicBezTo>
                    <a:pt x="7096760" y="335280"/>
                    <a:pt x="7085330" y="344170"/>
                    <a:pt x="7072630" y="354330"/>
                  </a:cubicBezTo>
                  <a:cubicBezTo>
                    <a:pt x="7059930" y="363220"/>
                    <a:pt x="7051040" y="369570"/>
                    <a:pt x="7031990" y="378460"/>
                  </a:cubicBezTo>
                  <a:cubicBezTo>
                    <a:pt x="6992620" y="394970"/>
                    <a:pt x="6929120" y="411480"/>
                    <a:pt x="6838950" y="430530"/>
                  </a:cubicBezTo>
                  <a:cubicBezTo>
                    <a:pt x="6630670" y="473710"/>
                    <a:pt x="6202680" y="533400"/>
                    <a:pt x="5798820" y="585470"/>
                  </a:cubicBezTo>
                  <a:cubicBezTo>
                    <a:pt x="5238750" y="656590"/>
                    <a:pt x="4338320" y="744220"/>
                    <a:pt x="3789680" y="797560"/>
                  </a:cubicBezTo>
                  <a:cubicBezTo>
                    <a:pt x="3408680" y="834390"/>
                    <a:pt x="3093720" y="839470"/>
                    <a:pt x="2823210" y="883920"/>
                  </a:cubicBezTo>
                  <a:cubicBezTo>
                    <a:pt x="2623820" y="916940"/>
                    <a:pt x="2501900" y="953770"/>
                    <a:pt x="2308860" y="1008380"/>
                  </a:cubicBezTo>
                  <a:cubicBezTo>
                    <a:pt x="2052320" y="1079500"/>
                    <a:pt x="1617980" y="1198880"/>
                    <a:pt x="1426210" y="1290320"/>
                  </a:cubicBezTo>
                  <a:cubicBezTo>
                    <a:pt x="1325880" y="1338580"/>
                    <a:pt x="1270000" y="1421130"/>
                    <a:pt x="1210310" y="1432560"/>
                  </a:cubicBezTo>
                  <a:cubicBezTo>
                    <a:pt x="1172210" y="1438910"/>
                    <a:pt x="1137920" y="1419860"/>
                    <a:pt x="1112520" y="1409700"/>
                  </a:cubicBezTo>
                  <a:cubicBezTo>
                    <a:pt x="1094740" y="1402080"/>
                    <a:pt x="1084580" y="1394460"/>
                    <a:pt x="1070610" y="1381760"/>
                  </a:cubicBezTo>
                  <a:cubicBezTo>
                    <a:pt x="1051560" y="1362710"/>
                    <a:pt x="1024890" y="1329690"/>
                    <a:pt x="1013460" y="1300480"/>
                  </a:cubicBezTo>
                  <a:cubicBezTo>
                    <a:pt x="1002030" y="1270000"/>
                    <a:pt x="996950" y="1233170"/>
                    <a:pt x="1000760" y="1201420"/>
                  </a:cubicBezTo>
                  <a:cubicBezTo>
                    <a:pt x="1004570" y="1169670"/>
                    <a:pt x="1017270" y="1134110"/>
                    <a:pt x="1035050" y="1107440"/>
                  </a:cubicBezTo>
                  <a:cubicBezTo>
                    <a:pt x="1052830" y="1080770"/>
                    <a:pt x="1080770" y="1056640"/>
                    <a:pt x="1108710" y="1040130"/>
                  </a:cubicBezTo>
                  <a:cubicBezTo>
                    <a:pt x="1136650" y="1024890"/>
                    <a:pt x="1156970" y="1021080"/>
                    <a:pt x="1205230" y="1016000"/>
                  </a:cubicBezTo>
                  <a:cubicBezTo>
                    <a:pt x="1333500" y="1000760"/>
                    <a:pt x="1651000" y="1036320"/>
                    <a:pt x="1930400" y="1026160"/>
                  </a:cubicBezTo>
                  <a:cubicBezTo>
                    <a:pt x="2316480" y="1012190"/>
                    <a:pt x="2762250" y="941070"/>
                    <a:pt x="3307080" y="909320"/>
                  </a:cubicBezTo>
                  <a:cubicBezTo>
                    <a:pt x="4095750" y="862330"/>
                    <a:pt x="5553710" y="843280"/>
                    <a:pt x="6211570" y="816610"/>
                  </a:cubicBezTo>
                  <a:cubicBezTo>
                    <a:pt x="6549390" y="802640"/>
                    <a:pt x="6766560" y="793750"/>
                    <a:pt x="6978650" y="777240"/>
                  </a:cubicBezTo>
                  <a:cubicBezTo>
                    <a:pt x="7131050" y="765810"/>
                    <a:pt x="7282180" y="734060"/>
                    <a:pt x="7368540" y="736600"/>
                  </a:cubicBezTo>
                  <a:cubicBezTo>
                    <a:pt x="7411720" y="737870"/>
                    <a:pt x="7439660" y="742950"/>
                    <a:pt x="7465060" y="751840"/>
                  </a:cubicBezTo>
                  <a:cubicBezTo>
                    <a:pt x="7482840" y="758190"/>
                    <a:pt x="7493000" y="764540"/>
                    <a:pt x="7506970" y="775970"/>
                  </a:cubicBezTo>
                  <a:cubicBezTo>
                    <a:pt x="7527290" y="793750"/>
                    <a:pt x="7556500" y="829310"/>
                    <a:pt x="7569200" y="852170"/>
                  </a:cubicBezTo>
                  <a:cubicBezTo>
                    <a:pt x="7578090" y="868680"/>
                    <a:pt x="7581900" y="880110"/>
                    <a:pt x="7584440" y="899160"/>
                  </a:cubicBezTo>
                  <a:cubicBezTo>
                    <a:pt x="7588250" y="924560"/>
                    <a:pt x="7586980" y="970280"/>
                    <a:pt x="7580630" y="995680"/>
                  </a:cubicBezTo>
                  <a:cubicBezTo>
                    <a:pt x="7576820" y="1014730"/>
                    <a:pt x="7571740" y="1026160"/>
                    <a:pt x="7561580" y="1041400"/>
                  </a:cubicBezTo>
                  <a:cubicBezTo>
                    <a:pt x="7546340" y="1062990"/>
                    <a:pt x="7514590" y="1096010"/>
                    <a:pt x="7494270" y="1111250"/>
                  </a:cubicBezTo>
                  <a:cubicBezTo>
                    <a:pt x="7477760" y="1122680"/>
                    <a:pt x="7468870" y="1126490"/>
                    <a:pt x="7449820" y="1132840"/>
                  </a:cubicBezTo>
                  <a:cubicBezTo>
                    <a:pt x="7412990" y="1143000"/>
                    <a:pt x="7362190" y="1146810"/>
                    <a:pt x="7285990" y="1154430"/>
                  </a:cubicBezTo>
                  <a:cubicBezTo>
                    <a:pt x="7113270" y="1168400"/>
                    <a:pt x="6766560" y="1173480"/>
                    <a:pt x="6438900" y="1191260"/>
                  </a:cubicBezTo>
                  <a:cubicBezTo>
                    <a:pt x="5984240" y="1215390"/>
                    <a:pt x="5384800" y="1247140"/>
                    <a:pt x="4813300" y="1294130"/>
                  </a:cubicBezTo>
                  <a:cubicBezTo>
                    <a:pt x="4170680" y="1347470"/>
                    <a:pt x="2964180" y="1492250"/>
                    <a:pt x="2768600" y="1498600"/>
                  </a:cubicBezTo>
                  <a:cubicBezTo>
                    <a:pt x="2736850" y="1499870"/>
                    <a:pt x="2733040" y="1501140"/>
                    <a:pt x="2711450" y="1496060"/>
                  </a:cubicBezTo>
                  <a:cubicBezTo>
                    <a:pt x="2680970" y="1489710"/>
                    <a:pt x="2636520" y="1474470"/>
                    <a:pt x="2607310" y="1451610"/>
                  </a:cubicBezTo>
                  <a:cubicBezTo>
                    <a:pt x="2576830" y="1430020"/>
                    <a:pt x="2550160" y="1390650"/>
                    <a:pt x="2534920" y="1363980"/>
                  </a:cubicBezTo>
                  <a:cubicBezTo>
                    <a:pt x="2523490" y="1344930"/>
                    <a:pt x="2519680" y="1328420"/>
                    <a:pt x="2515870" y="1309370"/>
                  </a:cubicBezTo>
                  <a:cubicBezTo>
                    <a:pt x="2512060" y="1291590"/>
                    <a:pt x="2509520" y="1273810"/>
                    <a:pt x="2512060" y="1252220"/>
                  </a:cubicBezTo>
                  <a:cubicBezTo>
                    <a:pt x="2514600" y="1221740"/>
                    <a:pt x="2524760" y="1174750"/>
                    <a:pt x="2543810" y="1143000"/>
                  </a:cubicBezTo>
                  <a:cubicBezTo>
                    <a:pt x="2561590" y="1111250"/>
                    <a:pt x="2590800" y="1080770"/>
                    <a:pt x="2622550" y="1060450"/>
                  </a:cubicBezTo>
                  <a:cubicBezTo>
                    <a:pt x="2653030" y="1041400"/>
                    <a:pt x="2730500" y="1024890"/>
                    <a:pt x="2730500" y="10248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575155" y="9132570"/>
            <a:ext cx="4074795" cy="1097280"/>
            <a:chOff x="0" y="0"/>
            <a:chExt cx="5433060" cy="1463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8260"/>
              <a:ext cx="5334000" cy="1365250"/>
            </a:xfrm>
            <a:custGeom>
              <a:avLst/>
              <a:gdLst/>
              <a:ahLst/>
              <a:cxnLst/>
              <a:rect r="r" b="b" t="t" l="l"/>
              <a:pathLst>
                <a:path h="1365250" w="5334000">
                  <a:moveTo>
                    <a:pt x="1231900" y="80010"/>
                  </a:moveTo>
                  <a:cubicBezTo>
                    <a:pt x="2861310" y="176530"/>
                    <a:pt x="3110230" y="201930"/>
                    <a:pt x="3308350" y="190500"/>
                  </a:cubicBezTo>
                  <a:cubicBezTo>
                    <a:pt x="3445510" y="182880"/>
                    <a:pt x="3540760" y="162560"/>
                    <a:pt x="3655060" y="134620"/>
                  </a:cubicBezTo>
                  <a:cubicBezTo>
                    <a:pt x="3771900" y="106680"/>
                    <a:pt x="3919220" y="40640"/>
                    <a:pt x="4003040" y="20320"/>
                  </a:cubicBezTo>
                  <a:cubicBezTo>
                    <a:pt x="4050030" y="8890"/>
                    <a:pt x="4077970" y="0"/>
                    <a:pt x="4113530" y="2540"/>
                  </a:cubicBezTo>
                  <a:cubicBezTo>
                    <a:pt x="4150360" y="6350"/>
                    <a:pt x="4193540" y="24130"/>
                    <a:pt x="4220210" y="39370"/>
                  </a:cubicBezTo>
                  <a:cubicBezTo>
                    <a:pt x="4239260" y="49530"/>
                    <a:pt x="4249420" y="58420"/>
                    <a:pt x="4263390" y="74930"/>
                  </a:cubicBezTo>
                  <a:cubicBezTo>
                    <a:pt x="4283710" y="97790"/>
                    <a:pt x="4309110" y="137160"/>
                    <a:pt x="4319270" y="172720"/>
                  </a:cubicBezTo>
                  <a:cubicBezTo>
                    <a:pt x="4329430" y="207010"/>
                    <a:pt x="4328160" y="254000"/>
                    <a:pt x="4323080" y="284480"/>
                  </a:cubicBezTo>
                  <a:cubicBezTo>
                    <a:pt x="4320540" y="306070"/>
                    <a:pt x="4315460" y="318770"/>
                    <a:pt x="4305300" y="337820"/>
                  </a:cubicBezTo>
                  <a:cubicBezTo>
                    <a:pt x="4290060" y="364490"/>
                    <a:pt x="4257040" y="405130"/>
                    <a:pt x="4234180" y="425450"/>
                  </a:cubicBezTo>
                  <a:cubicBezTo>
                    <a:pt x="4217670" y="439420"/>
                    <a:pt x="4212590" y="441960"/>
                    <a:pt x="4184650" y="453390"/>
                  </a:cubicBezTo>
                  <a:cubicBezTo>
                    <a:pt x="4079240" y="494030"/>
                    <a:pt x="3658870" y="574040"/>
                    <a:pt x="3376930" y="629920"/>
                  </a:cubicBezTo>
                  <a:cubicBezTo>
                    <a:pt x="3069590" y="689610"/>
                    <a:pt x="2724150" y="749300"/>
                    <a:pt x="2407920" y="797560"/>
                  </a:cubicBezTo>
                  <a:cubicBezTo>
                    <a:pt x="2108200" y="843280"/>
                    <a:pt x="1828800" y="878840"/>
                    <a:pt x="1526540" y="915670"/>
                  </a:cubicBezTo>
                  <a:cubicBezTo>
                    <a:pt x="1207770" y="953770"/>
                    <a:pt x="713740" y="1019810"/>
                    <a:pt x="541020" y="1021080"/>
                  </a:cubicBezTo>
                  <a:cubicBezTo>
                    <a:pt x="480060" y="1021080"/>
                    <a:pt x="447040" y="1018540"/>
                    <a:pt x="416560" y="1009650"/>
                  </a:cubicBezTo>
                  <a:cubicBezTo>
                    <a:pt x="397510" y="1004570"/>
                    <a:pt x="388620" y="999490"/>
                    <a:pt x="373380" y="988060"/>
                  </a:cubicBezTo>
                  <a:cubicBezTo>
                    <a:pt x="353060" y="971550"/>
                    <a:pt x="323850" y="943610"/>
                    <a:pt x="309880" y="916940"/>
                  </a:cubicBezTo>
                  <a:cubicBezTo>
                    <a:pt x="295910" y="889000"/>
                    <a:pt x="288290" y="849630"/>
                    <a:pt x="287020" y="822960"/>
                  </a:cubicBezTo>
                  <a:cubicBezTo>
                    <a:pt x="285750" y="805180"/>
                    <a:pt x="288290" y="791210"/>
                    <a:pt x="292100" y="775970"/>
                  </a:cubicBezTo>
                  <a:cubicBezTo>
                    <a:pt x="295910" y="760730"/>
                    <a:pt x="299720" y="746760"/>
                    <a:pt x="309880" y="730250"/>
                  </a:cubicBezTo>
                  <a:cubicBezTo>
                    <a:pt x="322580" y="708660"/>
                    <a:pt x="346710" y="676910"/>
                    <a:pt x="372110" y="659130"/>
                  </a:cubicBezTo>
                  <a:cubicBezTo>
                    <a:pt x="397510" y="641350"/>
                    <a:pt x="417830" y="635000"/>
                    <a:pt x="462280" y="624840"/>
                  </a:cubicBezTo>
                  <a:cubicBezTo>
                    <a:pt x="576580" y="595630"/>
                    <a:pt x="891540" y="561340"/>
                    <a:pt x="1093470" y="542290"/>
                  </a:cubicBezTo>
                  <a:cubicBezTo>
                    <a:pt x="1280160" y="523240"/>
                    <a:pt x="1441450" y="523240"/>
                    <a:pt x="1630680" y="506730"/>
                  </a:cubicBezTo>
                  <a:cubicBezTo>
                    <a:pt x="1842770" y="488950"/>
                    <a:pt x="2106930" y="462280"/>
                    <a:pt x="2306320" y="438150"/>
                  </a:cubicBezTo>
                  <a:cubicBezTo>
                    <a:pt x="2465070" y="419100"/>
                    <a:pt x="2569210" y="405130"/>
                    <a:pt x="2734310" y="378460"/>
                  </a:cubicBezTo>
                  <a:cubicBezTo>
                    <a:pt x="2960370" y="341630"/>
                    <a:pt x="3427730" y="241300"/>
                    <a:pt x="3536950" y="232410"/>
                  </a:cubicBezTo>
                  <a:cubicBezTo>
                    <a:pt x="3564890" y="231140"/>
                    <a:pt x="3569970" y="229870"/>
                    <a:pt x="3590290" y="234950"/>
                  </a:cubicBezTo>
                  <a:cubicBezTo>
                    <a:pt x="3618230" y="240030"/>
                    <a:pt x="3658870" y="255270"/>
                    <a:pt x="3686810" y="274320"/>
                  </a:cubicBezTo>
                  <a:cubicBezTo>
                    <a:pt x="3714750" y="294640"/>
                    <a:pt x="3740150" y="330200"/>
                    <a:pt x="3754120" y="355600"/>
                  </a:cubicBezTo>
                  <a:cubicBezTo>
                    <a:pt x="3764280" y="373380"/>
                    <a:pt x="3768090" y="388620"/>
                    <a:pt x="3771900" y="405130"/>
                  </a:cubicBezTo>
                  <a:cubicBezTo>
                    <a:pt x="3774440" y="422910"/>
                    <a:pt x="3778250" y="438150"/>
                    <a:pt x="3775710" y="458470"/>
                  </a:cubicBezTo>
                  <a:cubicBezTo>
                    <a:pt x="3773170" y="486410"/>
                    <a:pt x="3764280" y="529590"/>
                    <a:pt x="3747770" y="560070"/>
                  </a:cubicBezTo>
                  <a:cubicBezTo>
                    <a:pt x="3731260" y="589280"/>
                    <a:pt x="3698240" y="618490"/>
                    <a:pt x="3675380" y="636270"/>
                  </a:cubicBezTo>
                  <a:cubicBezTo>
                    <a:pt x="3658870" y="647700"/>
                    <a:pt x="3656330" y="651510"/>
                    <a:pt x="3628390" y="659130"/>
                  </a:cubicBezTo>
                  <a:cubicBezTo>
                    <a:pt x="3463290" y="703580"/>
                    <a:pt x="2357120" y="748030"/>
                    <a:pt x="1865630" y="787400"/>
                  </a:cubicBezTo>
                  <a:cubicBezTo>
                    <a:pt x="1511300" y="815340"/>
                    <a:pt x="1236980" y="836930"/>
                    <a:pt x="952500" y="867410"/>
                  </a:cubicBezTo>
                  <a:cubicBezTo>
                    <a:pt x="699770" y="892810"/>
                    <a:pt x="367030" y="949960"/>
                    <a:pt x="238760" y="955040"/>
                  </a:cubicBezTo>
                  <a:cubicBezTo>
                    <a:pt x="191770" y="956310"/>
                    <a:pt x="172720" y="958850"/>
                    <a:pt x="143510" y="948690"/>
                  </a:cubicBezTo>
                  <a:cubicBezTo>
                    <a:pt x="114300" y="939800"/>
                    <a:pt x="81280" y="916940"/>
                    <a:pt x="60960" y="900430"/>
                  </a:cubicBezTo>
                  <a:cubicBezTo>
                    <a:pt x="46990" y="887730"/>
                    <a:pt x="39370" y="876300"/>
                    <a:pt x="31750" y="862330"/>
                  </a:cubicBezTo>
                  <a:cubicBezTo>
                    <a:pt x="22860" y="848360"/>
                    <a:pt x="15240" y="835660"/>
                    <a:pt x="11430" y="817880"/>
                  </a:cubicBezTo>
                  <a:cubicBezTo>
                    <a:pt x="5080" y="792480"/>
                    <a:pt x="0" y="753110"/>
                    <a:pt x="5080" y="722630"/>
                  </a:cubicBezTo>
                  <a:cubicBezTo>
                    <a:pt x="10160" y="692150"/>
                    <a:pt x="29210" y="656590"/>
                    <a:pt x="44450" y="635000"/>
                  </a:cubicBezTo>
                  <a:cubicBezTo>
                    <a:pt x="54610" y="619760"/>
                    <a:pt x="62230" y="612140"/>
                    <a:pt x="77470" y="600710"/>
                  </a:cubicBezTo>
                  <a:cubicBezTo>
                    <a:pt x="99060" y="586740"/>
                    <a:pt x="121920" y="572770"/>
                    <a:pt x="165100" y="561340"/>
                  </a:cubicBezTo>
                  <a:cubicBezTo>
                    <a:pt x="273050" y="532130"/>
                    <a:pt x="543560" y="505460"/>
                    <a:pt x="760730" y="502920"/>
                  </a:cubicBezTo>
                  <a:cubicBezTo>
                    <a:pt x="1023620" y="500380"/>
                    <a:pt x="1263650" y="534670"/>
                    <a:pt x="1634490" y="571500"/>
                  </a:cubicBezTo>
                  <a:cubicBezTo>
                    <a:pt x="2292350" y="636270"/>
                    <a:pt x="3712210" y="828040"/>
                    <a:pt x="4361180" y="892810"/>
                  </a:cubicBezTo>
                  <a:cubicBezTo>
                    <a:pt x="4721860" y="929640"/>
                    <a:pt x="5087620" y="925830"/>
                    <a:pt x="5203190" y="963930"/>
                  </a:cubicBezTo>
                  <a:cubicBezTo>
                    <a:pt x="5234940" y="974090"/>
                    <a:pt x="5243830" y="984250"/>
                    <a:pt x="5260340" y="998220"/>
                  </a:cubicBezTo>
                  <a:cubicBezTo>
                    <a:pt x="5276850" y="1013460"/>
                    <a:pt x="5292090" y="1031240"/>
                    <a:pt x="5303520" y="1050290"/>
                  </a:cubicBezTo>
                  <a:cubicBezTo>
                    <a:pt x="5314950" y="1069340"/>
                    <a:pt x="5323840" y="1090930"/>
                    <a:pt x="5328920" y="1112520"/>
                  </a:cubicBezTo>
                  <a:cubicBezTo>
                    <a:pt x="5332730" y="1134110"/>
                    <a:pt x="5334000" y="1158240"/>
                    <a:pt x="5331460" y="1179830"/>
                  </a:cubicBezTo>
                  <a:cubicBezTo>
                    <a:pt x="5328920" y="1201420"/>
                    <a:pt x="5322570" y="1224280"/>
                    <a:pt x="5313680" y="1244600"/>
                  </a:cubicBezTo>
                  <a:cubicBezTo>
                    <a:pt x="5303520" y="1264920"/>
                    <a:pt x="5290820" y="1283970"/>
                    <a:pt x="5275580" y="1300480"/>
                  </a:cubicBezTo>
                  <a:cubicBezTo>
                    <a:pt x="5260340" y="1315720"/>
                    <a:pt x="5241290" y="1329690"/>
                    <a:pt x="5222240" y="1339850"/>
                  </a:cubicBezTo>
                  <a:cubicBezTo>
                    <a:pt x="5201920" y="1351280"/>
                    <a:pt x="5180330" y="1357630"/>
                    <a:pt x="5157470" y="1361440"/>
                  </a:cubicBezTo>
                  <a:cubicBezTo>
                    <a:pt x="5135880" y="1365250"/>
                    <a:pt x="5113020" y="1365250"/>
                    <a:pt x="5091430" y="1361440"/>
                  </a:cubicBezTo>
                  <a:cubicBezTo>
                    <a:pt x="5068570" y="1357630"/>
                    <a:pt x="5046980" y="1350010"/>
                    <a:pt x="5026660" y="1339850"/>
                  </a:cubicBezTo>
                  <a:cubicBezTo>
                    <a:pt x="5007610" y="1329690"/>
                    <a:pt x="4988560" y="1314450"/>
                    <a:pt x="4973320" y="1299210"/>
                  </a:cubicBezTo>
                  <a:cubicBezTo>
                    <a:pt x="4958080" y="1282700"/>
                    <a:pt x="4945380" y="1263650"/>
                    <a:pt x="4936490" y="1243330"/>
                  </a:cubicBezTo>
                  <a:cubicBezTo>
                    <a:pt x="4927600" y="1223010"/>
                    <a:pt x="4921250" y="1200150"/>
                    <a:pt x="4918710" y="1178560"/>
                  </a:cubicBezTo>
                  <a:cubicBezTo>
                    <a:pt x="4916170" y="1155700"/>
                    <a:pt x="4917440" y="1132840"/>
                    <a:pt x="4922520" y="1111250"/>
                  </a:cubicBezTo>
                  <a:cubicBezTo>
                    <a:pt x="4927600" y="1089660"/>
                    <a:pt x="4936490" y="1068070"/>
                    <a:pt x="4947920" y="1049020"/>
                  </a:cubicBezTo>
                  <a:cubicBezTo>
                    <a:pt x="4959350" y="1029970"/>
                    <a:pt x="4974590" y="1012190"/>
                    <a:pt x="4991100" y="996950"/>
                  </a:cubicBezTo>
                  <a:cubicBezTo>
                    <a:pt x="5007610" y="982980"/>
                    <a:pt x="5027930" y="971550"/>
                    <a:pt x="5049520" y="962660"/>
                  </a:cubicBezTo>
                  <a:cubicBezTo>
                    <a:pt x="5069840" y="955040"/>
                    <a:pt x="5092700" y="949960"/>
                    <a:pt x="5114290" y="948690"/>
                  </a:cubicBezTo>
                  <a:cubicBezTo>
                    <a:pt x="5137150" y="947420"/>
                    <a:pt x="5160010" y="949960"/>
                    <a:pt x="5181600" y="956310"/>
                  </a:cubicBezTo>
                  <a:cubicBezTo>
                    <a:pt x="5203190" y="962660"/>
                    <a:pt x="5224780" y="972820"/>
                    <a:pt x="5242560" y="985520"/>
                  </a:cubicBezTo>
                  <a:cubicBezTo>
                    <a:pt x="5260340" y="996950"/>
                    <a:pt x="5278120" y="1013460"/>
                    <a:pt x="5290820" y="1031240"/>
                  </a:cubicBezTo>
                  <a:cubicBezTo>
                    <a:pt x="5304790" y="1049020"/>
                    <a:pt x="5314950" y="1069340"/>
                    <a:pt x="5322570" y="1090930"/>
                  </a:cubicBezTo>
                  <a:cubicBezTo>
                    <a:pt x="5328920" y="1111250"/>
                    <a:pt x="5332730" y="1135380"/>
                    <a:pt x="5332730" y="1156970"/>
                  </a:cubicBezTo>
                  <a:cubicBezTo>
                    <a:pt x="5332730" y="1179830"/>
                    <a:pt x="5328920" y="1202690"/>
                    <a:pt x="5321300" y="1223010"/>
                  </a:cubicBezTo>
                  <a:cubicBezTo>
                    <a:pt x="5314950" y="1244600"/>
                    <a:pt x="5303520" y="1264920"/>
                    <a:pt x="5289550" y="1282700"/>
                  </a:cubicBezTo>
                  <a:cubicBezTo>
                    <a:pt x="5276850" y="1300480"/>
                    <a:pt x="5259070" y="1316990"/>
                    <a:pt x="5241290" y="1328420"/>
                  </a:cubicBezTo>
                  <a:cubicBezTo>
                    <a:pt x="5222240" y="1341120"/>
                    <a:pt x="5201920" y="1351280"/>
                    <a:pt x="5180330" y="1356360"/>
                  </a:cubicBezTo>
                  <a:cubicBezTo>
                    <a:pt x="5158740" y="1362710"/>
                    <a:pt x="5152390" y="1363980"/>
                    <a:pt x="5113020" y="1363980"/>
                  </a:cubicBezTo>
                  <a:cubicBezTo>
                    <a:pt x="4829810" y="1362710"/>
                    <a:pt x="2373630" y="1032510"/>
                    <a:pt x="1606550" y="962660"/>
                  </a:cubicBezTo>
                  <a:cubicBezTo>
                    <a:pt x="1233170" y="928370"/>
                    <a:pt x="1019810" y="904240"/>
                    <a:pt x="772160" y="906780"/>
                  </a:cubicBezTo>
                  <a:cubicBezTo>
                    <a:pt x="575310" y="909320"/>
                    <a:pt x="344170" y="952500"/>
                    <a:pt x="238760" y="955040"/>
                  </a:cubicBezTo>
                  <a:cubicBezTo>
                    <a:pt x="194310" y="955040"/>
                    <a:pt x="172720" y="958850"/>
                    <a:pt x="143510" y="948690"/>
                  </a:cubicBezTo>
                  <a:cubicBezTo>
                    <a:pt x="114300" y="939800"/>
                    <a:pt x="83820" y="922020"/>
                    <a:pt x="60960" y="900430"/>
                  </a:cubicBezTo>
                  <a:cubicBezTo>
                    <a:pt x="39370" y="878840"/>
                    <a:pt x="20320" y="843280"/>
                    <a:pt x="11430" y="817880"/>
                  </a:cubicBezTo>
                  <a:cubicBezTo>
                    <a:pt x="5080" y="801370"/>
                    <a:pt x="3810" y="787400"/>
                    <a:pt x="2540" y="770890"/>
                  </a:cubicBezTo>
                  <a:cubicBezTo>
                    <a:pt x="1270" y="755650"/>
                    <a:pt x="0" y="740410"/>
                    <a:pt x="5080" y="722630"/>
                  </a:cubicBezTo>
                  <a:cubicBezTo>
                    <a:pt x="11430" y="697230"/>
                    <a:pt x="25400" y="660400"/>
                    <a:pt x="44450" y="635000"/>
                  </a:cubicBezTo>
                  <a:cubicBezTo>
                    <a:pt x="62230" y="610870"/>
                    <a:pt x="96520" y="588010"/>
                    <a:pt x="119380" y="575310"/>
                  </a:cubicBezTo>
                  <a:cubicBezTo>
                    <a:pt x="134620" y="567690"/>
                    <a:pt x="138430" y="566420"/>
                    <a:pt x="165100" y="561340"/>
                  </a:cubicBezTo>
                  <a:cubicBezTo>
                    <a:pt x="322580" y="528320"/>
                    <a:pt x="1273810" y="439420"/>
                    <a:pt x="1832610" y="384810"/>
                  </a:cubicBezTo>
                  <a:cubicBezTo>
                    <a:pt x="2397760" y="328930"/>
                    <a:pt x="3366770" y="237490"/>
                    <a:pt x="3536950" y="232410"/>
                  </a:cubicBezTo>
                  <a:cubicBezTo>
                    <a:pt x="3566160" y="232410"/>
                    <a:pt x="3569970" y="229870"/>
                    <a:pt x="3590290" y="234950"/>
                  </a:cubicBezTo>
                  <a:cubicBezTo>
                    <a:pt x="3618230" y="240030"/>
                    <a:pt x="3662680" y="259080"/>
                    <a:pt x="3686810" y="274320"/>
                  </a:cubicBezTo>
                  <a:cubicBezTo>
                    <a:pt x="3703320" y="285750"/>
                    <a:pt x="3713480" y="294640"/>
                    <a:pt x="3724910" y="311150"/>
                  </a:cubicBezTo>
                  <a:cubicBezTo>
                    <a:pt x="3742690" y="334010"/>
                    <a:pt x="3764280" y="372110"/>
                    <a:pt x="3771900" y="405130"/>
                  </a:cubicBezTo>
                  <a:cubicBezTo>
                    <a:pt x="3778250" y="439420"/>
                    <a:pt x="3774440" y="482600"/>
                    <a:pt x="3768090" y="510540"/>
                  </a:cubicBezTo>
                  <a:cubicBezTo>
                    <a:pt x="3764280" y="530860"/>
                    <a:pt x="3756660" y="544830"/>
                    <a:pt x="3747770" y="560070"/>
                  </a:cubicBezTo>
                  <a:cubicBezTo>
                    <a:pt x="3738880" y="575310"/>
                    <a:pt x="3731260" y="588010"/>
                    <a:pt x="3716020" y="601980"/>
                  </a:cubicBezTo>
                  <a:cubicBezTo>
                    <a:pt x="3695700" y="622300"/>
                    <a:pt x="3669030" y="643890"/>
                    <a:pt x="3628390" y="659130"/>
                  </a:cubicBezTo>
                  <a:cubicBezTo>
                    <a:pt x="3559810" y="684530"/>
                    <a:pt x="3425190" y="692150"/>
                    <a:pt x="3326130" y="702310"/>
                  </a:cubicBezTo>
                  <a:cubicBezTo>
                    <a:pt x="3232150" y="711200"/>
                    <a:pt x="3162300" y="706120"/>
                    <a:pt x="3050540" y="717550"/>
                  </a:cubicBezTo>
                  <a:cubicBezTo>
                    <a:pt x="2868930" y="735330"/>
                    <a:pt x="2637790" y="783590"/>
                    <a:pt x="2348230" y="820420"/>
                  </a:cubicBezTo>
                  <a:cubicBezTo>
                    <a:pt x="1880870" y="880110"/>
                    <a:pt x="739140" y="1022350"/>
                    <a:pt x="511810" y="1021080"/>
                  </a:cubicBezTo>
                  <a:cubicBezTo>
                    <a:pt x="459740" y="1021080"/>
                    <a:pt x="445770" y="1021080"/>
                    <a:pt x="416560" y="1009650"/>
                  </a:cubicBezTo>
                  <a:cubicBezTo>
                    <a:pt x="387350" y="999490"/>
                    <a:pt x="358140" y="979170"/>
                    <a:pt x="337820" y="956310"/>
                  </a:cubicBezTo>
                  <a:cubicBezTo>
                    <a:pt x="317500" y="933450"/>
                    <a:pt x="299720" y="901700"/>
                    <a:pt x="292100" y="871220"/>
                  </a:cubicBezTo>
                  <a:cubicBezTo>
                    <a:pt x="285750" y="842010"/>
                    <a:pt x="288290" y="801370"/>
                    <a:pt x="292100" y="775970"/>
                  </a:cubicBezTo>
                  <a:cubicBezTo>
                    <a:pt x="295910" y="756920"/>
                    <a:pt x="299720" y="746760"/>
                    <a:pt x="309880" y="730250"/>
                  </a:cubicBezTo>
                  <a:cubicBezTo>
                    <a:pt x="322580" y="708660"/>
                    <a:pt x="346710" y="676910"/>
                    <a:pt x="372110" y="659130"/>
                  </a:cubicBezTo>
                  <a:cubicBezTo>
                    <a:pt x="397510" y="641350"/>
                    <a:pt x="415290" y="636270"/>
                    <a:pt x="462280" y="624840"/>
                  </a:cubicBezTo>
                  <a:cubicBezTo>
                    <a:pt x="614680" y="586740"/>
                    <a:pt x="1148080" y="557530"/>
                    <a:pt x="1469390" y="515620"/>
                  </a:cubicBezTo>
                  <a:cubicBezTo>
                    <a:pt x="1769110" y="477520"/>
                    <a:pt x="2039620" y="435610"/>
                    <a:pt x="2331720" y="384810"/>
                  </a:cubicBezTo>
                  <a:cubicBezTo>
                    <a:pt x="2639060" y="331470"/>
                    <a:pt x="2973070" y="266700"/>
                    <a:pt x="3270250" y="200660"/>
                  </a:cubicBezTo>
                  <a:cubicBezTo>
                    <a:pt x="3545840" y="139700"/>
                    <a:pt x="3912870" y="16510"/>
                    <a:pt x="4057650" y="5080"/>
                  </a:cubicBezTo>
                  <a:cubicBezTo>
                    <a:pt x="4110990" y="0"/>
                    <a:pt x="4140200" y="6350"/>
                    <a:pt x="4169410" y="13970"/>
                  </a:cubicBezTo>
                  <a:cubicBezTo>
                    <a:pt x="4189730" y="20320"/>
                    <a:pt x="4204970" y="29210"/>
                    <a:pt x="4220210" y="39370"/>
                  </a:cubicBezTo>
                  <a:cubicBezTo>
                    <a:pt x="4235450" y="48260"/>
                    <a:pt x="4249420" y="58420"/>
                    <a:pt x="4263390" y="74930"/>
                  </a:cubicBezTo>
                  <a:cubicBezTo>
                    <a:pt x="4283710" y="97790"/>
                    <a:pt x="4309110" y="137160"/>
                    <a:pt x="4319270" y="172720"/>
                  </a:cubicBezTo>
                  <a:cubicBezTo>
                    <a:pt x="4329430" y="207010"/>
                    <a:pt x="4328160" y="254000"/>
                    <a:pt x="4323080" y="284480"/>
                  </a:cubicBezTo>
                  <a:cubicBezTo>
                    <a:pt x="4320540" y="306070"/>
                    <a:pt x="4315460" y="318770"/>
                    <a:pt x="4305300" y="337820"/>
                  </a:cubicBezTo>
                  <a:cubicBezTo>
                    <a:pt x="4290060" y="364490"/>
                    <a:pt x="4267200" y="400050"/>
                    <a:pt x="4234180" y="425450"/>
                  </a:cubicBezTo>
                  <a:cubicBezTo>
                    <a:pt x="4191000" y="457200"/>
                    <a:pt x="4126230" y="476250"/>
                    <a:pt x="4058920" y="497840"/>
                  </a:cubicBezTo>
                  <a:cubicBezTo>
                    <a:pt x="3972560" y="527050"/>
                    <a:pt x="3869690" y="552450"/>
                    <a:pt x="3757930" y="572770"/>
                  </a:cubicBezTo>
                  <a:cubicBezTo>
                    <a:pt x="3620770" y="596900"/>
                    <a:pt x="3507740" y="614680"/>
                    <a:pt x="3298190" y="624840"/>
                  </a:cubicBezTo>
                  <a:cubicBezTo>
                    <a:pt x="2854960" y="647700"/>
                    <a:pt x="1416050" y="614680"/>
                    <a:pt x="1212850" y="596900"/>
                  </a:cubicBezTo>
                  <a:cubicBezTo>
                    <a:pt x="1177290" y="594360"/>
                    <a:pt x="1173480" y="595630"/>
                    <a:pt x="1150620" y="588010"/>
                  </a:cubicBezTo>
                  <a:cubicBezTo>
                    <a:pt x="1118870" y="576580"/>
                    <a:pt x="1071880" y="553720"/>
                    <a:pt x="1043940" y="525780"/>
                  </a:cubicBezTo>
                  <a:cubicBezTo>
                    <a:pt x="1014730" y="497840"/>
                    <a:pt x="989330" y="459740"/>
                    <a:pt x="976630" y="421640"/>
                  </a:cubicBezTo>
                  <a:cubicBezTo>
                    <a:pt x="963930" y="383540"/>
                    <a:pt x="960120" y="337820"/>
                    <a:pt x="966470" y="297180"/>
                  </a:cubicBezTo>
                  <a:cubicBezTo>
                    <a:pt x="972820" y="257810"/>
                    <a:pt x="996950" y="212090"/>
                    <a:pt x="1014730" y="184150"/>
                  </a:cubicBezTo>
                  <a:cubicBezTo>
                    <a:pt x="1028700" y="163830"/>
                    <a:pt x="1042670" y="151130"/>
                    <a:pt x="1057910" y="138430"/>
                  </a:cubicBezTo>
                  <a:cubicBezTo>
                    <a:pt x="1074420" y="125730"/>
                    <a:pt x="1088390" y="114300"/>
                    <a:pt x="1111250" y="105410"/>
                  </a:cubicBezTo>
                  <a:cubicBezTo>
                    <a:pt x="1141730" y="92710"/>
                    <a:pt x="1231900" y="80010"/>
                    <a:pt x="1231900" y="800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6015335" y="8943975"/>
            <a:ext cx="2199322" cy="2273617"/>
            <a:chOff x="0" y="0"/>
            <a:chExt cx="2932430" cy="30314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9530"/>
              <a:ext cx="2833370" cy="2932430"/>
            </a:xfrm>
            <a:custGeom>
              <a:avLst/>
              <a:gdLst/>
              <a:ahLst/>
              <a:cxnLst/>
              <a:rect r="r" b="b" t="t" l="l"/>
              <a:pathLst>
                <a:path h="2932430" w="2833370">
                  <a:moveTo>
                    <a:pt x="228600" y="1329690"/>
                  </a:moveTo>
                  <a:cubicBezTo>
                    <a:pt x="1306830" y="1207770"/>
                    <a:pt x="1866900" y="1112520"/>
                    <a:pt x="2166620" y="1083310"/>
                  </a:cubicBezTo>
                  <a:cubicBezTo>
                    <a:pt x="2341880" y="1065530"/>
                    <a:pt x="2490470" y="1051560"/>
                    <a:pt x="2585720" y="1057910"/>
                  </a:cubicBezTo>
                  <a:cubicBezTo>
                    <a:pt x="2633980" y="1061720"/>
                    <a:pt x="2663190" y="1065530"/>
                    <a:pt x="2696210" y="1082040"/>
                  </a:cubicBezTo>
                  <a:cubicBezTo>
                    <a:pt x="2730500" y="1098550"/>
                    <a:pt x="2764790" y="1130300"/>
                    <a:pt x="2785110" y="1154430"/>
                  </a:cubicBezTo>
                  <a:cubicBezTo>
                    <a:pt x="2799080" y="1170940"/>
                    <a:pt x="2805430" y="1183640"/>
                    <a:pt x="2813050" y="1205230"/>
                  </a:cubicBezTo>
                  <a:cubicBezTo>
                    <a:pt x="2823210" y="1234440"/>
                    <a:pt x="2830830" y="1286510"/>
                    <a:pt x="2830830" y="1316990"/>
                  </a:cubicBezTo>
                  <a:cubicBezTo>
                    <a:pt x="2829560" y="1339850"/>
                    <a:pt x="2827020" y="1352550"/>
                    <a:pt x="2818130" y="1374140"/>
                  </a:cubicBezTo>
                  <a:cubicBezTo>
                    <a:pt x="2806700" y="1402080"/>
                    <a:pt x="2777490" y="1446530"/>
                    <a:pt x="2757170" y="1469390"/>
                  </a:cubicBezTo>
                  <a:cubicBezTo>
                    <a:pt x="2741930" y="1485900"/>
                    <a:pt x="2730500" y="1493520"/>
                    <a:pt x="2710180" y="1503680"/>
                  </a:cubicBezTo>
                  <a:cubicBezTo>
                    <a:pt x="2682240" y="1517650"/>
                    <a:pt x="2658110" y="1526540"/>
                    <a:pt x="2600960" y="1534160"/>
                  </a:cubicBezTo>
                  <a:cubicBezTo>
                    <a:pt x="2418080" y="1559560"/>
                    <a:pt x="1690370" y="1545590"/>
                    <a:pt x="1427480" y="1536700"/>
                  </a:cubicBezTo>
                  <a:cubicBezTo>
                    <a:pt x="1292860" y="1531620"/>
                    <a:pt x="1216660" y="1550670"/>
                    <a:pt x="1123950" y="1513840"/>
                  </a:cubicBezTo>
                  <a:cubicBezTo>
                    <a:pt x="1023620" y="1473200"/>
                    <a:pt x="881380" y="1388110"/>
                    <a:pt x="853440" y="1291590"/>
                  </a:cubicBezTo>
                  <a:cubicBezTo>
                    <a:pt x="824230" y="1186180"/>
                    <a:pt x="913130" y="963930"/>
                    <a:pt x="993140" y="891540"/>
                  </a:cubicBezTo>
                  <a:cubicBezTo>
                    <a:pt x="1056640" y="835660"/>
                    <a:pt x="1160780" y="844550"/>
                    <a:pt x="1243330" y="834390"/>
                  </a:cubicBezTo>
                  <a:cubicBezTo>
                    <a:pt x="1325880" y="824230"/>
                    <a:pt x="1403350" y="825500"/>
                    <a:pt x="1488440" y="826770"/>
                  </a:cubicBezTo>
                  <a:cubicBezTo>
                    <a:pt x="1581150" y="826770"/>
                    <a:pt x="1654810" y="830580"/>
                    <a:pt x="1775460" y="840740"/>
                  </a:cubicBezTo>
                  <a:cubicBezTo>
                    <a:pt x="1987550" y="857250"/>
                    <a:pt x="2501900" y="889000"/>
                    <a:pt x="2647950" y="939800"/>
                  </a:cubicBezTo>
                  <a:cubicBezTo>
                    <a:pt x="2702560" y="958850"/>
                    <a:pt x="2724150" y="976630"/>
                    <a:pt x="2750820" y="1004570"/>
                  </a:cubicBezTo>
                  <a:cubicBezTo>
                    <a:pt x="2778760" y="1033780"/>
                    <a:pt x="2801620" y="1073150"/>
                    <a:pt x="2811780" y="1109980"/>
                  </a:cubicBezTo>
                  <a:cubicBezTo>
                    <a:pt x="2823210" y="1148080"/>
                    <a:pt x="2824480" y="1193800"/>
                    <a:pt x="2816860" y="1231900"/>
                  </a:cubicBezTo>
                  <a:cubicBezTo>
                    <a:pt x="2809240" y="1271270"/>
                    <a:pt x="2790190" y="1311910"/>
                    <a:pt x="2764790" y="1342390"/>
                  </a:cubicBezTo>
                  <a:cubicBezTo>
                    <a:pt x="2739390" y="1372870"/>
                    <a:pt x="2697480" y="1400810"/>
                    <a:pt x="2667000" y="1414780"/>
                  </a:cubicBezTo>
                  <a:cubicBezTo>
                    <a:pt x="2646680" y="1426210"/>
                    <a:pt x="2636520" y="1428750"/>
                    <a:pt x="2608580" y="1432560"/>
                  </a:cubicBezTo>
                  <a:cubicBezTo>
                    <a:pt x="2543810" y="1440180"/>
                    <a:pt x="2401570" y="1426210"/>
                    <a:pt x="2277110" y="1414780"/>
                  </a:cubicBezTo>
                  <a:cubicBezTo>
                    <a:pt x="2115820" y="1399540"/>
                    <a:pt x="1880870" y="1380490"/>
                    <a:pt x="1720850" y="1341120"/>
                  </a:cubicBezTo>
                  <a:cubicBezTo>
                    <a:pt x="1596390" y="1309370"/>
                    <a:pt x="1480820" y="1289050"/>
                    <a:pt x="1393190" y="1219200"/>
                  </a:cubicBezTo>
                  <a:cubicBezTo>
                    <a:pt x="1305560" y="1148080"/>
                    <a:pt x="1217930" y="1018540"/>
                    <a:pt x="1198880" y="915670"/>
                  </a:cubicBezTo>
                  <a:cubicBezTo>
                    <a:pt x="1182370" y="822960"/>
                    <a:pt x="1228090" y="727710"/>
                    <a:pt x="1258570" y="633730"/>
                  </a:cubicBezTo>
                  <a:cubicBezTo>
                    <a:pt x="1290320" y="532130"/>
                    <a:pt x="1343660" y="415290"/>
                    <a:pt x="1393190" y="331470"/>
                  </a:cubicBezTo>
                  <a:cubicBezTo>
                    <a:pt x="1432560" y="264160"/>
                    <a:pt x="1484630" y="198120"/>
                    <a:pt x="1518920" y="162560"/>
                  </a:cubicBezTo>
                  <a:cubicBezTo>
                    <a:pt x="1537970" y="142240"/>
                    <a:pt x="1546860" y="133350"/>
                    <a:pt x="1569720" y="121920"/>
                  </a:cubicBezTo>
                  <a:cubicBezTo>
                    <a:pt x="1600200" y="105410"/>
                    <a:pt x="1649730" y="85090"/>
                    <a:pt x="1690370" y="81280"/>
                  </a:cubicBezTo>
                  <a:cubicBezTo>
                    <a:pt x="1732280" y="78740"/>
                    <a:pt x="1784350" y="91440"/>
                    <a:pt x="1817370" y="102870"/>
                  </a:cubicBezTo>
                  <a:cubicBezTo>
                    <a:pt x="1840230" y="111760"/>
                    <a:pt x="1854200" y="119380"/>
                    <a:pt x="1873250" y="135890"/>
                  </a:cubicBezTo>
                  <a:cubicBezTo>
                    <a:pt x="1899920" y="157480"/>
                    <a:pt x="1936750" y="204470"/>
                    <a:pt x="1953260" y="234950"/>
                  </a:cubicBezTo>
                  <a:cubicBezTo>
                    <a:pt x="1965960" y="256540"/>
                    <a:pt x="1971040" y="271780"/>
                    <a:pt x="1973580" y="295910"/>
                  </a:cubicBezTo>
                  <a:cubicBezTo>
                    <a:pt x="1978660" y="331470"/>
                    <a:pt x="1976120" y="389890"/>
                    <a:pt x="1968500" y="424180"/>
                  </a:cubicBezTo>
                  <a:cubicBezTo>
                    <a:pt x="1963420" y="448310"/>
                    <a:pt x="1945640" y="454660"/>
                    <a:pt x="1943100" y="483870"/>
                  </a:cubicBezTo>
                  <a:cubicBezTo>
                    <a:pt x="1934210" y="553720"/>
                    <a:pt x="1992630" y="717550"/>
                    <a:pt x="2009140" y="852170"/>
                  </a:cubicBezTo>
                  <a:cubicBezTo>
                    <a:pt x="2028190" y="1013460"/>
                    <a:pt x="2025650" y="1221740"/>
                    <a:pt x="2042160" y="1386840"/>
                  </a:cubicBezTo>
                  <a:cubicBezTo>
                    <a:pt x="2057400" y="1531620"/>
                    <a:pt x="2076450" y="1661160"/>
                    <a:pt x="2098040" y="1790700"/>
                  </a:cubicBezTo>
                  <a:cubicBezTo>
                    <a:pt x="2117090" y="1912620"/>
                    <a:pt x="2132330" y="2016760"/>
                    <a:pt x="2162810" y="2145030"/>
                  </a:cubicBezTo>
                  <a:cubicBezTo>
                    <a:pt x="2200910" y="2299970"/>
                    <a:pt x="2299970" y="2543810"/>
                    <a:pt x="2312670" y="2653030"/>
                  </a:cubicBezTo>
                  <a:cubicBezTo>
                    <a:pt x="2319020" y="2702560"/>
                    <a:pt x="2317750" y="2729230"/>
                    <a:pt x="2307590" y="2764790"/>
                  </a:cubicBezTo>
                  <a:cubicBezTo>
                    <a:pt x="2297430" y="2799080"/>
                    <a:pt x="2270760" y="2837180"/>
                    <a:pt x="2250440" y="2860040"/>
                  </a:cubicBezTo>
                  <a:cubicBezTo>
                    <a:pt x="2236470" y="2876550"/>
                    <a:pt x="2225040" y="2885440"/>
                    <a:pt x="2205990" y="2895600"/>
                  </a:cubicBezTo>
                  <a:cubicBezTo>
                    <a:pt x="2179320" y="2909570"/>
                    <a:pt x="2136140" y="2927350"/>
                    <a:pt x="2100580" y="2929890"/>
                  </a:cubicBezTo>
                  <a:cubicBezTo>
                    <a:pt x="2063750" y="2932430"/>
                    <a:pt x="2023110" y="2924810"/>
                    <a:pt x="1990090" y="2910840"/>
                  </a:cubicBezTo>
                  <a:cubicBezTo>
                    <a:pt x="1957070" y="2895600"/>
                    <a:pt x="1924050" y="2871470"/>
                    <a:pt x="1901190" y="2842260"/>
                  </a:cubicBezTo>
                  <a:cubicBezTo>
                    <a:pt x="1878330" y="2814320"/>
                    <a:pt x="1871980" y="2786380"/>
                    <a:pt x="1854200" y="2740660"/>
                  </a:cubicBezTo>
                  <a:cubicBezTo>
                    <a:pt x="1821180" y="2653030"/>
                    <a:pt x="1764030" y="2465070"/>
                    <a:pt x="1733550" y="2343150"/>
                  </a:cubicBezTo>
                  <a:cubicBezTo>
                    <a:pt x="1706880" y="2242820"/>
                    <a:pt x="1694180" y="2180590"/>
                    <a:pt x="1673860" y="2065020"/>
                  </a:cubicBezTo>
                  <a:cubicBezTo>
                    <a:pt x="1642110" y="1878330"/>
                    <a:pt x="1592580" y="1560830"/>
                    <a:pt x="1570990" y="1327150"/>
                  </a:cubicBezTo>
                  <a:cubicBezTo>
                    <a:pt x="1551940" y="1117600"/>
                    <a:pt x="1529080" y="897890"/>
                    <a:pt x="1544320" y="727710"/>
                  </a:cubicBezTo>
                  <a:cubicBezTo>
                    <a:pt x="1555750" y="598170"/>
                    <a:pt x="1569720" y="495300"/>
                    <a:pt x="1619250" y="391160"/>
                  </a:cubicBezTo>
                  <a:cubicBezTo>
                    <a:pt x="1671320" y="281940"/>
                    <a:pt x="1800860" y="148590"/>
                    <a:pt x="1856740" y="90170"/>
                  </a:cubicBezTo>
                  <a:cubicBezTo>
                    <a:pt x="1883410" y="63500"/>
                    <a:pt x="1896110" y="50800"/>
                    <a:pt x="1920240" y="36830"/>
                  </a:cubicBezTo>
                  <a:cubicBezTo>
                    <a:pt x="1943100" y="22860"/>
                    <a:pt x="1969770" y="12700"/>
                    <a:pt x="1996440" y="6350"/>
                  </a:cubicBezTo>
                  <a:cubicBezTo>
                    <a:pt x="2021840" y="1270"/>
                    <a:pt x="2051050" y="0"/>
                    <a:pt x="2077720" y="2540"/>
                  </a:cubicBezTo>
                  <a:cubicBezTo>
                    <a:pt x="2104390" y="5080"/>
                    <a:pt x="2132330" y="12700"/>
                    <a:pt x="2156460" y="24130"/>
                  </a:cubicBezTo>
                  <a:cubicBezTo>
                    <a:pt x="2180590" y="35560"/>
                    <a:pt x="2204720" y="52070"/>
                    <a:pt x="2225040" y="71120"/>
                  </a:cubicBezTo>
                  <a:cubicBezTo>
                    <a:pt x="2244090" y="88900"/>
                    <a:pt x="2261870" y="111760"/>
                    <a:pt x="2274570" y="135890"/>
                  </a:cubicBezTo>
                  <a:cubicBezTo>
                    <a:pt x="2287270" y="160020"/>
                    <a:pt x="2296160" y="186690"/>
                    <a:pt x="2299970" y="213360"/>
                  </a:cubicBezTo>
                  <a:cubicBezTo>
                    <a:pt x="2305050" y="240030"/>
                    <a:pt x="2305050" y="269240"/>
                    <a:pt x="2299970" y="295910"/>
                  </a:cubicBezTo>
                  <a:cubicBezTo>
                    <a:pt x="2296160" y="322580"/>
                    <a:pt x="2286000" y="349250"/>
                    <a:pt x="2273300" y="373380"/>
                  </a:cubicBezTo>
                  <a:cubicBezTo>
                    <a:pt x="2261870" y="397510"/>
                    <a:pt x="2244090" y="420370"/>
                    <a:pt x="2223770" y="438150"/>
                  </a:cubicBezTo>
                  <a:cubicBezTo>
                    <a:pt x="2204720" y="457200"/>
                    <a:pt x="2180590" y="472440"/>
                    <a:pt x="2156460" y="483870"/>
                  </a:cubicBezTo>
                  <a:cubicBezTo>
                    <a:pt x="2132330" y="495300"/>
                    <a:pt x="2104390" y="502920"/>
                    <a:pt x="2077720" y="506730"/>
                  </a:cubicBezTo>
                  <a:cubicBezTo>
                    <a:pt x="2051050" y="509270"/>
                    <a:pt x="2021840" y="508000"/>
                    <a:pt x="1995170" y="501650"/>
                  </a:cubicBezTo>
                  <a:cubicBezTo>
                    <a:pt x="1969770" y="495300"/>
                    <a:pt x="1941830" y="485140"/>
                    <a:pt x="1918970" y="471170"/>
                  </a:cubicBezTo>
                  <a:cubicBezTo>
                    <a:pt x="1896110" y="457200"/>
                    <a:pt x="1874520" y="438150"/>
                    <a:pt x="1856740" y="417830"/>
                  </a:cubicBezTo>
                  <a:cubicBezTo>
                    <a:pt x="1838960" y="397510"/>
                    <a:pt x="1824990" y="373380"/>
                    <a:pt x="1814830" y="347980"/>
                  </a:cubicBezTo>
                  <a:cubicBezTo>
                    <a:pt x="1804670" y="322580"/>
                    <a:pt x="1798320" y="294640"/>
                    <a:pt x="1797050" y="267970"/>
                  </a:cubicBezTo>
                  <a:cubicBezTo>
                    <a:pt x="1795780" y="241300"/>
                    <a:pt x="1798320" y="212090"/>
                    <a:pt x="1805940" y="186690"/>
                  </a:cubicBezTo>
                  <a:cubicBezTo>
                    <a:pt x="1813560" y="160020"/>
                    <a:pt x="1824990" y="134620"/>
                    <a:pt x="1840230" y="111760"/>
                  </a:cubicBezTo>
                  <a:cubicBezTo>
                    <a:pt x="1855470" y="90170"/>
                    <a:pt x="1875790" y="68580"/>
                    <a:pt x="1897380" y="52070"/>
                  </a:cubicBezTo>
                  <a:cubicBezTo>
                    <a:pt x="1918970" y="36830"/>
                    <a:pt x="1944370" y="22860"/>
                    <a:pt x="1969770" y="13970"/>
                  </a:cubicBezTo>
                  <a:cubicBezTo>
                    <a:pt x="1995170" y="5080"/>
                    <a:pt x="2023110" y="1270"/>
                    <a:pt x="2049780" y="1270"/>
                  </a:cubicBezTo>
                  <a:cubicBezTo>
                    <a:pt x="2077720" y="1270"/>
                    <a:pt x="2105660" y="5080"/>
                    <a:pt x="2131060" y="13970"/>
                  </a:cubicBezTo>
                  <a:cubicBezTo>
                    <a:pt x="2156460" y="22860"/>
                    <a:pt x="2181860" y="36830"/>
                    <a:pt x="2203450" y="53340"/>
                  </a:cubicBezTo>
                  <a:cubicBezTo>
                    <a:pt x="2225040" y="68580"/>
                    <a:pt x="2245360" y="90170"/>
                    <a:pt x="2260600" y="111760"/>
                  </a:cubicBezTo>
                  <a:cubicBezTo>
                    <a:pt x="2274570" y="134620"/>
                    <a:pt x="2287270" y="161290"/>
                    <a:pt x="2294890" y="186690"/>
                  </a:cubicBezTo>
                  <a:cubicBezTo>
                    <a:pt x="2301240" y="213360"/>
                    <a:pt x="2305050" y="241300"/>
                    <a:pt x="2302510" y="267970"/>
                  </a:cubicBezTo>
                  <a:cubicBezTo>
                    <a:pt x="2301240" y="294640"/>
                    <a:pt x="2294890" y="323850"/>
                    <a:pt x="2286000" y="347980"/>
                  </a:cubicBezTo>
                  <a:cubicBezTo>
                    <a:pt x="2275840" y="373380"/>
                    <a:pt x="2264410" y="389890"/>
                    <a:pt x="2242820" y="419100"/>
                  </a:cubicBezTo>
                  <a:cubicBezTo>
                    <a:pt x="2203450" y="473710"/>
                    <a:pt x="2085340" y="553720"/>
                    <a:pt x="2049780" y="642620"/>
                  </a:cubicBezTo>
                  <a:cubicBezTo>
                    <a:pt x="2012950" y="734060"/>
                    <a:pt x="2035810" y="857250"/>
                    <a:pt x="2035810" y="962660"/>
                  </a:cubicBezTo>
                  <a:cubicBezTo>
                    <a:pt x="2034540" y="1068070"/>
                    <a:pt x="2035810" y="1160780"/>
                    <a:pt x="2044700" y="1273810"/>
                  </a:cubicBezTo>
                  <a:cubicBezTo>
                    <a:pt x="2056130" y="1408430"/>
                    <a:pt x="2078990" y="1565910"/>
                    <a:pt x="2101850" y="1718310"/>
                  </a:cubicBezTo>
                  <a:cubicBezTo>
                    <a:pt x="2127250" y="1880870"/>
                    <a:pt x="2153920" y="2059940"/>
                    <a:pt x="2190750" y="2219960"/>
                  </a:cubicBezTo>
                  <a:cubicBezTo>
                    <a:pt x="2225040" y="2369820"/>
                    <a:pt x="2299970" y="2575560"/>
                    <a:pt x="2312670" y="2653030"/>
                  </a:cubicBezTo>
                  <a:cubicBezTo>
                    <a:pt x="2317750" y="2679700"/>
                    <a:pt x="2319020" y="2687320"/>
                    <a:pt x="2316480" y="2708910"/>
                  </a:cubicBezTo>
                  <a:cubicBezTo>
                    <a:pt x="2313940" y="2739390"/>
                    <a:pt x="2298700" y="2788920"/>
                    <a:pt x="2284730" y="2815590"/>
                  </a:cubicBezTo>
                  <a:cubicBezTo>
                    <a:pt x="2274570" y="2834640"/>
                    <a:pt x="2266950" y="2846070"/>
                    <a:pt x="2250440" y="2860040"/>
                  </a:cubicBezTo>
                  <a:cubicBezTo>
                    <a:pt x="2227580" y="2880360"/>
                    <a:pt x="2183130" y="2908300"/>
                    <a:pt x="2155190" y="2918460"/>
                  </a:cubicBezTo>
                  <a:cubicBezTo>
                    <a:pt x="2134870" y="2927350"/>
                    <a:pt x="2122170" y="2929890"/>
                    <a:pt x="2100580" y="2929890"/>
                  </a:cubicBezTo>
                  <a:cubicBezTo>
                    <a:pt x="2070100" y="2929890"/>
                    <a:pt x="2018030" y="2921000"/>
                    <a:pt x="1990090" y="2910840"/>
                  </a:cubicBezTo>
                  <a:cubicBezTo>
                    <a:pt x="1969770" y="2903220"/>
                    <a:pt x="1958340" y="2895600"/>
                    <a:pt x="1941830" y="2881630"/>
                  </a:cubicBezTo>
                  <a:cubicBezTo>
                    <a:pt x="1918970" y="2862580"/>
                    <a:pt x="1885950" y="2821940"/>
                    <a:pt x="1871980" y="2795270"/>
                  </a:cubicBezTo>
                  <a:cubicBezTo>
                    <a:pt x="1861820" y="2776220"/>
                    <a:pt x="1861820" y="2768600"/>
                    <a:pt x="1854200" y="2740660"/>
                  </a:cubicBezTo>
                  <a:cubicBezTo>
                    <a:pt x="1831340" y="2658110"/>
                    <a:pt x="1770380" y="2419350"/>
                    <a:pt x="1729740" y="2228850"/>
                  </a:cubicBezTo>
                  <a:cubicBezTo>
                    <a:pt x="1678940" y="1993900"/>
                    <a:pt x="1619250" y="1675130"/>
                    <a:pt x="1579880" y="1433830"/>
                  </a:cubicBezTo>
                  <a:cubicBezTo>
                    <a:pt x="1546860" y="1233170"/>
                    <a:pt x="1522730" y="1045210"/>
                    <a:pt x="1504950" y="880110"/>
                  </a:cubicBezTo>
                  <a:cubicBezTo>
                    <a:pt x="1489710" y="746760"/>
                    <a:pt x="1477010" y="633730"/>
                    <a:pt x="1473200" y="518160"/>
                  </a:cubicBezTo>
                  <a:cubicBezTo>
                    <a:pt x="1469390" y="412750"/>
                    <a:pt x="1460500" y="271780"/>
                    <a:pt x="1479550" y="214630"/>
                  </a:cubicBezTo>
                  <a:cubicBezTo>
                    <a:pt x="1489710" y="187960"/>
                    <a:pt x="1501140" y="179070"/>
                    <a:pt x="1518920" y="162560"/>
                  </a:cubicBezTo>
                  <a:cubicBezTo>
                    <a:pt x="1544320" y="139700"/>
                    <a:pt x="1595120" y="107950"/>
                    <a:pt x="1628140" y="93980"/>
                  </a:cubicBezTo>
                  <a:cubicBezTo>
                    <a:pt x="1651000" y="85090"/>
                    <a:pt x="1670050" y="83820"/>
                    <a:pt x="1690370" y="81280"/>
                  </a:cubicBezTo>
                  <a:cubicBezTo>
                    <a:pt x="1711960" y="80010"/>
                    <a:pt x="1731010" y="78740"/>
                    <a:pt x="1755140" y="85090"/>
                  </a:cubicBezTo>
                  <a:cubicBezTo>
                    <a:pt x="1789430" y="92710"/>
                    <a:pt x="1840230" y="110490"/>
                    <a:pt x="1873250" y="135890"/>
                  </a:cubicBezTo>
                  <a:cubicBezTo>
                    <a:pt x="1906270" y="160020"/>
                    <a:pt x="1936750" y="204470"/>
                    <a:pt x="1953260" y="234950"/>
                  </a:cubicBezTo>
                  <a:cubicBezTo>
                    <a:pt x="1965960" y="256540"/>
                    <a:pt x="1971040" y="271780"/>
                    <a:pt x="1973580" y="295910"/>
                  </a:cubicBezTo>
                  <a:cubicBezTo>
                    <a:pt x="1978660" y="330200"/>
                    <a:pt x="1976120" y="389890"/>
                    <a:pt x="1968500" y="424180"/>
                  </a:cubicBezTo>
                  <a:cubicBezTo>
                    <a:pt x="1963420" y="448310"/>
                    <a:pt x="1959610" y="458470"/>
                    <a:pt x="1943100" y="483870"/>
                  </a:cubicBezTo>
                  <a:cubicBezTo>
                    <a:pt x="1899920" y="544830"/>
                    <a:pt x="1640840" y="699770"/>
                    <a:pt x="1652270" y="762000"/>
                  </a:cubicBezTo>
                  <a:cubicBezTo>
                    <a:pt x="1662430" y="811530"/>
                    <a:pt x="1785620" y="828040"/>
                    <a:pt x="1888490" y="853440"/>
                  </a:cubicBezTo>
                  <a:cubicBezTo>
                    <a:pt x="2067560" y="896620"/>
                    <a:pt x="2514600" y="892810"/>
                    <a:pt x="2647950" y="939800"/>
                  </a:cubicBezTo>
                  <a:cubicBezTo>
                    <a:pt x="2701290" y="958850"/>
                    <a:pt x="2724150" y="976630"/>
                    <a:pt x="2750820" y="1004570"/>
                  </a:cubicBezTo>
                  <a:cubicBezTo>
                    <a:pt x="2778760" y="1033780"/>
                    <a:pt x="2801620" y="1079500"/>
                    <a:pt x="2811780" y="1109980"/>
                  </a:cubicBezTo>
                  <a:cubicBezTo>
                    <a:pt x="2820670" y="1132840"/>
                    <a:pt x="2821940" y="1148080"/>
                    <a:pt x="2821940" y="1170940"/>
                  </a:cubicBezTo>
                  <a:cubicBezTo>
                    <a:pt x="2821940" y="1203960"/>
                    <a:pt x="2810510" y="1259840"/>
                    <a:pt x="2797810" y="1290320"/>
                  </a:cubicBezTo>
                  <a:cubicBezTo>
                    <a:pt x="2788920" y="1311910"/>
                    <a:pt x="2781300" y="1324610"/>
                    <a:pt x="2764790" y="1342390"/>
                  </a:cubicBezTo>
                  <a:cubicBezTo>
                    <a:pt x="2741930" y="1366520"/>
                    <a:pt x="2703830" y="1399540"/>
                    <a:pt x="2667000" y="1414780"/>
                  </a:cubicBezTo>
                  <a:cubicBezTo>
                    <a:pt x="2631440" y="1431290"/>
                    <a:pt x="2604770" y="1433830"/>
                    <a:pt x="2547620" y="1435100"/>
                  </a:cubicBezTo>
                  <a:cubicBezTo>
                    <a:pt x="2399030" y="1437640"/>
                    <a:pt x="1988820" y="1357630"/>
                    <a:pt x="1755140" y="1337310"/>
                  </a:cubicBezTo>
                  <a:cubicBezTo>
                    <a:pt x="1569720" y="1320800"/>
                    <a:pt x="1289050" y="1374140"/>
                    <a:pt x="1257300" y="1309370"/>
                  </a:cubicBezTo>
                  <a:cubicBezTo>
                    <a:pt x="1230630" y="1258570"/>
                    <a:pt x="1320800" y="1109980"/>
                    <a:pt x="1427480" y="1054100"/>
                  </a:cubicBezTo>
                  <a:cubicBezTo>
                    <a:pt x="1638300" y="942340"/>
                    <a:pt x="2501900" y="1038860"/>
                    <a:pt x="2642870" y="1062990"/>
                  </a:cubicBezTo>
                  <a:cubicBezTo>
                    <a:pt x="2673350" y="1068070"/>
                    <a:pt x="2677160" y="1070610"/>
                    <a:pt x="2696210" y="1082040"/>
                  </a:cubicBezTo>
                  <a:cubicBezTo>
                    <a:pt x="2724150" y="1097280"/>
                    <a:pt x="2762250" y="1125220"/>
                    <a:pt x="2785110" y="1154430"/>
                  </a:cubicBezTo>
                  <a:cubicBezTo>
                    <a:pt x="2806700" y="1184910"/>
                    <a:pt x="2821940" y="1229360"/>
                    <a:pt x="2828290" y="1259840"/>
                  </a:cubicBezTo>
                  <a:cubicBezTo>
                    <a:pt x="2833370" y="1281430"/>
                    <a:pt x="2833370" y="1295400"/>
                    <a:pt x="2830830" y="1316990"/>
                  </a:cubicBezTo>
                  <a:cubicBezTo>
                    <a:pt x="2825750" y="1347470"/>
                    <a:pt x="2813050" y="1394460"/>
                    <a:pt x="2794000" y="1424940"/>
                  </a:cubicBezTo>
                  <a:cubicBezTo>
                    <a:pt x="2773680" y="1456690"/>
                    <a:pt x="2743200" y="1485900"/>
                    <a:pt x="2710180" y="1503680"/>
                  </a:cubicBezTo>
                  <a:cubicBezTo>
                    <a:pt x="2678430" y="1521460"/>
                    <a:pt x="2649220" y="1527810"/>
                    <a:pt x="2600960" y="1534160"/>
                  </a:cubicBezTo>
                  <a:cubicBezTo>
                    <a:pt x="2513330" y="1546860"/>
                    <a:pt x="2369820" y="1529080"/>
                    <a:pt x="2226310" y="1539240"/>
                  </a:cubicBezTo>
                  <a:cubicBezTo>
                    <a:pt x="2028190" y="1553210"/>
                    <a:pt x="1741170" y="1595120"/>
                    <a:pt x="1527810" y="1629410"/>
                  </a:cubicBezTo>
                  <a:cubicBezTo>
                    <a:pt x="1344930" y="1659890"/>
                    <a:pt x="1209040" y="1697990"/>
                    <a:pt x="1021080" y="1731010"/>
                  </a:cubicBezTo>
                  <a:cubicBezTo>
                    <a:pt x="788670" y="1772920"/>
                    <a:pt x="353060" y="1860550"/>
                    <a:pt x="238760" y="1856740"/>
                  </a:cubicBezTo>
                  <a:cubicBezTo>
                    <a:pt x="205740" y="1855470"/>
                    <a:pt x="199390" y="1851660"/>
                    <a:pt x="176530" y="1842770"/>
                  </a:cubicBezTo>
                  <a:cubicBezTo>
                    <a:pt x="144780" y="1828800"/>
                    <a:pt x="95250" y="1795780"/>
                    <a:pt x="71120" y="1771650"/>
                  </a:cubicBezTo>
                  <a:cubicBezTo>
                    <a:pt x="53340" y="1755140"/>
                    <a:pt x="43180" y="1742440"/>
                    <a:pt x="33020" y="1719580"/>
                  </a:cubicBezTo>
                  <a:cubicBezTo>
                    <a:pt x="19050" y="1689100"/>
                    <a:pt x="1270" y="1638300"/>
                    <a:pt x="0" y="1597660"/>
                  </a:cubicBezTo>
                  <a:cubicBezTo>
                    <a:pt x="0" y="1555750"/>
                    <a:pt x="15240" y="1504950"/>
                    <a:pt x="29210" y="1473200"/>
                  </a:cubicBezTo>
                  <a:cubicBezTo>
                    <a:pt x="38100" y="1450340"/>
                    <a:pt x="50800" y="1436370"/>
                    <a:pt x="64770" y="1419860"/>
                  </a:cubicBezTo>
                  <a:cubicBezTo>
                    <a:pt x="77470" y="1404620"/>
                    <a:pt x="90170" y="1389380"/>
                    <a:pt x="111760" y="1376680"/>
                  </a:cubicBezTo>
                  <a:cubicBezTo>
                    <a:pt x="140970" y="1358900"/>
                    <a:pt x="229870" y="1329690"/>
                    <a:pt x="229870" y="13296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6010573" y="8286750"/>
            <a:ext cx="2074545" cy="2241233"/>
            <a:chOff x="0" y="0"/>
            <a:chExt cx="2766060" cy="29883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8260"/>
              <a:ext cx="2668270" cy="2932430"/>
            </a:xfrm>
            <a:custGeom>
              <a:avLst/>
              <a:gdLst/>
              <a:ahLst/>
              <a:cxnLst/>
              <a:rect r="r" b="b" t="t" l="l"/>
              <a:pathLst>
                <a:path h="2932430" w="2668270">
                  <a:moveTo>
                    <a:pt x="307340" y="1234440"/>
                  </a:moveTo>
                  <a:cubicBezTo>
                    <a:pt x="1797050" y="1490980"/>
                    <a:pt x="1870710" y="1506220"/>
                    <a:pt x="1967230" y="1545590"/>
                  </a:cubicBezTo>
                  <a:cubicBezTo>
                    <a:pt x="2058670" y="1582420"/>
                    <a:pt x="2142490" y="1628140"/>
                    <a:pt x="2225040" y="1685290"/>
                  </a:cubicBezTo>
                  <a:cubicBezTo>
                    <a:pt x="2313940" y="1746250"/>
                    <a:pt x="2433320" y="1816100"/>
                    <a:pt x="2481580" y="1907540"/>
                  </a:cubicBezTo>
                  <a:cubicBezTo>
                    <a:pt x="2526030" y="1993900"/>
                    <a:pt x="2528570" y="2112010"/>
                    <a:pt x="2514600" y="2209800"/>
                  </a:cubicBezTo>
                  <a:cubicBezTo>
                    <a:pt x="2499360" y="2310130"/>
                    <a:pt x="2438400" y="2415540"/>
                    <a:pt x="2386330" y="2503170"/>
                  </a:cubicBezTo>
                  <a:cubicBezTo>
                    <a:pt x="2338070" y="2583180"/>
                    <a:pt x="2275840" y="2651760"/>
                    <a:pt x="2214880" y="2717800"/>
                  </a:cubicBezTo>
                  <a:cubicBezTo>
                    <a:pt x="2157730" y="2780030"/>
                    <a:pt x="2118360" y="2857500"/>
                    <a:pt x="2034540" y="2887980"/>
                  </a:cubicBezTo>
                  <a:cubicBezTo>
                    <a:pt x="1913890" y="2932430"/>
                    <a:pt x="1644650" y="2932430"/>
                    <a:pt x="1530350" y="2861310"/>
                  </a:cubicBezTo>
                  <a:cubicBezTo>
                    <a:pt x="1433830" y="2800350"/>
                    <a:pt x="1385570" y="2675890"/>
                    <a:pt x="1357630" y="2542540"/>
                  </a:cubicBezTo>
                  <a:cubicBezTo>
                    <a:pt x="1316990" y="2349500"/>
                    <a:pt x="1386840" y="2018030"/>
                    <a:pt x="1421130" y="1793240"/>
                  </a:cubicBezTo>
                  <a:cubicBezTo>
                    <a:pt x="1449070" y="1606550"/>
                    <a:pt x="1492250" y="1441450"/>
                    <a:pt x="1532890" y="1285240"/>
                  </a:cubicBezTo>
                  <a:cubicBezTo>
                    <a:pt x="1568450" y="1148080"/>
                    <a:pt x="1607820" y="1019810"/>
                    <a:pt x="1645920" y="904240"/>
                  </a:cubicBezTo>
                  <a:cubicBezTo>
                    <a:pt x="1677670" y="806450"/>
                    <a:pt x="1700530" y="728980"/>
                    <a:pt x="1743710" y="635000"/>
                  </a:cubicBezTo>
                  <a:cubicBezTo>
                    <a:pt x="1794510" y="524510"/>
                    <a:pt x="1866900" y="378460"/>
                    <a:pt x="1943100" y="284480"/>
                  </a:cubicBezTo>
                  <a:cubicBezTo>
                    <a:pt x="2007870" y="205740"/>
                    <a:pt x="2080260" y="143510"/>
                    <a:pt x="2157730" y="96520"/>
                  </a:cubicBezTo>
                  <a:cubicBezTo>
                    <a:pt x="2230120" y="52070"/>
                    <a:pt x="2334260" y="16510"/>
                    <a:pt x="2391410" y="5080"/>
                  </a:cubicBezTo>
                  <a:cubicBezTo>
                    <a:pt x="2423160" y="0"/>
                    <a:pt x="2443480" y="1270"/>
                    <a:pt x="2468880" y="5080"/>
                  </a:cubicBezTo>
                  <a:cubicBezTo>
                    <a:pt x="2493010" y="10160"/>
                    <a:pt x="2518410" y="17780"/>
                    <a:pt x="2541270" y="30480"/>
                  </a:cubicBezTo>
                  <a:cubicBezTo>
                    <a:pt x="2564130" y="41910"/>
                    <a:pt x="2584450" y="58420"/>
                    <a:pt x="2602230" y="77470"/>
                  </a:cubicBezTo>
                  <a:cubicBezTo>
                    <a:pt x="2620010" y="95250"/>
                    <a:pt x="2635250" y="118110"/>
                    <a:pt x="2645410" y="140970"/>
                  </a:cubicBezTo>
                  <a:cubicBezTo>
                    <a:pt x="2655570" y="163830"/>
                    <a:pt x="2663190" y="189230"/>
                    <a:pt x="2665730" y="214630"/>
                  </a:cubicBezTo>
                  <a:cubicBezTo>
                    <a:pt x="2668270" y="240030"/>
                    <a:pt x="2667000" y="266700"/>
                    <a:pt x="2661920" y="292100"/>
                  </a:cubicBezTo>
                  <a:cubicBezTo>
                    <a:pt x="2655570" y="316230"/>
                    <a:pt x="2645410" y="341630"/>
                    <a:pt x="2632710" y="363220"/>
                  </a:cubicBezTo>
                  <a:cubicBezTo>
                    <a:pt x="2620010" y="384810"/>
                    <a:pt x="2602230" y="405130"/>
                    <a:pt x="2583180" y="421640"/>
                  </a:cubicBezTo>
                  <a:cubicBezTo>
                    <a:pt x="2562860" y="438150"/>
                    <a:pt x="2540000" y="450850"/>
                    <a:pt x="2517140" y="461010"/>
                  </a:cubicBezTo>
                  <a:cubicBezTo>
                    <a:pt x="2493010" y="469900"/>
                    <a:pt x="2466340" y="476250"/>
                    <a:pt x="2442210" y="477520"/>
                  </a:cubicBezTo>
                  <a:cubicBezTo>
                    <a:pt x="2416810" y="478790"/>
                    <a:pt x="2390140" y="474980"/>
                    <a:pt x="2364740" y="468630"/>
                  </a:cubicBezTo>
                  <a:cubicBezTo>
                    <a:pt x="2340610" y="462280"/>
                    <a:pt x="2316480" y="450850"/>
                    <a:pt x="2296160" y="435610"/>
                  </a:cubicBezTo>
                  <a:cubicBezTo>
                    <a:pt x="2274570" y="421640"/>
                    <a:pt x="2255520" y="402590"/>
                    <a:pt x="2240280" y="383540"/>
                  </a:cubicBezTo>
                  <a:cubicBezTo>
                    <a:pt x="2225040" y="363220"/>
                    <a:pt x="2212340" y="339090"/>
                    <a:pt x="2204720" y="314960"/>
                  </a:cubicBezTo>
                  <a:cubicBezTo>
                    <a:pt x="2195830" y="290830"/>
                    <a:pt x="2192020" y="264160"/>
                    <a:pt x="2192020" y="238760"/>
                  </a:cubicBezTo>
                  <a:cubicBezTo>
                    <a:pt x="2192020" y="213360"/>
                    <a:pt x="2197100" y="186690"/>
                    <a:pt x="2204720" y="163830"/>
                  </a:cubicBezTo>
                  <a:cubicBezTo>
                    <a:pt x="2212340" y="139700"/>
                    <a:pt x="2225040" y="115570"/>
                    <a:pt x="2240280" y="95250"/>
                  </a:cubicBezTo>
                  <a:cubicBezTo>
                    <a:pt x="2256790" y="74930"/>
                    <a:pt x="2275840" y="57150"/>
                    <a:pt x="2296160" y="43180"/>
                  </a:cubicBezTo>
                  <a:cubicBezTo>
                    <a:pt x="2317750" y="29210"/>
                    <a:pt x="2341880" y="17780"/>
                    <a:pt x="2366010" y="10160"/>
                  </a:cubicBezTo>
                  <a:cubicBezTo>
                    <a:pt x="2391410" y="3810"/>
                    <a:pt x="2418080" y="1270"/>
                    <a:pt x="2443480" y="2540"/>
                  </a:cubicBezTo>
                  <a:cubicBezTo>
                    <a:pt x="2468880" y="3810"/>
                    <a:pt x="2494280" y="10160"/>
                    <a:pt x="2518410" y="19050"/>
                  </a:cubicBezTo>
                  <a:cubicBezTo>
                    <a:pt x="2541270" y="29210"/>
                    <a:pt x="2564130" y="43180"/>
                    <a:pt x="2583180" y="59690"/>
                  </a:cubicBezTo>
                  <a:cubicBezTo>
                    <a:pt x="2603500" y="76200"/>
                    <a:pt x="2620010" y="96520"/>
                    <a:pt x="2632710" y="118110"/>
                  </a:cubicBezTo>
                  <a:cubicBezTo>
                    <a:pt x="2646680" y="139700"/>
                    <a:pt x="2656840" y="165100"/>
                    <a:pt x="2661920" y="189230"/>
                  </a:cubicBezTo>
                  <a:cubicBezTo>
                    <a:pt x="2667000" y="214630"/>
                    <a:pt x="2668270" y="241300"/>
                    <a:pt x="2665730" y="266700"/>
                  </a:cubicBezTo>
                  <a:cubicBezTo>
                    <a:pt x="2663190" y="290830"/>
                    <a:pt x="2655570" y="317500"/>
                    <a:pt x="2644140" y="340360"/>
                  </a:cubicBezTo>
                  <a:cubicBezTo>
                    <a:pt x="2633980" y="363220"/>
                    <a:pt x="2618740" y="384810"/>
                    <a:pt x="2600960" y="403860"/>
                  </a:cubicBezTo>
                  <a:cubicBezTo>
                    <a:pt x="2584450" y="421640"/>
                    <a:pt x="2567940" y="433070"/>
                    <a:pt x="2540000" y="449580"/>
                  </a:cubicBezTo>
                  <a:cubicBezTo>
                    <a:pt x="2489200" y="480060"/>
                    <a:pt x="2374900" y="499110"/>
                    <a:pt x="2312670" y="552450"/>
                  </a:cubicBezTo>
                  <a:cubicBezTo>
                    <a:pt x="2245360" y="609600"/>
                    <a:pt x="2199640" y="708660"/>
                    <a:pt x="2157730" y="789940"/>
                  </a:cubicBezTo>
                  <a:cubicBezTo>
                    <a:pt x="2118360" y="867410"/>
                    <a:pt x="2095500" y="939800"/>
                    <a:pt x="2066290" y="1027430"/>
                  </a:cubicBezTo>
                  <a:cubicBezTo>
                    <a:pt x="2032000" y="1130300"/>
                    <a:pt x="1996440" y="1244600"/>
                    <a:pt x="1968500" y="1369060"/>
                  </a:cubicBezTo>
                  <a:cubicBezTo>
                    <a:pt x="1938020" y="1511300"/>
                    <a:pt x="1916430" y="1672590"/>
                    <a:pt x="1893570" y="1833880"/>
                  </a:cubicBezTo>
                  <a:cubicBezTo>
                    <a:pt x="1870710" y="2007870"/>
                    <a:pt x="1784350" y="2353310"/>
                    <a:pt x="1831340" y="2376170"/>
                  </a:cubicBezTo>
                  <a:cubicBezTo>
                    <a:pt x="1868170" y="2393950"/>
                    <a:pt x="2059940" y="2225040"/>
                    <a:pt x="2054860" y="2161540"/>
                  </a:cubicBezTo>
                  <a:cubicBezTo>
                    <a:pt x="2048510" y="2099310"/>
                    <a:pt x="1892300" y="2039620"/>
                    <a:pt x="1808480" y="1998980"/>
                  </a:cubicBezTo>
                  <a:cubicBezTo>
                    <a:pt x="1731010" y="1963420"/>
                    <a:pt x="1653540" y="1944370"/>
                    <a:pt x="1573530" y="1925320"/>
                  </a:cubicBezTo>
                  <a:cubicBezTo>
                    <a:pt x="1492250" y="1905000"/>
                    <a:pt x="1436370" y="1896110"/>
                    <a:pt x="1323340" y="1880870"/>
                  </a:cubicBezTo>
                  <a:cubicBezTo>
                    <a:pt x="1089660" y="1847850"/>
                    <a:pt x="419100" y="1816100"/>
                    <a:pt x="240030" y="1772920"/>
                  </a:cubicBezTo>
                  <a:cubicBezTo>
                    <a:pt x="177800" y="1758950"/>
                    <a:pt x="148590" y="1744980"/>
                    <a:pt x="118110" y="1727200"/>
                  </a:cubicBezTo>
                  <a:cubicBezTo>
                    <a:pt x="96520" y="1713230"/>
                    <a:pt x="85090" y="1703070"/>
                    <a:pt x="69850" y="1682750"/>
                  </a:cubicBezTo>
                  <a:cubicBezTo>
                    <a:pt x="46990" y="1654810"/>
                    <a:pt x="20320" y="1601470"/>
                    <a:pt x="8890" y="1567180"/>
                  </a:cubicBezTo>
                  <a:cubicBezTo>
                    <a:pt x="2540" y="1543050"/>
                    <a:pt x="0" y="1527810"/>
                    <a:pt x="1270" y="1502410"/>
                  </a:cubicBezTo>
                  <a:cubicBezTo>
                    <a:pt x="3810" y="1466850"/>
                    <a:pt x="13970" y="1413510"/>
                    <a:pt x="33020" y="1376680"/>
                  </a:cubicBezTo>
                  <a:cubicBezTo>
                    <a:pt x="53340" y="1338580"/>
                    <a:pt x="85090" y="1303020"/>
                    <a:pt x="120650" y="1278890"/>
                  </a:cubicBezTo>
                  <a:cubicBezTo>
                    <a:pt x="154940" y="1256030"/>
                    <a:pt x="207010" y="1239520"/>
                    <a:pt x="242570" y="1233170"/>
                  </a:cubicBezTo>
                  <a:cubicBezTo>
                    <a:pt x="266700" y="1229360"/>
                    <a:pt x="307340" y="1234440"/>
                    <a:pt x="307340" y="12344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-302895" y="9437370"/>
            <a:ext cx="7950518" cy="1063942"/>
            <a:chOff x="0" y="0"/>
            <a:chExt cx="10600690" cy="14185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44450"/>
              <a:ext cx="10501630" cy="1323340"/>
            </a:xfrm>
            <a:custGeom>
              <a:avLst/>
              <a:gdLst/>
              <a:ahLst/>
              <a:cxnLst/>
              <a:rect r="r" b="b" t="t" l="l"/>
              <a:pathLst>
                <a:path h="1323340" w="10501630">
                  <a:moveTo>
                    <a:pt x="1005840" y="861060"/>
                  </a:moveTo>
                  <a:cubicBezTo>
                    <a:pt x="1845310" y="681990"/>
                    <a:pt x="2082800" y="646430"/>
                    <a:pt x="2310130" y="613410"/>
                  </a:cubicBezTo>
                  <a:cubicBezTo>
                    <a:pt x="2536190" y="580390"/>
                    <a:pt x="2759710" y="551180"/>
                    <a:pt x="2985770" y="525780"/>
                  </a:cubicBezTo>
                  <a:cubicBezTo>
                    <a:pt x="3215640" y="500380"/>
                    <a:pt x="3421380" y="482600"/>
                    <a:pt x="3679190" y="461010"/>
                  </a:cubicBezTo>
                  <a:cubicBezTo>
                    <a:pt x="4006850" y="434340"/>
                    <a:pt x="4479290" y="417830"/>
                    <a:pt x="4794250" y="383540"/>
                  </a:cubicBezTo>
                  <a:cubicBezTo>
                    <a:pt x="5025390" y="358140"/>
                    <a:pt x="5279390" y="294640"/>
                    <a:pt x="5394960" y="294640"/>
                  </a:cubicBezTo>
                  <a:cubicBezTo>
                    <a:pt x="5441950" y="293370"/>
                    <a:pt x="5467350" y="298450"/>
                    <a:pt x="5494020" y="307340"/>
                  </a:cubicBezTo>
                  <a:cubicBezTo>
                    <a:pt x="5511800" y="313690"/>
                    <a:pt x="5521960" y="318770"/>
                    <a:pt x="5537200" y="331470"/>
                  </a:cubicBezTo>
                  <a:cubicBezTo>
                    <a:pt x="5558790" y="347980"/>
                    <a:pt x="5586730" y="377190"/>
                    <a:pt x="5601970" y="406400"/>
                  </a:cubicBezTo>
                  <a:cubicBezTo>
                    <a:pt x="5615940" y="434340"/>
                    <a:pt x="5622290" y="476250"/>
                    <a:pt x="5623560" y="502920"/>
                  </a:cubicBezTo>
                  <a:cubicBezTo>
                    <a:pt x="5624830" y="521970"/>
                    <a:pt x="5623560" y="533400"/>
                    <a:pt x="5617210" y="552450"/>
                  </a:cubicBezTo>
                  <a:cubicBezTo>
                    <a:pt x="5609590" y="577850"/>
                    <a:pt x="5591810" y="615950"/>
                    <a:pt x="5570220" y="638810"/>
                  </a:cubicBezTo>
                  <a:cubicBezTo>
                    <a:pt x="5548630" y="662940"/>
                    <a:pt x="5513070" y="683260"/>
                    <a:pt x="5487670" y="693420"/>
                  </a:cubicBezTo>
                  <a:cubicBezTo>
                    <a:pt x="5469890" y="701040"/>
                    <a:pt x="5463540" y="701040"/>
                    <a:pt x="5439410" y="704850"/>
                  </a:cubicBezTo>
                  <a:cubicBezTo>
                    <a:pt x="5360670" y="718820"/>
                    <a:pt x="5147310" y="755650"/>
                    <a:pt x="4945380" y="769620"/>
                  </a:cubicBezTo>
                  <a:cubicBezTo>
                    <a:pt x="4624070" y="792480"/>
                    <a:pt x="4118610" y="770890"/>
                    <a:pt x="3694430" y="784860"/>
                  </a:cubicBezTo>
                  <a:cubicBezTo>
                    <a:pt x="3255010" y="798830"/>
                    <a:pt x="2744470" y="843280"/>
                    <a:pt x="2352040" y="857250"/>
                  </a:cubicBezTo>
                  <a:cubicBezTo>
                    <a:pt x="2043430" y="868680"/>
                    <a:pt x="1776730" y="872490"/>
                    <a:pt x="1526540" y="871220"/>
                  </a:cubicBezTo>
                  <a:cubicBezTo>
                    <a:pt x="1319530" y="869950"/>
                    <a:pt x="1163320" y="868680"/>
                    <a:pt x="957580" y="857250"/>
                  </a:cubicBezTo>
                  <a:cubicBezTo>
                    <a:pt x="713740" y="842010"/>
                    <a:pt x="292100" y="826770"/>
                    <a:pt x="160020" y="783590"/>
                  </a:cubicBezTo>
                  <a:cubicBezTo>
                    <a:pt x="111760" y="767080"/>
                    <a:pt x="92710" y="751840"/>
                    <a:pt x="68580" y="727710"/>
                  </a:cubicBezTo>
                  <a:cubicBezTo>
                    <a:pt x="43180" y="703580"/>
                    <a:pt x="22860" y="662940"/>
                    <a:pt x="12700" y="636270"/>
                  </a:cubicBezTo>
                  <a:cubicBezTo>
                    <a:pt x="5080" y="615950"/>
                    <a:pt x="2540" y="603250"/>
                    <a:pt x="2540" y="582930"/>
                  </a:cubicBezTo>
                  <a:cubicBezTo>
                    <a:pt x="2540" y="553720"/>
                    <a:pt x="11430" y="504190"/>
                    <a:pt x="22860" y="477520"/>
                  </a:cubicBezTo>
                  <a:cubicBezTo>
                    <a:pt x="29210" y="457200"/>
                    <a:pt x="36830" y="445770"/>
                    <a:pt x="50800" y="430530"/>
                  </a:cubicBezTo>
                  <a:cubicBezTo>
                    <a:pt x="69850" y="408940"/>
                    <a:pt x="109220" y="378460"/>
                    <a:pt x="134620" y="364490"/>
                  </a:cubicBezTo>
                  <a:cubicBezTo>
                    <a:pt x="153670" y="354330"/>
                    <a:pt x="158750" y="353060"/>
                    <a:pt x="186690" y="347980"/>
                  </a:cubicBezTo>
                  <a:cubicBezTo>
                    <a:pt x="280670" y="335280"/>
                    <a:pt x="604520" y="349250"/>
                    <a:pt x="835660" y="358140"/>
                  </a:cubicBezTo>
                  <a:cubicBezTo>
                    <a:pt x="1097280" y="367030"/>
                    <a:pt x="1390650" y="397510"/>
                    <a:pt x="1676400" y="406400"/>
                  </a:cubicBezTo>
                  <a:cubicBezTo>
                    <a:pt x="1973580" y="416560"/>
                    <a:pt x="2233930" y="421640"/>
                    <a:pt x="2584450" y="416560"/>
                  </a:cubicBezTo>
                  <a:cubicBezTo>
                    <a:pt x="3067050" y="408940"/>
                    <a:pt x="3757930" y="383540"/>
                    <a:pt x="4304030" y="346710"/>
                  </a:cubicBezTo>
                  <a:cubicBezTo>
                    <a:pt x="4803140" y="312420"/>
                    <a:pt x="5378450" y="238760"/>
                    <a:pt x="5734050" y="210820"/>
                  </a:cubicBezTo>
                  <a:cubicBezTo>
                    <a:pt x="5946140" y="195580"/>
                    <a:pt x="6164580" y="175260"/>
                    <a:pt x="6240780" y="182880"/>
                  </a:cubicBezTo>
                  <a:cubicBezTo>
                    <a:pt x="6263640" y="184150"/>
                    <a:pt x="6268720" y="186690"/>
                    <a:pt x="6283960" y="193040"/>
                  </a:cubicBezTo>
                  <a:cubicBezTo>
                    <a:pt x="6306820" y="203200"/>
                    <a:pt x="6338570" y="223520"/>
                    <a:pt x="6357620" y="245110"/>
                  </a:cubicBezTo>
                  <a:cubicBezTo>
                    <a:pt x="6375400" y="266700"/>
                    <a:pt x="6390640" y="300990"/>
                    <a:pt x="6396990" y="323850"/>
                  </a:cubicBezTo>
                  <a:cubicBezTo>
                    <a:pt x="6402070" y="340360"/>
                    <a:pt x="6403340" y="351790"/>
                    <a:pt x="6402070" y="369570"/>
                  </a:cubicBezTo>
                  <a:cubicBezTo>
                    <a:pt x="6400800" y="393700"/>
                    <a:pt x="6390640" y="433070"/>
                    <a:pt x="6380480" y="454660"/>
                  </a:cubicBezTo>
                  <a:cubicBezTo>
                    <a:pt x="6372860" y="471170"/>
                    <a:pt x="6366510" y="480060"/>
                    <a:pt x="6353810" y="491490"/>
                  </a:cubicBezTo>
                  <a:cubicBezTo>
                    <a:pt x="6337300" y="509270"/>
                    <a:pt x="6303010" y="532130"/>
                    <a:pt x="6280150" y="541020"/>
                  </a:cubicBezTo>
                  <a:cubicBezTo>
                    <a:pt x="6264910" y="548640"/>
                    <a:pt x="6261100" y="548640"/>
                    <a:pt x="6236970" y="551180"/>
                  </a:cubicBezTo>
                  <a:cubicBezTo>
                    <a:pt x="6123940" y="565150"/>
                    <a:pt x="5666740" y="563880"/>
                    <a:pt x="5270500" y="549910"/>
                  </a:cubicBezTo>
                  <a:cubicBezTo>
                    <a:pt x="4632960" y="527050"/>
                    <a:pt x="3403600" y="406400"/>
                    <a:pt x="2781300" y="382270"/>
                  </a:cubicBezTo>
                  <a:cubicBezTo>
                    <a:pt x="2410460" y="368300"/>
                    <a:pt x="2134870" y="368300"/>
                    <a:pt x="1889760" y="373380"/>
                  </a:cubicBezTo>
                  <a:cubicBezTo>
                    <a:pt x="1718310" y="375920"/>
                    <a:pt x="1586230" y="375920"/>
                    <a:pt x="1450340" y="392430"/>
                  </a:cubicBezTo>
                  <a:cubicBezTo>
                    <a:pt x="1330960" y="407670"/>
                    <a:pt x="1215390" y="433070"/>
                    <a:pt x="1115060" y="462280"/>
                  </a:cubicBezTo>
                  <a:cubicBezTo>
                    <a:pt x="1031240" y="486410"/>
                    <a:pt x="885190" y="546100"/>
                    <a:pt x="886460" y="548640"/>
                  </a:cubicBezTo>
                  <a:cubicBezTo>
                    <a:pt x="887730" y="552450"/>
                    <a:pt x="1172210" y="426720"/>
                    <a:pt x="1355090" y="402590"/>
                  </a:cubicBezTo>
                  <a:cubicBezTo>
                    <a:pt x="1596390" y="369570"/>
                    <a:pt x="1877060" y="424180"/>
                    <a:pt x="2217420" y="431800"/>
                  </a:cubicBezTo>
                  <a:cubicBezTo>
                    <a:pt x="2711450" y="444500"/>
                    <a:pt x="3328670" y="434340"/>
                    <a:pt x="4030980" y="454660"/>
                  </a:cubicBezTo>
                  <a:cubicBezTo>
                    <a:pt x="5007610" y="482600"/>
                    <a:pt x="6428740" y="582930"/>
                    <a:pt x="7528560" y="614680"/>
                  </a:cubicBezTo>
                  <a:cubicBezTo>
                    <a:pt x="8511540" y="642620"/>
                    <a:pt x="10083800" y="623570"/>
                    <a:pt x="10318750" y="643890"/>
                  </a:cubicBezTo>
                  <a:cubicBezTo>
                    <a:pt x="10353040" y="647700"/>
                    <a:pt x="10359390" y="647700"/>
                    <a:pt x="10377170" y="654050"/>
                  </a:cubicBezTo>
                  <a:cubicBezTo>
                    <a:pt x="10396220" y="661670"/>
                    <a:pt x="10414000" y="670560"/>
                    <a:pt x="10429240" y="683260"/>
                  </a:cubicBezTo>
                  <a:cubicBezTo>
                    <a:pt x="10445750" y="694690"/>
                    <a:pt x="10459720" y="709930"/>
                    <a:pt x="10469880" y="726440"/>
                  </a:cubicBezTo>
                  <a:cubicBezTo>
                    <a:pt x="10481310" y="742950"/>
                    <a:pt x="10490200" y="762000"/>
                    <a:pt x="10495280" y="781050"/>
                  </a:cubicBezTo>
                  <a:cubicBezTo>
                    <a:pt x="10500360" y="800100"/>
                    <a:pt x="10501630" y="820420"/>
                    <a:pt x="10500360" y="839470"/>
                  </a:cubicBezTo>
                  <a:cubicBezTo>
                    <a:pt x="10499090" y="859790"/>
                    <a:pt x="10495280" y="880110"/>
                    <a:pt x="10487660" y="897890"/>
                  </a:cubicBezTo>
                  <a:cubicBezTo>
                    <a:pt x="10480040" y="915670"/>
                    <a:pt x="10468610" y="933450"/>
                    <a:pt x="10455910" y="948690"/>
                  </a:cubicBezTo>
                  <a:cubicBezTo>
                    <a:pt x="10443210" y="962660"/>
                    <a:pt x="10427970" y="976630"/>
                    <a:pt x="10410190" y="986790"/>
                  </a:cubicBezTo>
                  <a:cubicBezTo>
                    <a:pt x="10393680" y="996950"/>
                    <a:pt x="10374630" y="1004570"/>
                    <a:pt x="10355580" y="1008380"/>
                  </a:cubicBezTo>
                  <a:cubicBezTo>
                    <a:pt x="10336530" y="1012190"/>
                    <a:pt x="10314940" y="1013460"/>
                    <a:pt x="10295890" y="1010920"/>
                  </a:cubicBezTo>
                  <a:cubicBezTo>
                    <a:pt x="10276840" y="1008380"/>
                    <a:pt x="10256520" y="1002030"/>
                    <a:pt x="10238740" y="994410"/>
                  </a:cubicBezTo>
                  <a:cubicBezTo>
                    <a:pt x="10220960" y="985520"/>
                    <a:pt x="10204450" y="974090"/>
                    <a:pt x="10189210" y="960120"/>
                  </a:cubicBezTo>
                  <a:cubicBezTo>
                    <a:pt x="10175240" y="947420"/>
                    <a:pt x="10163810" y="929640"/>
                    <a:pt x="10153650" y="913130"/>
                  </a:cubicBezTo>
                  <a:cubicBezTo>
                    <a:pt x="10144760" y="895350"/>
                    <a:pt x="10138410" y="875030"/>
                    <a:pt x="10135870" y="855980"/>
                  </a:cubicBezTo>
                  <a:cubicBezTo>
                    <a:pt x="10133330" y="836930"/>
                    <a:pt x="10133330" y="816610"/>
                    <a:pt x="10135870" y="796290"/>
                  </a:cubicBezTo>
                  <a:cubicBezTo>
                    <a:pt x="10139680" y="777240"/>
                    <a:pt x="10146030" y="758190"/>
                    <a:pt x="10156190" y="740410"/>
                  </a:cubicBezTo>
                  <a:cubicBezTo>
                    <a:pt x="10165080" y="723900"/>
                    <a:pt x="10177780" y="707390"/>
                    <a:pt x="10191750" y="693420"/>
                  </a:cubicBezTo>
                  <a:cubicBezTo>
                    <a:pt x="10206990" y="680720"/>
                    <a:pt x="10223500" y="669290"/>
                    <a:pt x="10241280" y="660400"/>
                  </a:cubicBezTo>
                  <a:cubicBezTo>
                    <a:pt x="10259060" y="652780"/>
                    <a:pt x="10279380" y="647700"/>
                    <a:pt x="10299700" y="645160"/>
                  </a:cubicBezTo>
                  <a:cubicBezTo>
                    <a:pt x="10318750" y="643890"/>
                    <a:pt x="10339070" y="645160"/>
                    <a:pt x="10358120" y="648970"/>
                  </a:cubicBezTo>
                  <a:cubicBezTo>
                    <a:pt x="10377170" y="654050"/>
                    <a:pt x="10397490" y="661670"/>
                    <a:pt x="10414000" y="671830"/>
                  </a:cubicBezTo>
                  <a:cubicBezTo>
                    <a:pt x="10430510" y="681990"/>
                    <a:pt x="10445750" y="695960"/>
                    <a:pt x="10458450" y="711200"/>
                  </a:cubicBezTo>
                  <a:cubicBezTo>
                    <a:pt x="10471150" y="725170"/>
                    <a:pt x="10481310" y="742950"/>
                    <a:pt x="10488930" y="762000"/>
                  </a:cubicBezTo>
                  <a:cubicBezTo>
                    <a:pt x="10495280" y="779780"/>
                    <a:pt x="10500360" y="800100"/>
                    <a:pt x="10500360" y="820420"/>
                  </a:cubicBezTo>
                  <a:cubicBezTo>
                    <a:pt x="10501630" y="839470"/>
                    <a:pt x="10499090" y="859790"/>
                    <a:pt x="10494010" y="878840"/>
                  </a:cubicBezTo>
                  <a:cubicBezTo>
                    <a:pt x="10488930" y="897890"/>
                    <a:pt x="10480040" y="916940"/>
                    <a:pt x="10468610" y="932180"/>
                  </a:cubicBezTo>
                  <a:cubicBezTo>
                    <a:pt x="10457180" y="948690"/>
                    <a:pt x="10443210" y="963930"/>
                    <a:pt x="10426700" y="975360"/>
                  </a:cubicBezTo>
                  <a:cubicBezTo>
                    <a:pt x="10411460" y="986790"/>
                    <a:pt x="10392410" y="996950"/>
                    <a:pt x="10374630" y="1003300"/>
                  </a:cubicBezTo>
                  <a:cubicBezTo>
                    <a:pt x="10355580" y="1008380"/>
                    <a:pt x="10350500" y="1009650"/>
                    <a:pt x="10316210" y="1012190"/>
                  </a:cubicBezTo>
                  <a:cubicBezTo>
                    <a:pt x="10079990" y="1028700"/>
                    <a:pt x="8500110" y="1013460"/>
                    <a:pt x="7515860" y="990600"/>
                  </a:cubicBezTo>
                  <a:cubicBezTo>
                    <a:pt x="6417310" y="965200"/>
                    <a:pt x="5120640" y="880110"/>
                    <a:pt x="4027170" y="854710"/>
                  </a:cubicBezTo>
                  <a:cubicBezTo>
                    <a:pt x="3059430" y="831850"/>
                    <a:pt x="1822450" y="872490"/>
                    <a:pt x="1289050" y="830580"/>
                  </a:cubicBezTo>
                  <a:cubicBezTo>
                    <a:pt x="1066800" y="812800"/>
                    <a:pt x="951230" y="816610"/>
                    <a:pt x="819150" y="760730"/>
                  </a:cubicBezTo>
                  <a:cubicBezTo>
                    <a:pt x="703580" y="711200"/>
                    <a:pt x="565150" y="632460"/>
                    <a:pt x="529590" y="539750"/>
                  </a:cubicBezTo>
                  <a:cubicBezTo>
                    <a:pt x="496570" y="452120"/>
                    <a:pt x="532130" y="294640"/>
                    <a:pt x="593090" y="222250"/>
                  </a:cubicBezTo>
                  <a:cubicBezTo>
                    <a:pt x="655320" y="151130"/>
                    <a:pt x="798830" y="142240"/>
                    <a:pt x="900430" y="111760"/>
                  </a:cubicBezTo>
                  <a:cubicBezTo>
                    <a:pt x="996950" y="82550"/>
                    <a:pt x="1070610" y="59690"/>
                    <a:pt x="1188720" y="43180"/>
                  </a:cubicBezTo>
                  <a:cubicBezTo>
                    <a:pt x="1371600" y="17780"/>
                    <a:pt x="1643380" y="11430"/>
                    <a:pt x="1893570" y="6350"/>
                  </a:cubicBezTo>
                  <a:cubicBezTo>
                    <a:pt x="2178050" y="0"/>
                    <a:pt x="2429510" y="0"/>
                    <a:pt x="2807970" y="13970"/>
                  </a:cubicBezTo>
                  <a:cubicBezTo>
                    <a:pt x="3430270" y="36830"/>
                    <a:pt x="4639310" y="151130"/>
                    <a:pt x="5273040" y="173990"/>
                  </a:cubicBezTo>
                  <a:cubicBezTo>
                    <a:pt x="5669280" y="187960"/>
                    <a:pt x="6096000" y="153670"/>
                    <a:pt x="6240780" y="182880"/>
                  </a:cubicBezTo>
                  <a:cubicBezTo>
                    <a:pt x="6285230" y="190500"/>
                    <a:pt x="6303010" y="201930"/>
                    <a:pt x="6323330" y="214630"/>
                  </a:cubicBezTo>
                  <a:cubicBezTo>
                    <a:pt x="6338570" y="223520"/>
                    <a:pt x="6347460" y="233680"/>
                    <a:pt x="6357620" y="245110"/>
                  </a:cubicBezTo>
                  <a:cubicBezTo>
                    <a:pt x="6366510" y="256540"/>
                    <a:pt x="6375400" y="266700"/>
                    <a:pt x="6381750" y="281940"/>
                  </a:cubicBezTo>
                  <a:cubicBezTo>
                    <a:pt x="6391910" y="304800"/>
                    <a:pt x="6400800" y="344170"/>
                    <a:pt x="6402070" y="369570"/>
                  </a:cubicBezTo>
                  <a:cubicBezTo>
                    <a:pt x="6403340" y="386080"/>
                    <a:pt x="6402070" y="397510"/>
                    <a:pt x="6396990" y="414020"/>
                  </a:cubicBezTo>
                  <a:cubicBezTo>
                    <a:pt x="6389370" y="436880"/>
                    <a:pt x="6374130" y="469900"/>
                    <a:pt x="6353810" y="491490"/>
                  </a:cubicBezTo>
                  <a:cubicBezTo>
                    <a:pt x="6334760" y="513080"/>
                    <a:pt x="6324600" y="525780"/>
                    <a:pt x="6280150" y="541020"/>
                  </a:cubicBezTo>
                  <a:cubicBezTo>
                    <a:pt x="6070600" y="617220"/>
                    <a:pt x="4955540" y="681990"/>
                    <a:pt x="4321810" y="727710"/>
                  </a:cubicBezTo>
                  <a:cubicBezTo>
                    <a:pt x="3724910" y="770890"/>
                    <a:pt x="3072130" y="802640"/>
                    <a:pt x="2583180" y="815340"/>
                  </a:cubicBezTo>
                  <a:cubicBezTo>
                    <a:pt x="2226310" y="825500"/>
                    <a:pt x="1958340" y="824230"/>
                    <a:pt x="1657350" y="819150"/>
                  </a:cubicBezTo>
                  <a:cubicBezTo>
                    <a:pt x="1370330" y="815340"/>
                    <a:pt x="1073150" y="793750"/>
                    <a:pt x="816610" y="789940"/>
                  </a:cubicBezTo>
                  <a:cubicBezTo>
                    <a:pt x="598170" y="787400"/>
                    <a:pt x="330200" y="810260"/>
                    <a:pt x="213360" y="792480"/>
                  </a:cubicBezTo>
                  <a:cubicBezTo>
                    <a:pt x="163830" y="786130"/>
                    <a:pt x="137160" y="774700"/>
                    <a:pt x="110490" y="760730"/>
                  </a:cubicBezTo>
                  <a:cubicBezTo>
                    <a:pt x="92710" y="751840"/>
                    <a:pt x="81280" y="740410"/>
                    <a:pt x="68580" y="727710"/>
                  </a:cubicBezTo>
                  <a:cubicBezTo>
                    <a:pt x="55880" y="715010"/>
                    <a:pt x="44450" y="703580"/>
                    <a:pt x="34290" y="684530"/>
                  </a:cubicBezTo>
                  <a:cubicBezTo>
                    <a:pt x="21590" y="659130"/>
                    <a:pt x="6350" y="612140"/>
                    <a:pt x="2540" y="582930"/>
                  </a:cubicBezTo>
                  <a:cubicBezTo>
                    <a:pt x="0" y="561340"/>
                    <a:pt x="1270" y="548640"/>
                    <a:pt x="6350" y="528320"/>
                  </a:cubicBezTo>
                  <a:cubicBezTo>
                    <a:pt x="12700" y="500380"/>
                    <a:pt x="29210" y="458470"/>
                    <a:pt x="50800" y="430530"/>
                  </a:cubicBezTo>
                  <a:cubicBezTo>
                    <a:pt x="72390" y="403860"/>
                    <a:pt x="109220" y="378460"/>
                    <a:pt x="134620" y="364490"/>
                  </a:cubicBezTo>
                  <a:cubicBezTo>
                    <a:pt x="153670" y="354330"/>
                    <a:pt x="162560" y="351790"/>
                    <a:pt x="186690" y="347980"/>
                  </a:cubicBezTo>
                  <a:cubicBezTo>
                    <a:pt x="236220" y="342900"/>
                    <a:pt x="326390" y="355600"/>
                    <a:pt x="421640" y="365760"/>
                  </a:cubicBezTo>
                  <a:cubicBezTo>
                    <a:pt x="567690" y="382270"/>
                    <a:pt x="793750" y="427990"/>
                    <a:pt x="979170" y="448310"/>
                  </a:cubicBezTo>
                  <a:cubicBezTo>
                    <a:pt x="1160780" y="467360"/>
                    <a:pt x="1361440" y="478790"/>
                    <a:pt x="1524000" y="483870"/>
                  </a:cubicBezTo>
                  <a:cubicBezTo>
                    <a:pt x="1653540" y="488950"/>
                    <a:pt x="1751330" y="486410"/>
                    <a:pt x="1877060" y="486410"/>
                  </a:cubicBezTo>
                  <a:cubicBezTo>
                    <a:pt x="2018030" y="486410"/>
                    <a:pt x="2137410" y="487680"/>
                    <a:pt x="2329180" y="480060"/>
                  </a:cubicBezTo>
                  <a:cubicBezTo>
                    <a:pt x="2659380" y="466090"/>
                    <a:pt x="3239770" y="412750"/>
                    <a:pt x="3681730" y="391160"/>
                  </a:cubicBezTo>
                  <a:cubicBezTo>
                    <a:pt x="4105910" y="369570"/>
                    <a:pt x="4613910" y="372110"/>
                    <a:pt x="4928870" y="347980"/>
                  </a:cubicBezTo>
                  <a:cubicBezTo>
                    <a:pt x="5121910" y="334010"/>
                    <a:pt x="5297170" y="293370"/>
                    <a:pt x="5394960" y="294640"/>
                  </a:cubicBezTo>
                  <a:cubicBezTo>
                    <a:pt x="5440680" y="294640"/>
                    <a:pt x="5467350" y="298450"/>
                    <a:pt x="5492750" y="307340"/>
                  </a:cubicBezTo>
                  <a:cubicBezTo>
                    <a:pt x="5511800" y="313690"/>
                    <a:pt x="5521960" y="318770"/>
                    <a:pt x="5537200" y="331470"/>
                  </a:cubicBezTo>
                  <a:cubicBezTo>
                    <a:pt x="5557520" y="347980"/>
                    <a:pt x="5588000" y="383540"/>
                    <a:pt x="5601970" y="406400"/>
                  </a:cubicBezTo>
                  <a:cubicBezTo>
                    <a:pt x="5610860" y="422910"/>
                    <a:pt x="5615940" y="434340"/>
                    <a:pt x="5618480" y="453390"/>
                  </a:cubicBezTo>
                  <a:cubicBezTo>
                    <a:pt x="5623560" y="480060"/>
                    <a:pt x="5622290" y="525780"/>
                    <a:pt x="5617210" y="552450"/>
                  </a:cubicBezTo>
                  <a:cubicBezTo>
                    <a:pt x="5613400" y="570230"/>
                    <a:pt x="5609590" y="581660"/>
                    <a:pt x="5599430" y="598170"/>
                  </a:cubicBezTo>
                  <a:cubicBezTo>
                    <a:pt x="5584190" y="621030"/>
                    <a:pt x="5558790" y="654050"/>
                    <a:pt x="5532120" y="671830"/>
                  </a:cubicBezTo>
                  <a:cubicBezTo>
                    <a:pt x="5505450" y="689610"/>
                    <a:pt x="5491480" y="693420"/>
                    <a:pt x="5439410" y="704850"/>
                  </a:cubicBezTo>
                  <a:cubicBezTo>
                    <a:pt x="5223510" y="753110"/>
                    <a:pt x="4160520" y="807720"/>
                    <a:pt x="3718560" y="850900"/>
                  </a:cubicBezTo>
                  <a:cubicBezTo>
                    <a:pt x="3441700" y="877570"/>
                    <a:pt x="3266440" y="895350"/>
                    <a:pt x="3042920" y="924560"/>
                  </a:cubicBezTo>
                  <a:cubicBezTo>
                    <a:pt x="2820670" y="952500"/>
                    <a:pt x="2602230" y="986790"/>
                    <a:pt x="2383790" y="1024890"/>
                  </a:cubicBezTo>
                  <a:cubicBezTo>
                    <a:pt x="2164080" y="1061720"/>
                    <a:pt x="1946910" y="1101090"/>
                    <a:pt x="1727200" y="1150620"/>
                  </a:cubicBezTo>
                  <a:cubicBezTo>
                    <a:pt x="1506220" y="1200150"/>
                    <a:pt x="1162050" y="1315720"/>
                    <a:pt x="1061720" y="1322070"/>
                  </a:cubicBezTo>
                  <a:cubicBezTo>
                    <a:pt x="1032510" y="1323340"/>
                    <a:pt x="1026160" y="1320800"/>
                    <a:pt x="1005840" y="1314450"/>
                  </a:cubicBezTo>
                  <a:cubicBezTo>
                    <a:pt x="976630" y="1305560"/>
                    <a:pt x="933450" y="1286510"/>
                    <a:pt x="906780" y="1262380"/>
                  </a:cubicBezTo>
                  <a:cubicBezTo>
                    <a:pt x="880110" y="1239520"/>
                    <a:pt x="855980" y="1198880"/>
                    <a:pt x="843280" y="1170940"/>
                  </a:cubicBezTo>
                  <a:cubicBezTo>
                    <a:pt x="834390" y="1150620"/>
                    <a:pt x="831850" y="1137920"/>
                    <a:pt x="830580" y="1116330"/>
                  </a:cubicBezTo>
                  <a:cubicBezTo>
                    <a:pt x="828040" y="1085850"/>
                    <a:pt x="834390" y="1033780"/>
                    <a:pt x="843280" y="1005840"/>
                  </a:cubicBezTo>
                  <a:cubicBezTo>
                    <a:pt x="849630" y="984250"/>
                    <a:pt x="855980" y="972820"/>
                    <a:pt x="869950" y="955040"/>
                  </a:cubicBezTo>
                  <a:cubicBezTo>
                    <a:pt x="889000" y="932180"/>
                    <a:pt x="927100" y="896620"/>
                    <a:pt x="953770" y="881380"/>
                  </a:cubicBezTo>
                  <a:cubicBezTo>
                    <a:pt x="971550" y="869950"/>
                    <a:pt x="1005840" y="861060"/>
                    <a:pt x="1005840" y="8610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25600" y="9190672"/>
            <a:ext cx="3976688" cy="1209675"/>
            <a:chOff x="0" y="0"/>
            <a:chExt cx="5302250" cy="16129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8260"/>
              <a:ext cx="5203190" cy="1515110"/>
            </a:xfrm>
            <a:custGeom>
              <a:avLst/>
              <a:gdLst/>
              <a:ahLst/>
              <a:cxnLst/>
              <a:rect r="r" b="b" t="t" l="l"/>
              <a:pathLst>
                <a:path h="1515110" w="5203190">
                  <a:moveTo>
                    <a:pt x="2283460" y="2540"/>
                  </a:moveTo>
                  <a:cubicBezTo>
                    <a:pt x="3150870" y="107950"/>
                    <a:pt x="3350260" y="137160"/>
                    <a:pt x="3567430" y="175260"/>
                  </a:cubicBezTo>
                  <a:cubicBezTo>
                    <a:pt x="3802380" y="218440"/>
                    <a:pt x="4103370" y="295910"/>
                    <a:pt x="4298950" y="326390"/>
                  </a:cubicBezTo>
                  <a:cubicBezTo>
                    <a:pt x="4428490" y="346710"/>
                    <a:pt x="4518660" y="361950"/>
                    <a:pt x="4624070" y="361950"/>
                  </a:cubicBezTo>
                  <a:cubicBezTo>
                    <a:pt x="4725670" y="361950"/>
                    <a:pt x="4846320" y="326390"/>
                    <a:pt x="4922520" y="327660"/>
                  </a:cubicBezTo>
                  <a:cubicBezTo>
                    <a:pt x="4968240" y="328930"/>
                    <a:pt x="4999990" y="330200"/>
                    <a:pt x="5033010" y="342900"/>
                  </a:cubicBezTo>
                  <a:cubicBezTo>
                    <a:pt x="5067300" y="356870"/>
                    <a:pt x="5100320" y="381000"/>
                    <a:pt x="5124450" y="408940"/>
                  </a:cubicBezTo>
                  <a:cubicBezTo>
                    <a:pt x="5148580" y="436880"/>
                    <a:pt x="5166360" y="473710"/>
                    <a:pt x="5175250" y="509270"/>
                  </a:cubicBezTo>
                  <a:cubicBezTo>
                    <a:pt x="5182870" y="544830"/>
                    <a:pt x="5179060" y="590550"/>
                    <a:pt x="5172710" y="621030"/>
                  </a:cubicBezTo>
                  <a:cubicBezTo>
                    <a:pt x="5168900" y="642620"/>
                    <a:pt x="5163820" y="655320"/>
                    <a:pt x="5152390" y="673100"/>
                  </a:cubicBezTo>
                  <a:cubicBezTo>
                    <a:pt x="5135880" y="699770"/>
                    <a:pt x="5106670" y="736600"/>
                    <a:pt x="5076190" y="756920"/>
                  </a:cubicBezTo>
                  <a:cubicBezTo>
                    <a:pt x="5045710" y="775970"/>
                    <a:pt x="5029200" y="778510"/>
                    <a:pt x="4970780" y="793750"/>
                  </a:cubicBezTo>
                  <a:cubicBezTo>
                    <a:pt x="4700270" y="863600"/>
                    <a:pt x="3214370" y="1073150"/>
                    <a:pt x="2661920" y="1167130"/>
                  </a:cubicBezTo>
                  <a:cubicBezTo>
                    <a:pt x="2353310" y="1220470"/>
                    <a:pt x="2172970" y="1249680"/>
                    <a:pt x="1940560" y="1299210"/>
                  </a:cubicBezTo>
                  <a:cubicBezTo>
                    <a:pt x="1719580" y="1347470"/>
                    <a:pt x="1395730" y="1442720"/>
                    <a:pt x="1299210" y="1455420"/>
                  </a:cubicBezTo>
                  <a:cubicBezTo>
                    <a:pt x="1272540" y="1459230"/>
                    <a:pt x="1266190" y="1460500"/>
                    <a:pt x="1245870" y="1457960"/>
                  </a:cubicBezTo>
                  <a:cubicBezTo>
                    <a:pt x="1217930" y="1452880"/>
                    <a:pt x="1172210" y="1436370"/>
                    <a:pt x="1146810" y="1422400"/>
                  </a:cubicBezTo>
                  <a:cubicBezTo>
                    <a:pt x="1129030" y="1412240"/>
                    <a:pt x="1118870" y="1404620"/>
                    <a:pt x="1106170" y="1388110"/>
                  </a:cubicBezTo>
                  <a:cubicBezTo>
                    <a:pt x="1087120" y="1366520"/>
                    <a:pt x="1062990" y="1323340"/>
                    <a:pt x="1054100" y="1296670"/>
                  </a:cubicBezTo>
                  <a:cubicBezTo>
                    <a:pt x="1047750" y="1277620"/>
                    <a:pt x="1045210" y="1264920"/>
                    <a:pt x="1046480" y="1243330"/>
                  </a:cubicBezTo>
                  <a:cubicBezTo>
                    <a:pt x="1046480" y="1215390"/>
                    <a:pt x="1056640" y="1167130"/>
                    <a:pt x="1068070" y="1140460"/>
                  </a:cubicBezTo>
                  <a:cubicBezTo>
                    <a:pt x="1075690" y="1121410"/>
                    <a:pt x="1085850" y="1109980"/>
                    <a:pt x="1097280" y="1096010"/>
                  </a:cubicBezTo>
                  <a:cubicBezTo>
                    <a:pt x="1108710" y="1082040"/>
                    <a:pt x="1118870" y="1070610"/>
                    <a:pt x="1135380" y="1059180"/>
                  </a:cubicBezTo>
                  <a:cubicBezTo>
                    <a:pt x="1159510" y="1043940"/>
                    <a:pt x="1191260" y="1023620"/>
                    <a:pt x="1233170" y="1018540"/>
                  </a:cubicBezTo>
                  <a:cubicBezTo>
                    <a:pt x="1308100" y="1010920"/>
                    <a:pt x="1431290" y="1066800"/>
                    <a:pt x="1548130" y="1079500"/>
                  </a:cubicBezTo>
                  <a:cubicBezTo>
                    <a:pt x="1692910" y="1094740"/>
                    <a:pt x="1873250" y="1092200"/>
                    <a:pt x="2038350" y="1089660"/>
                  </a:cubicBezTo>
                  <a:cubicBezTo>
                    <a:pt x="2205990" y="1087120"/>
                    <a:pt x="2390140" y="1078230"/>
                    <a:pt x="2548890" y="1061720"/>
                  </a:cubicBezTo>
                  <a:cubicBezTo>
                    <a:pt x="2687320" y="1049020"/>
                    <a:pt x="2816860" y="1028700"/>
                    <a:pt x="2938780" y="1007110"/>
                  </a:cubicBezTo>
                  <a:cubicBezTo>
                    <a:pt x="3048000" y="988060"/>
                    <a:pt x="3147060" y="966470"/>
                    <a:pt x="3246120" y="939800"/>
                  </a:cubicBezTo>
                  <a:cubicBezTo>
                    <a:pt x="3341370" y="913130"/>
                    <a:pt x="3434080" y="882650"/>
                    <a:pt x="3522980" y="849630"/>
                  </a:cubicBezTo>
                  <a:cubicBezTo>
                    <a:pt x="3608070" y="817880"/>
                    <a:pt x="3671570" y="795020"/>
                    <a:pt x="3769360" y="748030"/>
                  </a:cubicBezTo>
                  <a:cubicBezTo>
                    <a:pt x="3921760" y="674370"/>
                    <a:pt x="4184650" y="490220"/>
                    <a:pt x="4335780" y="430530"/>
                  </a:cubicBezTo>
                  <a:cubicBezTo>
                    <a:pt x="4428490" y="393700"/>
                    <a:pt x="4508500" y="370840"/>
                    <a:pt x="4572000" y="370840"/>
                  </a:cubicBezTo>
                  <a:cubicBezTo>
                    <a:pt x="4615180" y="370840"/>
                    <a:pt x="4648200" y="379730"/>
                    <a:pt x="4679950" y="396240"/>
                  </a:cubicBezTo>
                  <a:cubicBezTo>
                    <a:pt x="4711700" y="412750"/>
                    <a:pt x="4743450" y="439420"/>
                    <a:pt x="4763770" y="468630"/>
                  </a:cubicBezTo>
                  <a:cubicBezTo>
                    <a:pt x="4784090" y="499110"/>
                    <a:pt x="4798060" y="542290"/>
                    <a:pt x="4803140" y="572770"/>
                  </a:cubicBezTo>
                  <a:cubicBezTo>
                    <a:pt x="4808220" y="593090"/>
                    <a:pt x="4808220" y="607060"/>
                    <a:pt x="4804410" y="628650"/>
                  </a:cubicBezTo>
                  <a:cubicBezTo>
                    <a:pt x="4799330" y="657860"/>
                    <a:pt x="4785360" y="702310"/>
                    <a:pt x="4765040" y="732790"/>
                  </a:cubicBezTo>
                  <a:cubicBezTo>
                    <a:pt x="4745990" y="762000"/>
                    <a:pt x="4726940" y="778510"/>
                    <a:pt x="4683760" y="806450"/>
                  </a:cubicBezTo>
                  <a:cubicBezTo>
                    <a:pt x="4578350" y="875030"/>
                    <a:pt x="4277360" y="1004570"/>
                    <a:pt x="4091940" y="1068070"/>
                  </a:cubicBezTo>
                  <a:cubicBezTo>
                    <a:pt x="3937000" y="1121410"/>
                    <a:pt x="3799840" y="1148080"/>
                    <a:pt x="3653790" y="1178560"/>
                  </a:cubicBezTo>
                  <a:cubicBezTo>
                    <a:pt x="3509010" y="1209040"/>
                    <a:pt x="3361690" y="1234440"/>
                    <a:pt x="3216910" y="1253490"/>
                  </a:cubicBezTo>
                  <a:cubicBezTo>
                    <a:pt x="3073400" y="1272540"/>
                    <a:pt x="2928620" y="1283970"/>
                    <a:pt x="2790190" y="1294130"/>
                  </a:cubicBezTo>
                  <a:cubicBezTo>
                    <a:pt x="2660650" y="1303020"/>
                    <a:pt x="2537460" y="1311910"/>
                    <a:pt x="2413000" y="1311910"/>
                  </a:cubicBezTo>
                  <a:cubicBezTo>
                    <a:pt x="2291080" y="1313180"/>
                    <a:pt x="2169160" y="1306830"/>
                    <a:pt x="2051050" y="1299210"/>
                  </a:cubicBezTo>
                  <a:cubicBezTo>
                    <a:pt x="1938020" y="1292860"/>
                    <a:pt x="1831340" y="1285240"/>
                    <a:pt x="1720850" y="1273810"/>
                  </a:cubicBezTo>
                  <a:cubicBezTo>
                    <a:pt x="1609090" y="1261110"/>
                    <a:pt x="1516380" y="1250950"/>
                    <a:pt x="1384300" y="1226820"/>
                  </a:cubicBezTo>
                  <a:cubicBezTo>
                    <a:pt x="1191260" y="1192530"/>
                    <a:pt x="839470" y="1136650"/>
                    <a:pt x="673100" y="1066800"/>
                  </a:cubicBezTo>
                  <a:cubicBezTo>
                    <a:pt x="572770" y="1024890"/>
                    <a:pt x="492760" y="958850"/>
                    <a:pt x="449580" y="924560"/>
                  </a:cubicBezTo>
                  <a:cubicBezTo>
                    <a:pt x="430530" y="909320"/>
                    <a:pt x="422910" y="902970"/>
                    <a:pt x="410210" y="885190"/>
                  </a:cubicBezTo>
                  <a:cubicBezTo>
                    <a:pt x="393700" y="861060"/>
                    <a:pt x="373380" y="814070"/>
                    <a:pt x="367030" y="784860"/>
                  </a:cubicBezTo>
                  <a:cubicBezTo>
                    <a:pt x="361950" y="764540"/>
                    <a:pt x="360680" y="750570"/>
                    <a:pt x="363220" y="730250"/>
                  </a:cubicBezTo>
                  <a:cubicBezTo>
                    <a:pt x="367030" y="701040"/>
                    <a:pt x="378460" y="656590"/>
                    <a:pt x="397510" y="626110"/>
                  </a:cubicBezTo>
                  <a:cubicBezTo>
                    <a:pt x="415290" y="595630"/>
                    <a:pt x="444500" y="566420"/>
                    <a:pt x="474980" y="548640"/>
                  </a:cubicBezTo>
                  <a:cubicBezTo>
                    <a:pt x="505460" y="530860"/>
                    <a:pt x="544830" y="519430"/>
                    <a:pt x="580390" y="516890"/>
                  </a:cubicBezTo>
                  <a:cubicBezTo>
                    <a:pt x="614680" y="515620"/>
                    <a:pt x="637540" y="538480"/>
                    <a:pt x="687070" y="537210"/>
                  </a:cubicBezTo>
                  <a:cubicBezTo>
                    <a:pt x="806450" y="537210"/>
                    <a:pt x="1084580" y="439420"/>
                    <a:pt x="1282700" y="420370"/>
                  </a:cubicBezTo>
                  <a:cubicBezTo>
                    <a:pt x="1477010" y="400050"/>
                    <a:pt x="1624330" y="408940"/>
                    <a:pt x="1865630" y="419100"/>
                  </a:cubicBezTo>
                  <a:cubicBezTo>
                    <a:pt x="2268220" y="434340"/>
                    <a:pt x="3126740" y="523240"/>
                    <a:pt x="3464560" y="547370"/>
                  </a:cubicBezTo>
                  <a:cubicBezTo>
                    <a:pt x="3623310" y="557530"/>
                    <a:pt x="3680460" y="562610"/>
                    <a:pt x="3812540" y="567690"/>
                  </a:cubicBezTo>
                  <a:cubicBezTo>
                    <a:pt x="3983990" y="574040"/>
                    <a:pt x="4300220" y="547370"/>
                    <a:pt x="4409440" y="576580"/>
                  </a:cubicBezTo>
                  <a:cubicBezTo>
                    <a:pt x="4453890" y="588010"/>
                    <a:pt x="4472940" y="603250"/>
                    <a:pt x="4497070" y="626110"/>
                  </a:cubicBezTo>
                  <a:cubicBezTo>
                    <a:pt x="4521200" y="647700"/>
                    <a:pt x="4541520" y="679450"/>
                    <a:pt x="4552950" y="711200"/>
                  </a:cubicBezTo>
                  <a:cubicBezTo>
                    <a:pt x="4563110" y="741680"/>
                    <a:pt x="4566920" y="778510"/>
                    <a:pt x="4561840" y="811530"/>
                  </a:cubicBezTo>
                  <a:cubicBezTo>
                    <a:pt x="4556760" y="844550"/>
                    <a:pt x="4538980" y="882650"/>
                    <a:pt x="4523740" y="905510"/>
                  </a:cubicBezTo>
                  <a:cubicBezTo>
                    <a:pt x="4513580" y="922020"/>
                    <a:pt x="4504690" y="930910"/>
                    <a:pt x="4488180" y="942340"/>
                  </a:cubicBezTo>
                  <a:cubicBezTo>
                    <a:pt x="4466590" y="958850"/>
                    <a:pt x="4446270" y="971550"/>
                    <a:pt x="4398010" y="986790"/>
                  </a:cubicBezTo>
                  <a:cubicBezTo>
                    <a:pt x="4241800" y="1035050"/>
                    <a:pt x="3722370" y="1084580"/>
                    <a:pt x="3361690" y="1129030"/>
                  </a:cubicBezTo>
                  <a:cubicBezTo>
                    <a:pt x="2967990" y="1178560"/>
                    <a:pt x="2515870" y="1231900"/>
                    <a:pt x="2124710" y="1267460"/>
                  </a:cubicBezTo>
                  <a:cubicBezTo>
                    <a:pt x="1774190" y="1297940"/>
                    <a:pt x="1423670" y="1316990"/>
                    <a:pt x="1123950" y="1332230"/>
                  </a:cubicBezTo>
                  <a:cubicBezTo>
                    <a:pt x="878840" y="1344930"/>
                    <a:pt x="624840" y="1346200"/>
                    <a:pt x="457200" y="1358900"/>
                  </a:cubicBezTo>
                  <a:cubicBezTo>
                    <a:pt x="354330" y="1365250"/>
                    <a:pt x="273050" y="1386840"/>
                    <a:pt x="210820" y="1384300"/>
                  </a:cubicBezTo>
                  <a:cubicBezTo>
                    <a:pt x="171450" y="1383030"/>
                    <a:pt x="144780" y="1379220"/>
                    <a:pt x="116840" y="1366520"/>
                  </a:cubicBezTo>
                  <a:cubicBezTo>
                    <a:pt x="88900" y="1353820"/>
                    <a:pt x="62230" y="1332230"/>
                    <a:pt x="43180" y="1308100"/>
                  </a:cubicBezTo>
                  <a:cubicBezTo>
                    <a:pt x="24130" y="1283970"/>
                    <a:pt x="10160" y="1245870"/>
                    <a:pt x="5080" y="1221740"/>
                  </a:cubicBezTo>
                  <a:cubicBezTo>
                    <a:pt x="0" y="1202690"/>
                    <a:pt x="1270" y="1188720"/>
                    <a:pt x="2540" y="1173480"/>
                  </a:cubicBezTo>
                  <a:cubicBezTo>
                    <a:pt x="2540" y="1158240"/>
                    <a:pt x="3810" y="1143000"/>
                    <a:pt x="11430" y="1126490"/>
                  </a:cubicBezTo>
                  <a:cubicBezTo>
                    <a:pt x="20320" y="1102360"/>
                    <a:pt x="38100" y="1066800"/>
                    <a:pt x="60960" y="1045210"/>
                  </a:cubicBezTo>
                  <a:cubicBezTo>
                    <a:pt x="82550" y="1023620"/>
                    <a:pt x="97790" y="1010920"/>
                    <a:pt x="142240" y="996950"/>
                  </a:cubicBezTo>
                  <a:cubicBezTo>
                    <a:pt x="283210" y="952500"/>
                    <a:pt x="821690" y="953770"/>
                    <a:pt x="1085850" y="924560"/>
                  </a:cubicBezTo>
                  <a:cubicBezTo>
                    <a:pt x="1277620" y="902970"/>
                    <a:pt x="1379220" y="883920"/>
                    <a:pt x="1582420" y="849630"/>
                  </a:cubicBezTo>
                  <a:cubicBezTo>
                    <a:pt x="1903730" y="795020"/>
                    <a:pt x="2489200" y="684530"/>
                    <a:pt x="2828290" y="613410"/>
                  </a:cubicBezTo>
                  <a:cubicBezTo>
                    <a:pt x="3064510" y="563880"/>
                    <a:pt x="3241040" y="509270"/>
                    <a:pt x="3426460" y="474980"/>
                  </a:cubicBezTo>
                  <a:cubicBezTo>
                    <a:pt x="3587750" y="447040"/>
                    <a:pt x="3782060" y="412750"/>
                    <a:pt x="3878580" y="416560"/>
                  </a:cubicBezTo>
                  <a:cubicBezTo>
                    <a:pt x="3924300" y="417830"/>
                    <a:pt x="3949700" y="422910"/>
                    <a:pt x="3980180" y="438150"/>
                  </a:cubicBezTo>
                  <a:cubicBezTo>
                    <a:pt x="4010660" y="452120"/>
                    <a:pt x="4039870" y="476250"/>
                    <a:pt x="4060190" y="504190"/>
                  </a:cubicBezTo>
                  <a:cubicBezTo>
                    <a:pt x="4080510" y="530860"/>
                    <a:pt x="4095750" y="566420"/>
                    <a:pt x="4100830" y="599440"/>
                  </a:cubicBezTo>
                  <a:cubicBezTo>
                    <a:pt x="4105910" y="632460"/>
                    <a:pt x="4099560" y="675640"/>
                    <a:pt x="4091940" y="702310"/>
                  </a:cubicBezTo>
                  <a:cubicBezTo>
                    <a:pt x="4086860" y="722630"/>
                    <a:pt x="4080510" y="734060"/>
                    <a:pt x="4069080" y="750570"/>
                  </a:cubicBezTo>
                  <a:cubicBezTo>
                    <a:pt x="4052570" y="773430"/>
                    <a:pt x="4023360" y="805180"/>
                    <a:pt x="3994150" y="821690"/>
                  </a:cubicBezTo>
                  <a:cubicBezTo>
                    <a:pt x="3964940" y="838200"/>
                    <a:pt x="3934460" y="835660"/>
                    <a:pt x="3893820" y="850900"/>
                  </a:cubicBezTo>
                  <a:cubicBezTo>
                    <a:pt x="3827780" y="875030"/>
                    <a:pt x="3760470" y="930910"/>
                    <a:pt x="3633470" y="969010"/>
                  </a:cubicBezTo>
                  <a:cubicBezTo>
                    <a:pt x="3336290" y="1059180"/>
                    <a:pt x="2387600" y="1167130"/>
                    <a:pt x="2082800" y="1219200"/>
                  </a:cubicBezTo>
                  <a:cubicBezTo>
                    <a:pt x="1954530" y="1242060"/>
                    <a:pt x="1897380" y="1248410"/>
                    <a:pt x="1809750" y="1270000"/>
                  </a:cubicBezTo>
                  <a:cubicBezTo>
                    <a:pt x="1728470" y="1290320"/>
                    <a:pt x="1637030" y="1334770"/>
                    <a:pt x="1574800" y="1343660"/>
                  </a:cubicBezTo>
                  <a:cubicBezTo>
                    <a:pt x="1532890" y="1348740"/>
                    <a:pt x="1503680" y="1348740"/>
                    <a:pt x="1471930" y="1339850"/>
                  </a:cubicBezTo>
                  <a:cubicBezTo>
                    <a:pt x="1440180" y="1330960"/>
                    <a:pt x="1405890" y="1311910"/>
                    <a:pt x="1381760" y="1290320"/>
                  </a:cubicBezTo>
                  <a:cubicBezTo>
                    <a:pt x="1357630" y="1267460"/>
                    <a:pt x="1337310" y="1234440"/>
                    <a:pt x="1325880" y="1203960"/>
                  </a:cubicBezTo>
                  <a:cubicBezTo>
                    <a:pt x="1315720" y="1172210"/>
                    <a:pt x="1311910" y="1134110"/>
                    <a:pt x="1316990" y="1101090"/>
                  </a:cubicBezTo>
                  <a:cubicBezTo>
                    <a:pt x="1322070" y="1068070"/>
                    <a:pt x="1341120" y="1029970"/>
                    <a:pt x="1356360" y="1005840"/>
                  </a:cubicBezTo>
                  <a:cubicBezTo>
                    <a:pt x="1367790" y="989330"/>
                    <a:pt x="1375410" y="980440"/>
                    <a:pt x="1391920" y="969010"/>
                  </a:cubicBezTo>
                  <a:cubicBezTo>
                    <a:pt x="1414780" y="952500"/>
                    <a:pt x="1435100" y="932180"/>
                    <a:pt x="1484630" y="923290"/>
                  </a:cubicBezTo>
                  <a:cubicBezTo>
                    <a:pt x="1635760" y="899160"/>
                    <a:pt x="2178050" y="1022350"/>
                    <a:pt x="2465070" y="1047750"/>
                  </a:cubicBezTo>
                  <a:cubicBezTo>
                    <a:pt x="2687320" y="1068070"/>
                    <a:pt x="2879090" y="1074420"/>
                    <a:pt x="3058160" y="1082040"/>
                  </a:cubicBezTo>
                  <a:cubicBezTo>
                    <a:pt x="3206750" y="1088390"/>
                    <a:pt x="3310890" y="1096010"/>
                    <a:pt x="3464560" y="1093470"/>
                  </a:cubicBezTo>
                  <a:cubicBezTo>
                    <a:pt x="3666490" y="1090930"/>
                    <a:pt x="3920490" y="1061720"/>
                    <a:pt x="4161790" y="1051560"/>
                  </a:cubicBezTo>
                  <a:cubicBezTo>
                    <a:pt x="4422140" y="1041400"/>
                    <a:pt x="4850130" y="1028700"/>
                    <a:pt x="4974590" y="1037590"/>
                  </a:cubicBezTo>
                  <a:cubicBezTo>
                    <a:pt x="5011420" y="1040130"/>
                    <a:pt x="5024120" y="1041400"/>
                    <a:pt x="5046980" y="1049020"/>
                  </a:cubicBezTo>
                  <a:cubicBezTo>
                    <a:pt x="5069840" y="1056640"/>
                    <a:pt x="5092700" y="1069340"/>
                    <a:pt x="5111750" y="1083310"/>
                  </a:cubicBezTo>
                  <a:cubicBezTo>
                    <a:pt x="5132070" y="1098550"/>
                    <a:pt x="5149850" y="1116330"/>
                    <a:pt x="5162550" y="1136650"/>
                  </a:cubicBezTo>
                  <a:cubicBezTo>
                    <a:pt x="5176520" y="1156970"/>
                    <a:pt x="5187950" y="1179830"/>
                    <a:pt x="5194300" y="1203960"/>
                  </a:cubicBezTo>
                  <a:cubicBezTo>
                    <a:pt x="5200650" y="1226820"/>
                    <a:pt x="5203190" y="1252220"/>
                    <a:pt x="5201920" y="1276350"/>
                  </a:cubicBezTo>
                  <a:cubicBezTo>
                    <a:pt x="5200650" y="1300480"/>
                    <a:pt x="5195570" y="1325880"/>
                    <a:pt x="5186680" y="1348740"/>
                  </a:cubicBezTo>
                  <a:cubicBezTo>
                    <a:pt x="5177790" y="1371600"/>
                    <a:pt x="5163820" y="1393190"/>
                    <a:pt x="5148580" y="1412240"/>
                  </a:cubicBezTo>
                  <a:cubicBezTo>
                    <a:pt x="5133340" y="1430020"/>
                    <a:pt x="5113020" y="1447800"/>
                    <a:pt x="5092700" y="1459230"/>
                  </a:cubicBezTo>
                  <a:cubicBezTo>
                    <a:pt x="5071110" y="1471930"/>
                    <a:pt x="5048250" y="1482090"/>
                    <a:pt x="5024120" y="1487170"/>
                  </a:cubicBezTo>
                  <a:cubicBezTo>
                    <a:pt x="4999990" y="1492250"/>
                    <a:pt x="4974590" y="1493520"/>
                    <a:pt x="4950460" y="1490980"/>
                  </a:cubicBezTo>
                  <a:cubicBezTo>
                    <a:pt x="4926330" y="1488440"/>
                    <a:pt x="4900930" y="1482090"/>
                    <a:pt x="4879340" y="1471930"/>
                  </a:cubicBezTo>
                  <a:cubicBezTo>
                    <a:pt x="4857750" y="1461770"/>
                    <a:pt x="4836160" y="1446530"/>
                    <a:pt x="4818380" y="1430020"/>
                  </a:cubicBezTo>
                  <a:cubicBezTo>
                    <a:pt x="4800600" y="1413510"/>
                    <a:pt x="4785360" y="1393190"/>
                    <a:pt x="4773930" y="1371600"/>
                  </a:cubicBezTo>
                  <a:cubicBezTo>
                    <a:pt x="4762500" y="1350010"/>
                    <a:pt x="4753610" y="1325880"/>
                    <a:pt x="4749800" y="1301750"/>
                  </a:cubicBezTo>
                  <a:cubicBezTo>
                    <a:pt x="4745990" y="1277620"/>
                    <a:pt x="4745990" y="1252220"/>
                    <a:pt x="4749800" y="1228090"/>
                  </a:cubicBezTo>
                  <a:cubicBezTo>
                    <a:pt x="4753610" y="1203960"/>
                    <a:pt x="4762500" y="1179830"/>
                    <a:pt x="4773930" y="1158240"/>
                  </a:cubicBezTo>
                  <a:cubicBezTo>
                    <a:pt x="4785360" y="1136650"/>
                    <a:pt x="4800600" y="1116330"/>
                    <a:pt x="4818380" y="1099820"/>
                  </a:cubicBezTo>
                  <a:cubicBezTo>
                    <a:pt x="4836160" y="1083310"/>
                    <a:pt x="4856480" y="1068070"/>
                    <a:pt x="4879340" y="1057910"/>
                  </a:cubicBezTo>
                  <a:cubicBezTo>
                    <a:pt x="4900930" y="1047750"/>
                    <a:pt x="4926330" y="1041400"/>
                    <a:pt x="4950460" y="1038860"/>
                  </a:cubicBezTo>
                  <a:cubicBezTo>
                    <a:pt x="4973320" y="1036320"/>
                    <a:pt x="4999990" y="1037590"/>
                    <a:pt x="5022850" y="1042670"/>
                  </a:cubicBezTo>
                  <a:cubicBezTo>
                    <a:pt x="5046980" y="1047750"/>
                    <a:pt x="5071110" y="1056640"/>
                    <a:pt x="5091430" y="1069340"/>
                  </a:cubicBezTo>
                  <a:cubicBezTo>
                    <a:pt x="5113020" y="1082040"/>
                    <a:pt x="5132070" y="1098550"/>
                    <a:pt x="5148580" y="1117600"/>
                  </a:cubicBezTo>
                  <a:cubicBezTo>
                    <a:pt x="5163820" y="1135380"/>
                    <a:pt x="5176520" y="1158240"/>
                    <a:pt x="5186680" y="1179830"/>
                  </a:cubicBezTo>
                  <a:cubicBezTo>
                    <a:pt x="5195570" y="1202690"/>
                    <a:pt x="5200650" y="1228090"/>
                    <a:pt x="5201920" y="1252220"/>
                  </a:cubicBezTo>
                  <a:cubicBezTo>
                    <a:pt x="5203190" y="1276350"/>
                    <a:pt x="5200650" y="1301750"/>
                    <a:pt x="5194300" y="1325880"/>
                  </a:cubicBezTo>
                  <a:cubicBezTo>
                    <a:pt x="5187950" y="1348740"/>
                    <a:pt x="5176520" y="1372870"/>
                    <a:pt x="5163820" y="1391920"/>
                  </a:cubicBezTo>
                  <a:cubicBezTo>
                    <a:pt x="5149850" y="1412240"/>
                    <a:pt x="5132070" y="1431290"/>
                    <a:pt x="5113020" y="1445260"/>
                  </a:cubicBezTo>
                  <a:cubicBezTo>
                    <a:pt x="5093970" y="1460500"/>
                    <a:pt x="5071110" y="1473200"/>
                    <a:pt x="5048250" y="1480820"/>
                  </a:cubicBezTo>
                  <a:cubicBezTo>
                    <a:pt x="5025390" y="1488440"/>
                    <a:pt x="5013960" y="1489710"/>
                    <a:pt x="4974590" y="1492250"/>
                  </a:cubicBezTo>
                  <a:cubicBezTo>
                    <a:pt x="4815840" y="1504950"/>
                    <a:pt x="4030980" y="1477010"/>
                    <a:pt x="3760470" y="1482090"/>
                  </a:cubicBezTo>
                  <a:cubicBezTo>
                    <a:pt x="3624580" y="1483360"/>
                    <a:pt x="3586480" y="1493520"/>
                    <a:pt x="3453130" y="1493520"/>
                  </a:cubicBezTo>
                  <a:cubicBezTo>
                    <a:pt x="3210560" y="1494790"/>
                    <a:pt x="2689860" y="1478280"/>
                    <a:pt x="2421890" y="1461770"/>
                  </a:cubicBezTo>
                  <a:cubicBezTo>
                    <a:pt x="2247900" y="1450340"/>
                    <a:pt x="2136140" y="1440180"/>
                    <a:pt x="1995170" y="1421130"/>
                  </a:cubicBezTo>
                  <a:cubicBezTo>
                    <a:pt x="1854200" y="1400810"/>
                    <a:pt x="1667510" y="1353820"/>
                    <a:pt x="1574800" y="1343660"/>
                  </a:cubicBezTo>
                  <a:cubicBezTo>
                    <a:pt x="1529080" y="1338580"/>
                    <a:pt x="1503680" y="1348740"/>
                    <a:pt x="1471930" y="1339850"/>
                  </a:cubicBezTo>
                  <a:cubicBezTo>
                    <a:pt x="1440180" y="1330960"/>
                    <a:pt x="1405890" y="1311910"/>
                    <a:pt x="1381760" y="1290320"/>
                  </a:cubicBezTo>
                  <a:cubicBezTo>
                    <a:pt x="1357630" y="1267460"/>
                    <a:pt x="1337310" y="1234440"/>
                    <a:pt x="1325880" y="1203960"/>
                  </a:cubicBezTo>
                  <a:cubicBezTo>
                    <a:pt x="1315720" y="1172210"/>
                    <a:pt x="1311910" y="1134110"/>
                    <a:pt x="1316990" y="1101090"/>
                  </a:cubicBezTo>
                  <a:cubicBezTo>
                    <a:pt x="1322070" y="1068070"/>
                    <a:pt x="1337310" y="1032510"/>
                    <a:pt x="1356360" y="1005840"/>
                  </a:cubicBezTo>
                  <a:cubicBezTo>
                    <a:pt x="1376680" y="979170"/>
                    <a:pt x="1397000" y="960120"/>
                    <a:pt x="1435100" y="941070"/>
                  </a:cubicBezTo>
                  <a:cubicBezTo>
                    <a:pt x="1502410" y="906780"/>
                    <a:pt x="1617980" y="886460"/>
                    <a:pt x="1741170" y="862330"/>
                  </a:cubicBezTo>
                  <a:cubicBezTo>
                    <a:pt x="1924050" y="824230"/>
                    <a:pt x="2175510" y="803910"/>
                    <a:pt x="2429510" y="759460"/>
                  </a:cubicBezTo>
                  <a:cubicBezTo>
                    <a:pt x="2747010" y="703580"/>
                    <a:pt x="3229610" y="614680"/>
                    <a:pt x="3495040" y="544830"/>
                  </a:cubicBezTo>
                  <a:cubicBezTo>
                    <a:pt x="3656330" y="501650"/>
                    <a:pt x="3790950" y="421640"/>
                    <a:pt x="3878580" y="416560"/>
                  </a:cubicBezTo>
                  <a:cubicBezTo>
                    <a:pt x="3923030" y="414020"/>
                    <a:pt x="3953510" y="426720"/>
                    <a:pt x="3980180" y="438150"/>
                  </a:cubicBezTo>
                  <a:cubicBezTo>
                    <a:pt x="3999230" y="445770"/>
                    <a:pt x="4009390" y="452120"/>
                    <a:pt x="4024630" y="466090"/>
                  </a:cubicBezTo>
                  <a:cubicBezTo>
                    <a:pt x="4044950" y="485140"/>
                    <a:pt x="4074160" y="523240"/>
                    <a:pt x="4086860" y="548640"/>
                  </a:cubicBezTo>
                  <a:cubicBezTo>
                    <a:pt x="4095750" y="567690"/>
                    <a:pt x="4098290" y="581660"/>
                    <a:pt x="4100830" y="599440"/>
                  </a:cubicBezTo>
                  <a:cubicBezTo>
                    <a:pt x="4103370" y="615950"/>
                    <a:pt x="4105910" y="631190"/>
                    <a:pt x="4102100" y="651510"/>
                  </a:cubicBezTo>
                  <a:cubicBezTo>
                    <a:pt x="4098290" y="679450"/>
                    <a:pt x="4086860" y="721360"/>
                    <a:pt x="4069080" y="750570"/>
                  </a:cubicBezTo>
                  <a:cubicBezTo>
                    <a:pt x="4051300" y="778510"/>
                    <a:pt x="4018280" y="806450"/>
                    <a:pt x="3994150" y="821690"/>
                  </a:cubicBezTo>
                  <a:cubicBezTo>
                    <a:pt x="3977640" y="833120"/>
                    <a:pt x="3971290" y="836930"/>
                    <a:pt x="3945890" y="842010"/>
                  </a:cubicBezTo>
                  <a:cubicBezTo>
                    <a:pt x="3873500" y="858520"/>
                    <a:pt x="3702050" y="843280"/>
                    <a:pt x="3506470" y="868680"/>
                  </a:cubicBezTo>
                  <a:cubicBezTo>
                    <a:pt x="3100070" y="920750"/>
                    <a:pt x="2075180" y="1158240"/>
                    <a:pt x="1645920" y="1238250"/>
                  </a:cubicBezTo>
                  <a:cubicBezTo>
                    <a:pt x="1418590" y="1280160"/>
                    <a:pt x="1291590" y="1304290"/>
                    <a:pt x="1125220" y="1328420"/>
                  </a:cubicBezTo>
                  <a:cubicBezTo>
                    <a:pt x="971550" y="1348740"/>
                    <a:pt x="835660" y="1365250"/>
                    <a:pt x="681990" y="1374140"/>
                  </a:cubicBezTo>
                  <a:cubicBezTo>
                    <a:pt x="515620" y="1384300"/>
                    <a:pt x="241300" y="1393190"/>
                    <a:pt x="162560" y="1381760"/>
                  </a:cubicBezTo>
                  <a:cubicBezTo>
                    <a:pt x="138430" y="1377950"/>
                    <a:pt x="133350" y="1375410"/>
                    <a:pt x="116840" y="1366520"/>
                  </a:cubicBezTo>
                  <a:cubicBezTo>
                    <a:pt x="93980" y="1355090"/>
                    <a:pt x="59690" y="1327150"/>
                    <a:pt x="43180" y="1308100"/>
                  </a:cubicBezTo>
                  <a:cubicBezTo>
                    <a:pt x="30480" y="1294130"/>
                    <a:pt x="25400" y="1283970"/>
                    <a:pt x="19050" y="1266190"/>
                  </a:cubicBezTo>
                  <a:cubicBezTo>
                    <a:pt x="8890" y="1242060"/>
                    <a:pt x="1270" y="1198880"/>
                    <a:pt x="2540" y="1173480"/>
                  </a:cubicBezTo>
                  <a:cubicBezTo>
                    <a:pt x="2540" y="1155700"/>
                    <a:pt x="3810" y="1143000"/>
                    <a:pt x="11430" y="1126490"/>
                  </a:cubicBezTo>
                  <a:cubicBezTo>
                    <a:pt x="20320" y="1102360"/>
                    <a:pt x="43180" y="1065530"/>
                    <a:pt x="60960" y="1045210"/>
                  </a:cubicBezTo>
                  <a:cubicBezTo>
                    <a:pt x="72390" y="1032510"/>
                    <a:pt x="81280" y="1024890"/>
                    <a:pt x="97790" y="1016000"/>
                  </a:cubicBezTo>
                  <a:cubicBezTo>
                    <a:pt x="120650" y="1004570"/>
                    <a:pt x="142240" y="996950"/>
                    <a:pt x="189230" y="989330"/>
                  </a:cubicBezTo>
                  <a:cubicBezTo>
                    <a:pt x="334010" y="963930"/>
                    <a:pt x="788670" y="965200"/>
                    <a:pt x="1097280" y="947420"/>
                  </a:cubicBezTo>
                  <a:cubicBezTo>
                    <a:pt x="1418590" y="928370"/>
                    <a:pt x="1734820" y="908050"/>
                    <a:pt x="2078990" y="875030"/>
                  </a:cubicBezTo>
                  <a:cubicBezTo>
                    <a:pt x="2465070" y="836930"/>
                    <a:pt x="2910840" y="778510"/>
                    <a:pt x="3304540" y="725170"/>
                  </a:cubicBezTo>
                  <a:cubicBezTo>
                    <a:pt x="3669030" y="675640"/>
                    <a:pt x="4194810" y="558800"/>
                    <a:pt x="4358640" y="568960"/>
                  </a:cubicBezTo>
                  <a:cubicBezTo>
                    <a:pt x="4409440" y="571500"/>
                    <a:pt x="4427220" y="579120"/>
                    <a:pt x="4456430" y="595630"/>
                  </a:cubicBezTo>
                  <a:cubicBezTo>
                    <a:pt x="4484370" y="612140"/>
                    <a:pt x="4512310" y="637540"/>
                    <a:pt x="4530090" y="665480"/>
                  </a:cubicBezTo>
                  <a:cubicBezTo>
                    <a:pt x="4547870" y="692150"/>
                    <a:pt x="4560570" y="727710"/>
                    <a:pt x="4563110" y="760730"/>
                  </a:cubicBezTo>
                  <a:cubicBezTo>
                    <a:pt x="4566920" y="793750"/>
                    <a:pt x="4558030" y="834390"/>
                    <a:pt x="4549140" y="861060"/>
                  </a:cubicBezTo>
                  <a:cubicBezTo>
                    <a:pt x="4542790" y="878840"/>
                    <a:pt x="4536440" y="890270"/>
                    <a:pt x="4523740" y="905510"/>
                  </a:cubicBezTo>
                  <a:cubicBezTo>
                    <a:pt x="4505960" y="925830"/>
                    <a:pt x="4475480" y="956310"/>
                    <a:pt x="4446270" y="970280"/>
                  </a:cubicBezTo>
                  <a:cubicBezTo>
                    <a:pt x="4417060" y="984250"/>
                    <a:pt x="4401820" y="988060"/>
                    <a:pt x="4347210" y="991870"/>
                  </a:cubicBezTo>
                  <a:cubicBezTo>
                    <a:pt x="4072890" y="1012190"/>
                    <a:pt x="2401570" y="839470"/>
                    <a:pt x="1873250" y="831850"/>
                  </a:cubicBezTo>
                  <a:cubicBezTo>
                    <a:pt x="1624330" y="828040"/>
                    <a:pt x="1502410" y="839470"/>
                    <a:pt x="1323340" y="850900"/>
                  </a:cubicBezTo>
                  <a:cubicBezTo>
                    <a:pt x="1149350" y="862330"/>
                    <a:pt x="962660" y="882650"/>
                    <a:pt x="812800" y="901700"/>
                  </a:cubicBezTo>
                  <a:cubicBezTo>
                    <a:pt x="694690" y="918210"/>
                    <a:pt x="566420" y="971550"/>
                    <a:pt x="496570" y="953770"/>
                  </a:cubicBezTo>
                  <a:cubicBezTo>
                    <a:pt x="455930" y="943610"/>
                    <a:pt x="430530" y="908050"/>
                    <a:pt x="410210" y="885190"/>
                  </a:cubicBezTo>
                  <a:cubicBezTo>
                    <a:pt x="396240" y="869950"/>
                    <a:pt x="389890" y="858520"/>
                    <a:pt x="382270" y="838200"/>
                  </a:cubicBezTo>
                  <a:cubicBezTo>
                    <a:pt x="372110" y="810260"/>
                    <a:pt x="360680" y="765810"/>
                    <a:pt x="363220" y="730250"/>
                  </a:cubicBezTo>
                  <a:cubicBezTo>
                    <a:pt x="365760" y="694690"/>
                    <a:pt x="383540" y="651510"/>
                    <a:pt x="397510" y="626110"/>
                  </a:cubicBezTo>
                  <a:cubicBezTo>
                    <a:pt x="406400" y="607060"/>
                    <a:pt x="417830" y="595630"/>
                    <a:pt x="431800" y="582930"/>
                  </a:cubicBezTo>
                  <a:cubicBezTo>
                    <a:pt x="444500" y="570230"/>
                    <a:pt x="455930" y="558800"/>
                    <a:pt x="474980" y="548640"/>
                  </a:cubicBezTo>
                  <a:cubicBezTo>
                    <a:pt x="501650" y="534670"/>
                    <a:pt x="544830" y="519430"/>
                    <a:pt x="580390" y="516890"/>
                  </a:cubicBezTo>
                  <a:cubicBezTo>
                    <a:pt x="614680" y="515620"/>
                    <a:pt x="654050" y="520700"/>
                    <a:pt x="687070" y="537210"/>
                  </a:cubicBezTo>
                  <a:cubicBezTo>
                    <a:pt x="726440" y="557530"/>
                    <a:pt x="737870" y="605790"/>
                    <a:pt x="793750" y="637540"/>
                  </a:cubicBezTo>
                  <a:cubicBezTo>
                    <a:pt x="914400" y="703580"/>
                    <a:pt x="1267460" y="767080"/>
                    <a:pt x="1445260" y="803910"/>
                  </a:cubicBezTo>
                  <a:cubicBezTo>
                    <a:pt x="1567180" y="828040"/>
                    <a:pt x="1634490" y="836930"/>
                    <a:pt x="1756410" y="849630"/>
                  </a:cubicBezTo>
                  <a:cubicBezTo>
                    <a:pt x="1930400" y="868680"/>
                    <a:pt x="2212340" y="891540"/>
                    <a:pt x="2393950" y="894080"/>
                  </a:cubicBezTo>
                  <a:cubicBezTo>
                    <a:pt x="2528570" y="895350"/>
                    <a:pt x="2627630" y="886460"/>
                    <a:pt x="2748280" y="877570"/>
                  </a:cubicBezTo>
                  <a:cubicBezTo>
                    <a:pt x="2876550" y="867410"/>
                    <a:pt x="3008630" y="855980"/>
                    <a:pt x="3139440" y="835660"/>
                  </a:cubicBezTo>
                  <a:cubicBezTo>
                    <a:pt x="3272790" y="815340"/>
                    <a:pt x="3389630" y="795020"/>
                    <a:pt x="3540760" y="756920"/>
                  </a:cubicBezTo>
                  <a:cubicBezTo>
                    <a:pt x="3743960" y="706120"/>
                    <a:pt x="4070350" y="617220"/>
                    <a:pt x="4246880" y="538480"/>
                  </a:cubicBezTo>
                  <a:cubicBezTo>
                    <a:pt x="4362450" y="486410"/>
                    <a:pt x="4443730" y="397510"/>
                    <a:pt x="4516120" y="377190"/>
                  </a:cubicBezTo>
                  <a:cubicBezTo>
                    <a:pt x="4559300" y="365760"/>
                    <a:pt x="4592320" y="368300"/>
                    <a:pt x="4627880" y="377190"/>
                  </a:cubicBezTo>
                  <a:cubicBezTo>
                    <a:pt x="4662170" y="384810"/>
                    <a:pt x="4699000" y="403860"/>
                    <a:pt x="4725670" y="427990"/>
                  </a:cubicBezTo>
                  <a:cubicBezTo>
                    <a:pt x="4753610" y="450850"/>
                    <a:pt x="4776470" y="485140"/>
                    <a:pt x="4790440" y="518160"/>
                  </a:cubicBezTo>
                  <a:cubicBezTo>
                    <a:pt x="4803140" y="552450"/>
                    <a:pt x="4805680" y="598170"/>
                    <a:pt x="4804410" y="628650"/>
                  </a:cubicBezTo>
                  <a:cubicBezTo>
                    <a:pt x="4803140" y="650240"/>
                    <a:pt x="4799330" y="662940"/>
                    <a:pt x="4791710" y="683260"/>
                  </a:cubicBezTo>
                  <a:cubicBezTo>
                    <a:pt x="4779010" y="709930"/>
                    <a:pt x="4756150" y="750570"/>
                    <a:pt x="4729480" y="774700"/>
                  </a:cubicBezTo>
                  <a:cubicBezTo>
                    <a:pt x="4702810" y="798830"/>
                    <a:pt x="4669790" y="811530"/>
                    <a:pt x="4631690" y="826770"/>
                  </a:cubicBezTo>
                  <a:cubicBezTo>
                    <a:pt x="4579620" y="848360"/>
                    <a:pt x="4521200" y="852170"/>
                    <a:pt x="4446270" y="882650"/>
                  </a:cubicBezTo>
                  <a:cubicBezTo>
                    <a:pt x="4314190" y="934720"/>
                    <a:pt x="4072890" y="1079500"/>
                    <a:pt x="3924300" y="1144270"/>
                  </a:cubicBezTo>
                  <a:cubicBezTo>
                    <a:pt x="3818890" y="1189990"/>
                    <a:pt x="3742690" y="1216660"/>
                    <a:pt x="3646170" y="1248410"/>
                  </a:cubicBezTo>
                  <a:cubicBezTo>
                    <a:pt x="3544570" y="1282700"/>
                    <a:pt x="3437890" y="1315720"/>
                    <a:pt x="3329940" y="1342390"/>
                  </a:cubicBezTo>
                  <a:cubicBezTo>
                    <a:pt x="3220720" y="1369060"/>
                    <a:pt x="3114040" y="1388110"/>
                    <a:pt x="2995930" y="1408430"/>
                  </a:cubicBezTo>
                  <a:cubicBezTo>
                    <a:pt x="2863850" y="1430020"/>
                    <a:pt x="2725420" y="1451610"/>
                    <a:pt x="2576830" y="1468120"/>
                  </a:cubicBezTo>
                  <a:cubicBezTo>
                    <a:pt x="2409190" y="1487170"/>
                    <a:pt x="2233930" y="1512570"/>
                    <a:pt x="2037080" y="1513840"/>
                  </a:cubicBezTo>
                  <a:cubicBezTo>
                    <a:pt x="1799590" y="1515110"/>
                    <a:pt x="1384300" y="1485900"/>
                    <a:pt x="1245870" y="1457960"/>
                  </a:cubicBezTo>
                  <a:cubicBezTo>
                    <a:pt x="1196340" y="1446530"/>
                    <a:pt x="1174750" y="1441450"/>
                    <a:pt x="1146810" y="1422400"/>
                  </a:cubicBezTo>
                  <a:cubicBezTo>
                    <a:pt x="1117600" y="1404620"/>
                    <a:pt x="1090930" y="1375410"/>
                    <a:pt x="1074420" y="1346200"/>
                  </a:cubicBezTo>
                  <a:cubicBezTo>
                    <a:pt x="1057910" y="1315720"/>
                    <a:pt x="1049020" y="1272540"/>
                    <a:pt x="1046480" y="1244600"/>
                  </a:cubicBezTo>
                  <a:cubicBezTo>
                    <a:pt x="1043940" y="1223010"/>
                    <a:pt x="1045210" y="1210310"/>
                    <a:pt x="1050290" y="1191260"/>
                  </a:cubicBezTo>
                  <a:cubicBezTo>
                    <a:pt x="1057910" y="1163320"/>
                    <a:pt x="1075690" y="1122680"/>
                    <a:pt x="1097280" y="1096010"/>
                  </a:cubicBezTo>
                  <a:cubicBezTo>
                    <a:pt x="1118870" y="1069340"/>
                    <a:pt x="1156970" y="1046480"/>
                    <a:pt x="1182370" y="1033780"/>
                  </a:cubicBezTo>
                  <a:cubicBezTo>
                    <a:pt x="1200150" y="1024890"/>
                    <a:pt x="1203960" y="1026160"/>
                    <a:pt x="1233170" y="1018540"/>
                  </a:cubicBezTo>
                  <a:cubicBezTo>
                    <a:pt x="1405890" y="979170"/>
                    <a:pt x="2456180" y="805180"/>
                    <a:pt x="3020060" y="697230"/>
                  </a:cubicBezTo>
                  <a:cubicBezTo>
                    <a:pt x="3528060" y="599440"/>
                    <a:pt x="4117340" y="468630"/>
                    <a:pt x="4464050" y="403860"/>
                  </a:cubicBezTo>
                  <a:cubicBezTo>
                    <a:pt x="4659630" y="368300"/>
                    <a:pt x="4842510" y="334010"/>
                    <a:pt x="4922520" y="327660"/>
                  </a:cubicBezTo>
                  <a:cubicBezTo>
                    <a:pt x="4949190" y="326390"/>
                    <a:pt x="4956810" y="325120"/>
                    <a:pt x="4978400" y="328930"/>
                  </a:cubicBezTo>
                  <a:cubicBezTo>
                    <a:pt x="5008880" y="335280"/>
                    <a:pt x="5053330" y="349250"/>
                    <a:pt x="5082540" y="370840"/>
                  </a:cubicBezTo>
                  <a:cubicBezTo>
                    <a:pt x="5111750" y="391160"/>
                    <a:pt x="5139690" y="429260"/>
                    <a:pt x="5156200" y="455930"/>
                  </a:cubicBezTo>
                  <a:cubicBezTo>
                    <a:pt x="5166360" y="474980"/>
                    <a:pt x="5171440" y="487680"/>
                    <a:pt x="5175250" y="509270"/>
                  </a:cubicBezTo>
                  <a:cubicBezTo>
                    <a:pt x="5180330" y="538480"/>
                    <a:pt x="5179060" y="590550"/>
                    <a:pt x="5172710" y="621030"/>
                  </a:cubicBezTo>
                  <a:cubicBezTo>
                    <a:pt x="5168900" y="642620"/>
                    <a:pt x="5163820" y="655320"/>
                    <a:pt x="5152390" y="673100"/>
                  </a:cubicBezTo>
                  <a:cubicBezTo>
                    <a:pt x="5135880" y="699770"/>
                    <a:pt x="5106670" y="736600"/>
                    <a:pt x="5076190" y="755650"/>
                  </a:cubicBezTo>
                  <a:cubicBezTo>
                    <a:pt x="5045710" y="775970"/>
                    <a:pt x="5017770" y="784860"/>
                    <a:pt x="4970780" y="793750"/>
                  </a:cubicBezTo>
                  <a:cubicBezTo>
                    <a:pt x="4883150" y="811530"/>
                    <a:pt x="4744720" y="820420"/>
                    <a:pt x="4584700" y="808990"/>
                  </a:cubicBezTo>
                  <a:cubicBezTo>
                    <a:pt x="4315460" y="789940"/>
                    <a:pt x="3818890" y="660400"/>
                    <a:pt x="3510280" y="617220"/>
                  </a:cubicBezTo>
                  <a:cubicBezTo>
                    <a:pt x="3279140" y="584200"/>
                    <a:pt x="3111500" y="571500"/>
                    <a:pt x="2899410" y="553720"/>
                  </a:cubicBezTo>
                  <a:cubicBezTo>
                    <a:pt x="2669540" y="534670"/>
                    <a:pt x="2308860" y="549910"/>
                    <a:pt x="2178050" y="506730"/>
                  </a:cubicBezTo>
                  <a:cubicBezTo>
                    <a:pt x="2124710" y="488950"/>
                    <a:pt x="2098040" y="463550"/>
                    <a:pt x="2073910" y="440690"/>
                  </a:cubicBezTo>
                  <a:cubicBezTo>
                    <a:pt x="2056130" y="424180"/>
                    <a:pt x="2045970" y="407670"/>
                    <a:pt x="2035810" y="389890"/>
                  </a:cubicBezTo>
                  <a:cubicBezTo>
                    <a:pt x="2025650" y="372110"/>
                    <a:pt x="2016760" y="355600"/>
                    <a:pt x="2011680" y="332740"/>
                  </a:cubicBezTo>
                  <a:cubicBezTo>
                    <a:pt x="2004060" y="299720"/>
                    <a:pt x="1998980" y="247650"/>
                    <a:pt x="2006600" y="208280"/>
                  </a:cubicBezTo>
                  <a:cubicBezTo>
                    <a:pt x="2015490" y="168910"/>
                    <a:pt x="2040890" y="124460"/>
                    <a:pt x="2061210" y="96520"/>
                  </a:cubicBezTo>
                  <a:cubicBezTo>
                    <a:pt x="2075180" y="77470"/>
                    <a:pt x="2085340" y="66040"/>
                    <a:pt x="2105660" y="53340"/>
                  </a:cubicBezTo>
                  <a:cubicBezTo>
                    <a:pt x="2134870" y="34290"/>
                    <a:pt x="2186940" y="12700"/>
                    <a:pt x="2219960" y="5080"/>
                  </a:cubicBezTo>
                  <a:cubicBezTo>
                    <a:pt x="2244090" y="0"/>
                    <a:pt x="2283460" y="2540"/>
                    <a:pt x="2283460" y="25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4413230" y="9673590"/>
            <a:ext cx="3660458" cy="724852"/>
            <a:chOff x="0" y="0"/>
            <a:chExt cx="4880610" cy="9664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8260" y="40640"/>
              <a:ext cx="4784090" cy="876300"/>
            </a:xfrm>
            <a:custGeom>
              <a:avLst/>
              <a:gdLst/>
              <a:ahLst/>
              <a:cxnLst/>
              <a:rect r="r" b="b" t="t" l="l"/>
              <a:pathLst>
                <a:path h="876300" w="4784090">
                  <a:moveTo>
                    <a:pt x="1690370" y="114300"/>
                  </a:moveTo>
                  <a:cubicBezTo>
                    <a:pt x="3970020" y="105410"/>
                    <a:pt x="4450080" y="40640"/>
                    <a:pt x="4608830" y="76200"/>
                  </a:cubicBezTo>
                  <a:cubicBezTo>
                    <a:pt x="4660900" y="87630"/>
                    <a:pt x="4678680" y="102870"/>
                    <a:pt x="4705350" y="125730"/>
                  </a:cubicBezTo>
                  <a:cubicBezTo>
                    <a:pt x="4730750" y="148590"/>
                    <a:pt x="4754880" y="186690"/>
                    <a:pt x="4766310" y="213360"/>
                  </a:cubicBezTo>
                  <a:cubicBezTo>
                    <a:pt x="4775200" y="231140"/>
                    <a:pt x="4779010" y="245110"/>
                    <a:pt x="4780280" y="265430"/>
                  </a:cubicBezTo>
                  <a:cubicBezTo>
                    <a:pt x="4781550" y="294640"/>
                    <a:pt x="4780280" y="339090"/>
                    <a:pt x="4767580" y="372110"/>
                  </a:cubicBezTo>
                  <a:cubicBezTo>
                    <a:pt x="4756150" y="403860"/>
                    <a:pt x="4728210" y="439420"/>
                    <a:pt x="4707890" y="461010"/>
                  </a:cubicBezTo>
                  <a:cubicBezTo>
                    <a:pt x="4693920" y="474980"/>
                    <a:pt x="4682490" y="482600"/>
                    <a:pt x="4663440" y="491490"/>
                  </a:cubicBezTo>
                  <a:cubicBezTo>
                    <a:pt x="4638040" y="504190"/>
                    <a:pt x="4606290" y="515620"/>
                    <a:pt x="4560570" y="518160"/>
                  </a:cubicBezTo>
                  <a:cubicBezTo>
                    <a:pt x="4475480" y="523240"/>
                    <a:pt x="4311650" y="471170"/>
                    <a:pt x="4189730" y="462280"/>
                  </a:cubicBezTo>
                  <a:cubicBezTo>
                    <a:pt x="4075430" y="453390"/>
                    <a:pt x="4001770" y="459740"/>
                    <a:pt x="3853180" y="463550"/>
                  </a:cubicBezTo>
                  <a:cubicBezTo>
                    <a:pt x="3557270" y="471170"/>
                    <a:pt x="2937510" y="497840"/>
                    <a:pt x="2529840" y="530860"/>
                  </a:cubicBezTo>
                  <a:cubicBezTo>
                    <a:pt x="2179320" y="560070"/>
                    <a:pt x="1901190" y="591820"/>
                    <a:pt x="1551940" y="642620"/>
                  </a:cubicBezTo>
                  <a:cubicBezTo>
                    <a:pt x="1144270" y="701040"/>
                    <a:pt x="401320" y="862330"/>
                    <a:pt x="238760" y="873760"/>
                  </a:cubicBezTo>
                  <a:cubicBezTo>
                    <a:pt x="201930" y="876300"/>
                    <a:pt x="191770" y="876300"/>
                    <a:pt x="170180" y="871220"/>
                  </a:cubicBezTo>
                  <a:cubicBezTo>
                    <a:pt x="148590" y="867410"/>
                    <a:pt x="125730" y="858520"/>
                    <a:pt x="106680" y="847090"/>
                  </a:cubicBezTo>
                  <a:cubicBezTo>
                    <a:pt x="87630" y="836930"/>
                    <a:pt x="68580" y="821690"/>
                    <a:pt x="54610" y="805180"/>
                  </a:cubicBezTo>
                  <a:cubicBezTo>
                    <a:pt x="39370" y="787400"/>
                    <a:pt x="26670" y="768350"/>
                    <a:pt x="17780" y="746760"/>
                  </a:cubicBezTo>
                  <a:cubicBezTo>
                    <a:pt x="8890" y="726440"/>
                    <a:pt x="3810" y="703580"/>
                    <a:pt x="2540" y="680720"/>
                  </a:cubicBezTo>
                  <a:cubicBezTo>
                    <a:pt x="0" y="659130"/>
                    <a:pt x="2540" y="635000"/>
                    <a:pt x="7620" y="613410"/>
                  </a:cubicBezTo>
                  <a:cubicBezTo>
                    <a:pt x="13970" y="591820"/>
                    <a:pt x="22860" y="570230"/>
                    <a:pt x="35560" y="551180"/>
                  </a:cubicBezTo>
                  <a:cubicBezTo>
                    <a:pt x="48260" y="532130"/>
                    <a:pt x="63500" y="514350"/>
                    <a:pt x="81280" y="501650"/>
                  </a:cubicBezTo>
                  <a:cubicBezTo>
                    <a:pt x="99060" y="487680"/>
                    <a:pt x="119380" y="476250"/>
                    <a:pt x="140970" y="468630"/>
                  </a:cubicBezTo>
                  <a:cubicBezTo>
                    <a:pt x="161290" y="461010"/>
                    <a:pt x="185420" y="455930"/>
                    <a:pt x="207010" y="455930"/>
                  </a:cubicBezTo>
                  <a:cubicBezTo>
                    <a:pt x="229870" y="455930"/>
                    <a:pt x="254000" y="458470"/>
                    <a:pt x="274320" y="466090"/>
                  </a:cubicBezTo>
                  <a:cubicBezTo>
                    <a:pt x="295910" y="472440"/>
                    <a:pt x="317500" y="482600"/>
                    <a:pt x="335280" y="496570"/>
                  </a:cubicBezTo>
                  <a:cubicBezTo>
                    <a:pt x="353060" y="509270"/>
                    <a:pt x="369570" y="525780"/>
                    <a:pt x="383540" y="544830"/>
                  </a:cubicBezTo>
                  <a:cubicBezTo>
                    <a:pt x="396240" y="562610"/>
                    <a:pt x="406400" y="584200"/>
                    <a:pt x="412750" y="605790"/>
                  </a:cubicBezTo>
                  <a:cubicBezTo>
                    <a:pt x="419100" y="627380"/>
                    <a:pt x="421640" y="650240"/>
                    <a:pt x="421640" y="673100"/>
                  </a:cubicBezTo>
                  <a:cubicBezTo>
                    <a:pt x="420370" y="695960"/>
                    <a:pt x="415290" y="718820"/>
                    <a:pt x="407670" y="739140"/>
                  </a:cubicBezTo>
                  <a:cubicBezTo>
                    <a:pt x="400050" y="760730"/>
                    <a:pt x="388620" y="781050"/>
                    <a:pt x="374650" y="798830"/>
                  </a:cubicBezTo>
                  <a:cubicBezTo>
                    <a:pt x="359410" y="815340"/>
                    <a:pt x="341630" y="831850"/>
                    <a:pt x="323850" y="843280"/>
                  </a:cubicBezTo>
                  <a:cubicBezTo>
                    <a:pt x="304800" y="855980"/>
                    <a:pt x="281940" y="864870"/>
                    <a:pt x="260350" y="869950"/>
                  </a:cubicBezTo>
                  <a:cubicBezTo>
                    <a:pt x="238760" y="875030"/>
                    <a:pt x="214630" y="876300"/>
                    <a:pt x="193040" y="875030"/>
                  </a:cubicBezTo>
                  <a:cubicBezTo>
                    <a:pt x="170180" y="872490"/>
                    <a:pt x="147320" y="867410"/>
                    <a:pt x="127000" y="858520"/>
                  </a:cubicBezTo>
                  <a:cubicBezTo>
                    <a:pt x="106680" y="848360"/>
                    <a:pt x="86360" y="835660"/>
                    <a:pt x="69850" y="820420"/>
                  </a:cubicBezTo>
                  <a:cubicBezTo>
                    <a:pt x="53340" y="806450"/>
                    <a:pt x="39370" y="787400"/>
                    <a:pt x="27940" y="767080"/>
                  </a:cubicBezTo>
                  <a:cubicBezTo>
                    <a:pt x="17780" y="748030"/>
                    <a:pt x="8890" y="725170"/>
                    <a:pt x="5080" y="703580"/>
                  </a:cubicBezTo>
                  <a:cubicBezTo>
                    <a:pt x="1270" y="681990"/>
                    <a:pt x="0" y="657860"/>
                    <a:pt x="3810" y="636270"/>
                  </a:cubicBezTo>
                  <a:cubicBezTo>
                    <a:pt x="7620" y="613410"/>
                    <a:pt x="13970" y="590550"/>
                    <a:pt x="24130" y="571500"/>
                  </a:cubicBezTo>
                  <a:cubicBezTo>
                    <a:pt x="34290" y="551180"/>
                    <a:pt x="48260" y="532130"/>
                    <a:pt x="64770" y="515620"/>
                  </a:cubicBezTo>
                  <a:cubicBezTo>
                    <a:pt x="80010" y="500380"/>
                    <a:pt x="99060" y="486410"/>
                    <a:pt x="119380" y="477520"/>
                  </a:cubicBezTo>
                  <a:cubicBezTo>
                    <a:pt x="139700" y="467360"/>
                    <a:pt x="153670" y="463550"/>
                    <a:pt x="185420" y="457200"/>
                  </a:cubicBezTo>
                  <a:cubicBezTo>
                    <a:pt x="262890" y="441960"/>
                    <a:pt x="421640" y="440690"/>
                    <a:pt x="599440" y="417830"/>
                  </a:cubicBezTo>
                  <a:cubicBezTo>
                    <a:pt x="925830" y="375920"/>
                    <a:pt x="1625600" y="240030"/>
                    <a:pt x="1977390" y="189230"/>
                  </a:cubicBezTo>
                  <a:cubicBezTo>
                    <a:pt x="2193290" y="158750"/>
                    <a:pt x="2301240" y="146050"/>
                    <a:pt x="2501900" y="125730"/>
                  </a:cubicBezTo>
                  <a:cubicBezTo>
                    <a:pt x="2769870" y="97790"/>
                    <a:pt x="3191510" y="63500"/>
                    <a:pt x="3440430" y="44450"/>
                  </a:cubicBezTo>
                  <a:cubicBezTo>
                    <a:pt x="3604260" y="31750"/>
                    <a:pt x="3714750" y="21590"/>
                    <a:pt x="3848100" y="16510"/>
                  </a:cubicBezTo>
                  <a:cubicBezTo>
                    <a:pt x="3977640" y="10160"/>
                    <a:pt x="4104640" y="0"/>
                    <a:pt x="4230370" y="10160"/>
                  </a:cubicBezTo>
                  <a:cubicBezTo>
                    <a:pt x="4357370" y="20320"/>
                    <a:pt x="4526280" y="48260"/>
                    <a:pt x="4608830" y="76200"/>
                  </a:cubicBezTo>
                  <a:cubicBezTo>
                    <a:pt x="4653280" y="91440"/>
                    <a:pt x="4681220" y="107950"/>
                    <a:pt x="4705350" y="125730"/>
                  </a:cubicBezTo>
                  <a:cubicBezTo>
                    <a:pt x="4720590" y="138430"/>
                    <a:pt x="4729480" y="147320"/>
                    <a:pt x="4740910" y="165100"/>
                  </a:cubicBezTo>
                  <a:cubicBezTo>
                    <a:pt x="4756150" y="190500"/>
                    <a:pt x="4773930" y="236220"/>
                    <a:pt x="4780280" y="265430"/>
                  </a:cubicBezTo>
                  <a:cubicBezTo>
                    <a:pt x="4784090" y="285750"/>
                    <a:pt x="4784090" y="298450"/>
                    <a:pt x="4780280" y="318770"/>
                  </a:cubicBezTo>
                  <a:cubicBezTo>
                    <a:pt x="4775200" y="347980"/>
                    <a:pt x="4762500" y="391160"/>
                    <a:pt x="4743450" y="420370"/>
                  </a:cubicBezTo>
                  <a:cubicBezTo>
                    <a:pt x="4724400" y="448310"/>
                    <a:pt x="4695190" y="474980"/>
                    <a:pt x="4663440" y="491490"/>
                  </a:cubicBezTo>
                  <a:cubicBezTo>
                    <a:pt x="4632960" y="508000"/>
                    <a:pt x="4610100" y="511810"/>
                    <a:pt x="4560570" y="518160"/>
                  </a:cubicBezTo>
                  <a:cubicBezTo>
                    <a:pt x="4442460" y="533400"/>
                    <a:pt x="4224020" y="509270"/>
                    <a:pt x="3958590" y="514350"/>
                  </a:cubicBezTo>
                  <a:cubicBezTo>
                    <a:pt x="3437890" y="524510"/>
                    <a:pt x="1917700" y="674370"/>
                    <a:pt x="1644650" y="617220"/>
                  </a:cubicBezTo>
                  <a:cubicBezTo>
                    <a:pt x="1582420" y="604520"/>
                    <a:pt x="1562100" y="582930"/>
                    <a:pt x="1535430" y="563880"/>
                  </a:cubicBezTo>
                  <a:cubicBezTo>
                    <a:pt x="1516380" y="549910"/>
                    <a:pt x="1506220" y="538480"/>
                    <a:pt x="1493520" y="519430"/>
                  </a:cubicBezTo>
                  <a:cubicBezTo>
                    <a:pt x="1475740" y="491490"/>
                    <a:pt x="1454150" y="439420"/>
                    <a:pt x="1446530" y="406400"/>
                  </a:cubicBezTo>
                  <a:cubicBezTo>
                    <a:pt x="1441450" y="383540"/>
                    <a:pt x="1442720" y="365760"/>
                    <a:pt x="1445260" y="345440"/>
                  </a:cubicBezTo>
                  <a:cubicBezTo>
                    <a:pt x="1446530" y="325120"/>
                    <a:pt x="1449070" y="307340"/>
                    <a:pt x="1457960" y="284480"/>
                  </a:cubicBezTo>
                  <a:cubicBezTo>
                    <a:pt x="1470660" y="254000"/>
                    <a:pt x="1494790" y="209550"/>
                    <a:pt x="1524000" y="182880"/>
                  </a:cubicBezTo>
                  <a:cubicBezTo>
                    <a:pt x="1553210" y="156210"/>
                    <a:pt x="1598930" y="133350"/>
                    <a:pt x="1630680" y="123190"/>
                  </a:cubicBezTo>
                  <a:cubicBezTo>
                    <a:pt x="1652270" y="115570"/>
                    <a:pt x="1690370" y="114300"/>
                    <a:pt x="1690370" y="1143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1072515" y="9680257"/>
            <a:ext cx="5901690" cy="923925"/>
            <a:chOff x="0" y="0"/>
            <a:chExt cx="7868920" cy="12319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33020"/>
              <a:ext cx="7772400" cy="1149350"/>
            </a:xfrm>
            <a:custGeom>
              <a:avLst/>
              <a:gdLst/>
              <a:ahLst/>
              <a:cxnLst/>
              <a:rect r="r" b="b" t="t" l="l"/>
              <a:pathLst>
                <a:path h="1149350" w="7772400">
                  <a:moveTo>
                    <a:pt x="2108200" y="281940"/>
                  </a:moveTo>
                  <a:cubicBezTo>
                    <a:pt x="4526280" y="177800"/>
                    <a:pt x="5142230" y="132080"/>
                    <a:pt x="5751830" y="110490"/>
                  </a:cubicBezTo>
                  <a:cubicBezTo>
                    <a:pt x="6356350" y="90170"/>
                    <a:pt x="7331710" y="55880"/>
                    <a:pt x="7557770" y="81280"/>
                  </a:cubicBezTo>
                  <a:cubicBezTo>
                    <a:pt x="7612380" y="87630"/>
                    <a:pt x="7627620" y="90170"/>
                    <a:pt x="7656830" y="105410"/>
                  </a:cubicBezTo>
                  <a:cubicBezTo>
                    <a:pt x="7686040" y="120650"/>
                    <a:pt x="7713980" y="146050"/>
                    <a:pt x="7733030" y="172720"/>
                  </a:cubicBezTo>
                  <a:cubicBezTo>
                    <a:pt x="7750810" y="199390"/>
                    <a:pt x="7763510" y="240030"/>
                    <a:pt x="7768590" y="267970"/>
                  </a:cubicBezTo>
                  <a:cubicBezTo>
                    <a:pt x="7771130" y="287020"/>
                    <a:pt x="7771130" y="299720"/>
                    <a:pt x="7768590" y="318770"/>
                  </a:cubicBezTo>
                  <a:cubicBezTo>
                    <a:pt x="7763510" y="345440"/>
                    <a:pt x="7750810" y="386080"/>
                    <a:pt x="7731760" y="412750"/>
                  </a:cubicBezTo>
                  <a:cubicBezTo>
                    <a:pt x="7713980" y="439420"/>
                    <a:pt x="7686040" y="464820"/>
                    <a:pt x="7656830" y="480060"/>
                  </a:cubicBezTo>
                  <a:cubicBezTo>
                    <a:pt x="7627620" y="495300"/>
                    <a:pt x="7609840" y="497840"/>
                    <a:pt x="7557770" y="504190"/>
                  </a:cubicBezTo>
                  <a:cubicBezTo>
                    <a:pt x="7382510" y="528320"/>
                    <a:pt x="6747510" y="523240"/>
                    <a:pt x="6381750" y="537210"/>
                  </a:cubicBezTo>
                  <a:cubicBezTo>
                    <a:pt x="6062980" y="551180"/>
                    <a:pt x="5828030" y="572770"/>
                    <a:pt x="5487670" y="585470"/>
                  </a:cubicBezTo>
                  <a:cubicBezTo>
                    <a:pt x="5031740" y="603250"/>
                    <a:pt x="4277360" y="605790"/>
                    <a:pt x="3891280" y="621030"/>
                  </a:cubicBezTo>
                  <a:cubicBezTo>
                    <a:pt x="3671570" y="629920"/>
                    <a:pt x="3550920" y="629920"/>
                    <a:pt x="3375660" y="650240"/>
                  </a:cubicBezTo>
                  <a:cubicBezTo>
                    <a:pt x="3187700" y="673100"/>
                    <a:pt x="2973070" y="718820"/>
                    <a:pt x="2799080" y="754380"/>
                  </a:cubicBezTo>
                  <a:cubicBezTo>
                    <a:pt x="2653030" y="783590"/>
                    <a:pt x="2519680" y="812800"/>
                    <a:pt x="2396490" y="843280"/>
                  </a:cubicBezTo>
                  <a:cubicBezTo>
                    <a:pt x="2291080" y="871220"/>
                    <a:pt x="2204720" y="894080"/>
                    <a:pt x="2103120" y="928370"/>
                  </a:cubicBezTo>
                  <a:cubicBezTo>
                    <a:pt x="1992630" y="966470"/>
                    <a:pt x="1868170" y="1026160"/>
                    <a:pt x="1758950" y="1064260"/>
                  </a:cubicBezTo>
                  <a:cubicBezTo>
                    <a:pt x="1662430" y="1098550"/>
                    <a:pt x="1551940" y="1143000"/>
                    <a:pt x="1480820" y="1146810"/>
                  </a:cubicBezTo>
                  <a:cubicBezTo>
                    <a:pt x="1440180" y="1149350"/>
                    <a:pt x="1405890" y="1139190"/>
                    <a:pt x="1379220" y="1129030"/>
                  </a:cubicBezTo>
                  <a:cubicBezTo>
                    <a:pt x="1361440" y="1122680"/>
                    <a:pt x="1350010" y="1116330"/>
                    <a:pt x="1334770" y="1103630"/>
                  </a:cubicBezTo>
                  <a:cubicBezTo>
                    <a:pt x="1313180" y="1084580"/>
                    <a:pt x="1283970" y="1047750"/>
                    <a:pt x="1271270" y="1022350"/>
                  </a:cubicBezTo>
                  <a:cubicBezTo>
                    <a:pt x="1261110" y="1004570"/>
                    <a:pt x="1257300" y="993140"/>
                    <a:pt x="1254760" y="972820"/>
                  </a:cubicBezTo>
                  <a:cubicBezTo>
                    <a:pt x="1250950" y="944880"/>
                    <a:pt x="1250950" y="901700"/>
                    <a:pt x="1259840" y="869950"/>
                  </a:cubicBezTo>
                  <a:cubicBezTo>
                    <a:pt x="1270000" y="838200"/>
                    <a:pt x="1289050" y="805180"/>
                    <a:pt x="1313180" y="781050"/>
                  </a:cubicBezTo>
                  <a:cubicBezTo>
                    <a:pt x="1336040" y="756920"/>
                    <a:pt x="1362710" y="745490"/>
                    <a:pt x="1400810" y="726440"/>
                  </a:cubicBezTo>
                  <a:cubicBezTo>
                    <a:pt x="1461770" y="695960"/>
                    <a:pt x="1562100" y="660400"/>
                    <a:pt x="1653540" y="629920"/>
                  </a:cubicBezTo>
                  <a:cubicBezTo>
                    <a:pt x="1760220" y="595630"/>
                    <a:pt x="1858010" y="565150"/>
                    <a:pt x="2001520" y="534670"/>
                  </a:cubicBezTo>
                  <a:cubicBezTo>
                    <a:pt x="2227580" y="485140"/>
                    <a:pt x="2537460" y="440690"/>
                    <a:pt x="2887980" y="392430"/>
                  </a:cubicBezTo>
                  <a:cubicBezTo>
                    <a:pt x="3392170" y="322580"/>
                    <a:pt x="4318000" y="236220"/>
                    <a:pt x="4742180" y="175260"/>
                  </a:cubicBezTo>
                  <a:cubicBezTo>
                    <a:pt x="4965700" y="143510"/>
                    <a:pt x="5148580" y="92710"/>
                    <a:pt x="5252720" y="90170"/>
                  </a:cubicBezTo>
                  <a:cubicBezTo>
                    <a:pt x="5298440" y="90170"/>
                    <a:pt x="5321300" y="91440"/>
                    <a:pt x="5351780" y="102870"/>
                  </a:cubicBezTo>
                  <a:cubicBezTo>
                    <a:pt x="5382260" y="114300"/>
                    <a:pt x="5415280" y="140970"/>
                    <a:pt x="5434330" y="160020"/>
                  </a:cubicBezTo>
                  <a:cubicBezTo>
                    <a:pt x="5448300" y="173990"/>
                    <a:pt x="5454650" y="186690"/>
                    <a:pt x="5462270" y="201930"/>
                  </a:cubicBezTo>
                  <a:cubicBezTo>
                    <a:pt x="5469890" y="217170"/>
                    <a:pt x="5477510" y="229870"/>
                    <a:pt x="5480050" y="248920"/>
                  </a:cubicBezTo>
                  <a:cubicBezTo>
                    <a:pt x="5485130" y="275590"/>
                    <a:pt x="5485130" y="322580"/>
                    <a:pt x="5480050" y="349250"/>
                  </a:cubicBezTo>
                  <a:cubicBezTo>
                    <a:pt x="5476240" y="368300"/>
                    <a:pt x="5472430" y="379730"/>
                    <a:pt x="5462270" y="396240"/>
                  </a:cubicBezTo>
                  <a:cubicBezTo>
                    <a:pt x="5448300" y="420370"/>
                    <a:pt x="5421630" y="453390"/>
                    <a:pt x="5394960" y="471170"/>
                  </a:cubicBezTo>
                  <a:cubicBezTo>
                    <a:pt x="5368290" y="490220"/>
                    <a:pt x="5353050" y="499110"/>
                    <a:pt x="5300980" y="506730"/>
                  </a:cubicBezTo>
                  <a:cubicBezTo>
                    <a:pt x="5099050" y="537210"/>
                    <a:pt x="4159250" y="424180"/>
                    <a:pt x="3755390" y="408940"/>
                  </a:cubicBezTo>
                  <a:cubicBezTo>
                    <a:pt x="3493770" y="398780"/>
                    <a:pt x="3342640" y="383540"/>
                    <a:pt x="3110230" y="398780"/>
                  </a:cubicBezTo>
                  <a:cubicBezTo>
                    <a:pt x="2832100" y="417830"/>
                    <a:pt x="2491740" y="483870"/>
                    <a:pt x="2200910" y="535940"/>
                  </a:cubicBezTo>
                  <a:cubicBezTo>
                    <a:pt x="1930400" y="584200"/>
                    <a:pt x="1705610" y="631190"/>
                    <a:pt x="1418590" y="697230"/>
                  </a:cubicBezTo>
                  <a:cubicBezTo>
                    <a:pt x="1064260" y="778510"/>
                    <a:pt x="381000" y="974090"/>
                    <a:pt x="234950" y="998220"/>
                  </a:cubicBezTo>
                  <a:cubicBezTo>
                    <a:pt x="201930" y="1003300"/>
                    <a:pt x="193040" y="1004570"/>
                    <a:pt x="173990" y="1002030"/>
                  </a:cubicBezTo>
                  <a:cubicBezTo>
                    <a:pt x="153670" y="1000760"/>
                    <a:pt x="132080" y="994410"/>
                    <a:pt x="114300" y="986790"/>
                  </a:cubicBezTo>
                  <a:cubicBezTo>
                    <a:pt x="95250" y="979170"/>
                    <a:pt x="77470" y="966470"/>
                    <a:pt x="62230" y="952500"/>
                  </a:cubicBezTo>
                  <a:cubicBezTo>
                    <a:pt x="46990" y="939800"/>
                    <a:pt x="34290" y="922020"/>
                    <a:pt x="24130" y="904240"/>
                  </a:cubicBezTo>
                  <a:cubicBezTo>
                    <a:pt x="15240" y="886460"/>
                    <a:pt x="7620" y="866140"/>
                    <a:pt x="3810" y="847090"/>
                  </a:cubicBezTo>
                  <a:cubicBezTo>
                    <a:pt x="0" y="826770"/>
                    <a:pt x="0" y="805180"/>
                    <a:pt x="2540" y="784860"/>
                  </a:cubicBezTo>
                  <a:cubicBezTo>
                    <a:pt x="6350" y="765810"/>
                    <a:pt x="12700" y="744220"/>
                    <a:pt x="21590" y="726440"/>
                  </a:cubicBezTo>
                  <a:cubicBezTo>
                    <a:pt x="30480" y="708660"/>
                    <a:pt x="43180" y="690880"/>
                    <a:pt x="58420" y="676910"/>
                  </a:cubicBezTo>
                  <a:cubicBezTo>
                    <a:pt x="72390" y="662940"/>
                    <a:pt x="90170" y="650240"/>
                    <a:pt x="107950" y="641350"/>
                  </a:cubicBezTo>
                  <a:cubicBezTo>
                    <a:pt x="127000" y="633730"/>
                    <a:pt x="147320" y="627380"/>
                    <a:pt x="167640" y="624840"/>
                  </a:cubicBezTo>
                  <a:cubicBezTo>
                    <a:pt x="187960" y="622300"/>
                    <a:pt x="209550" y="622300"/>
                    <a:pt x="228600" y="627380"/>
                  </a:cubicBezTo>
                  <a:cubicBezTo>
                    <a:pt x="248920" y="631190"/>
                    <a:pt x="269240" y="638810"/>
                    <a:pt x="287020" y="648970"/>
                  </a:cubicBezTo>
                  <a:cubicBezTo>
                    <a:pt x="303530" y="659130"/>
                    <a:pt x="320040" y="673100"/>
                    <a:pt x="334010" y="688340"/>
                  </a:cubicBezTo>
                  <a:cubicBezTo>
                    <a:pt x="346710" y="703580"/>
                    <a:pt x="358140" y="721360"/>
                    <a:pt x="367030" y="740410"/>
                  </a:cubicBezTo>
                  <a:cubicBezTo>
                    <a:pt x="374650" y="758190"/>
                    <a:pt x="379730" y="779780"/>
                    <a:pt x="381000" y="800100"/>
                  </a:cubicBezTo>
                  <a:cubicBezTo>
                    <a:pt x="382270" y="820420"/>
                    <a:pt x="379730" y="842010"/>
                    <a:pt x="374650" y="861060"/>
                  </a:cubicBezTo>
                  <a:cubicBezTo>
                    <a:pt x="369570" y="880110"/>
                    <a:pt x="360680" y="900430"/>
                    <a:pt x="350520" y="916940"/>
                  </a:cubicBezTo>
                  <a:cubicBezTo>
                    <a:pt x="339090" y="934720"/>
                    <a:pt x="323850" y="949960"/>
                    <a:pt x="308610" y="962660"/>
                  </a:cubicBezTo>
                  <a:cubicBezTo>
                    <a:pt x="292100" y="975360"/>
                    <a:pt x="273050" y="985520"/>
                    <a:pt x="254000" y="991870"/>
                  </a:cubicBezTo>
                  <a:cubicBezTo>
                    <a:pt x="234950" y="999490"/>
                    <a:pt x="214630" y="1003300"/>
                    <a:pt x="194310" y="1003300"/>
                  </a:cubicBezTo>
                  <a:cubicBezTo>
                    <a:pt x="173990" y="1003300"/>
                    <a:pt x="152400" y="1000760"/>
                    <a:pt x="133350" y="994410"/>
                  </a:cubicBezTo>
                  <a:cubicBezTo>
                    <a:pt x="114300" y="988060"/>
                    <a:pt x="95250" y="977900"/>
                    <a:pt x="78740" y="966470"/>
                  </a:cubicBezTo>
                  <a:cubicBezTo>
                    <a:pt x="62230" y="953770"/>
                    <a:pt x="46990" y="938530"/>
                    <a:pt x="35560" y="922020"/>
                  </a:cubicBezTo>
                  <a:cubicBezTo>
                    <a:pt x="24130" y="905510"/>
                    <a:pt x="13970" y="886460"/>
                    <a:pt x="8890" y="866140"/>
                  </a:cubicBezTo>
                  <a:cubicBezTo>
                    <a:pt x="2540" y="847090"/>
                    <a:pt x="0" y="825500"/>
                    <a:pt x="1270" y="805180"/>
                  </a:cubicBezTo>
                  <a:cubicBezTo>
                    <a:pt x="2540" y="786130"/>
                    <a:pt x="6350" y="764540"/>
                    <a:pt x="13970" y="745490"/>
                  </a:cubicBezTo>
                  <a:cubicBezTo>
                    <a:pt x="20320" y="726440"/>
                    <a:pt x="31750" y="707390"/>
                    <a:pt x="44450" y="692150"/>
                  </a:cubicBezTo>
                  <a:cubicBezTo>
                    <a:pt x="57150" y="676910"/>
                    <a:pt x="73660" y="662940"/>
                    <a:pt x="90170" y="651510"/>
                  </a:cubicBezTo>
                  <a:cubicBezTo>
                    <a:pt x="107950" y="641350"/>
                    <a:pt x="115570" y="638810"/>
                    <a:pt x="147320" y="628650"/>
                  </a:cubicBezTo>
                  <a:cubicBezTo>
                    <a:pt x="289560" y="581660"/>
                    <a:pt x="982980" y="414020"/>
                    <a:pt x="1343660" y="332740"/>
                  </a:cubicBezTo>
                  <a:cubicBezTo>
                    <a:pt x="1637030" y="265430"/>
                    <a:pt x="1864360" y="213360"/>
                    <a:pt x="2145030" y="163830"/>
                  </a:cubicBezTo>
                  <a:cubicBezTo>
                    <a:pt x="2452370" y="107950"/>
                    <a:pt x="2819400" y="39370"/>
                    <a:pt x="3112770" y="17780"/>
                  </a:cubicBezTo>
                  <a:cubicBezTo>
                    <a:pt x="3354070" y="0"/>
                    <a:pt x="3511550" y="12700"/>
                    <a:pt x="3778250" y="20320"/>
                  </a:cubicBezTo>
                  <a:cubicBezTo>
                    <a:pt x="4183380" y="30480"/>
                    <a:pt x="5102860" y="48260"/>
                    <a:pt x="5303520" y="90170"/>
                  </a:cubicBezTo>
                  <a:cubicBezTo>
                    <a:pt x="5354320" y="101600"/>
                    <a:pt x="5373370" y="113030"/>
                    <a:pt x="5396230" y="127000"/>
                  </a:cubicBezTo>
                  <a:cubicBezTo>
                    <a:pt x="5412740" y="137160"/>
                    <a:pt x="5422900" y="144780"/>
                    <a:pt x="5434330" y="160020"/>
                  </a:cubicBezTo>
                  <a:cubicBezTo>
                    <a:pt x="5450840" y="181610"/>
                    <a:pt x="5472430" y="217170"/>
                    <a:pt x="5480050" y="248920"/>
                  </a:cubicBezTo>
                  <a:cubicBezTo>
                    <a:pt x="5487670" y="280670"/>
                    <a:pt x="5487670" y="317500"/>
                    <a:pt x="5480050" y="349250"/>
                  </a:cubicBezTo>
                  <a:cubicBezTo>
                    <a:pt x="5472430" y="381000"/>
                    <a:pt x="5449570" y="416560"/>
                    <a:pt x="5433060" y="438150"/>
                  </a:cubicBezTo>
                  <a:cubicBezTo>
                    <a:pt x="5421630" y="453390"/>
                    <a:pt x="5411470" y="461010"/>
                    <a:pt x="5394960" y="471170"/>
                  </a:cubicBezTo>
                  <a:cubicBezTo>
                    <a:pt x="5372100" y="485140"/>
                    <a:pt x="5340350" y="497840"/>
                    <a:pt x="5300980" y="506730"/>
                  </a:cubicBezTo>
                  <a:cubicBezTo>
                    <a:pt x="5241290" y="519430"/>
                    <a:pt x="5177790" y="511810"/>
                    <a:pt x="5067300" y="523240"/>
                  </a:cubicBezTo>
                  <a:cubicBezTo>
                    <a:pt x="4803140" y="548640"/>
                    <a:pt x="4102100" y="640080"/>
                    <a:pt x="3717290" y="692150"/>
                  </a:cubicBezTo>
                  <a:cubicBezTo>
                    <a:pt x="3427730" y="732790"/>
                    <a:pt x="3216910" y="762000"/>
                    <a:pt x="2957830" y="805180"/>
                  </a:cubicBezTo>
                  <a:cubicBezTo>
                    <a:pt x="2684780" y="849630"/>
                    <a:pt x="2372360" y="896620"/>
                    <a:pt x="2119630" y="957580"/>
                  </a:cubicBezTo>
                  <a:cubicBezTo>
                    <a:pt x="1905000" y="1009650"/>
                    <a:pt x="1648460" y="1116330"/>
                    <a:pt x="1532890" y="1137920"/>
                  </a:cubicBezTo>
                  <a:cubicBezTo>
                    <a:pt x="1484630" y="1146810"/>
                    <a:pt x="1457960" y="1148080"/>
                    <a:pt x="1430020" y="1144270"/>
                  </a:cubicBezTo>
                  <a:cubicBezTo>
                    <a:pt x="1409700" y="1143000"/>
                    <a:pt x="1397000" y="1139190"/>
                    <a:pt x="1379220" y="1130300"/>
                  </a:cubicBezTo>
                  <a:cubicBezTo>
                    <a:pt x="1355090" y="1116330"/>
                    <a:pt x="1318260" y="1092200"/>
                    <a:pt x="1297940" y="1066800"/>
                  </a:cubicBezTo>
                  <a:cubicBezTo>
                    <a:pt x="1277620" y="1040130"/>
                    <a:pt x="1261110" y="999490"/>
                    <a:pt x="1254760" y="972820"/>
                  </a:cubicBezTo>
                  <a:cubicBezTo>
                    <a:pt x="1249680" y="953770"/>
                    <a:pt x="1248410" y="941070"/>
                    <a:pt x="1250950" y="920750"/>
                  </a:cubicBezTo>
                  <a:cubicBezTo>
                    <a:pt x="1254760" y="892810"/>
                    <a:pt x="1263650" y="850900"/>
                    <a:pt x="1281430" y="821690"/>
                  </a:cubicBezTo>
                  <a:cubicBezTo>
                    <a:pt x="1297940" y="793750"/>
                    <a:pt x="1330960" y="764540"/>
                    <a:pt x="1353820" y="748030"/>
                  </a:cubicBezTo>
                  <a:cubicBezTo>
                    <a:pt x="1370330" y="736600"/>
                    <a:pt x="1381760" y="731520"/>
                    <a:pt x="1400810" y="726440"/>
                  </a:cubicBezTo>
                  <a:cubicBezTo>
                    <a:pt x="1427480" y="720090"/>
                    <a:pt x="1454150" y="730250"/>
                    <a:pt x="1498600" y="722630"/>
                  </a:cubicBezTo>
                  <a:cubicBezTo>
                    <a:pt x="1602740" y="703580"/>
                    <a:pt x="1854200" y="595630"/>
                    <a:pt x="2002790" y="552450"/>
                  </a:cubicBezTo>
                  <a:cubicBezTo>
                    <a:pt x="2119630" y="518160"/>
                    <a:pt x="2181860" y="505460"/>
                    <a:pt x="2317750" y="474980"/>
                  </a:cubicBezTo>
                  <a:cubicBezTo>
                    <a:pt x="2562860" y="421640"/>
                    <a:pt x="3063240" y="313690"/>
                    <a:pt x="3352800" y="276860"/>
                  </a:cubicBezTo>
                  <a:cubicBezTo>
                    <a:pt x="3558540" y="250190"/>
                    <a:pt x="3660140" y="252730"/>
                    <a:pt x="3884930" y="242570"/>
                  </a:cubicBezTo>
                  <a:cubicBezTo>
                    <a:pt x="4271010" y="223520"/>
                    <a:pt x="5010150" y="214630"/>
                    <a:pt x="5463540" y="191770"/>
                  </a:cubicBezTo>
                  <a:cubicBezTo>
                    <a:pt x="5806440" y="175260"/>
                    <a:pt x="6043930" y="148590"/>
                    <a:pt x="6366510" y="130810"/>
                  </a:cubicBezTo>
                  <a:cubicBezTo>
                    <a:pt x="6736080" y="110490"/>
                    <a:pt x="7423150" y="76200"/>
                    <a:pt x="7557770" y="81280"/>
                  </a:cubicBezTo>
                  <a:cubicBezTo>
                    <a:pt x="7586980" y="82550"/>
                    <a:pt x="7590790" y="81280"/>
                    <a:pt x="7608570" y="87630"/>
                  </a:cubicBezTo>
                  <a:cubicBezTo>
                    <a:pt x="7635240" y="95250"/>
                    <a:pt x="7674610" y="113030"/>
                    <a:pt x="7698740" y="134620"/>
                  </a:cubicBezTo>
                  <a:cubicBezTo>
                    <a:pt x="7722870" y="156210"/>
                    <a:pt x="7744460" y="186690"/>
                    <a:pt x="7755890" y="218440"/>
                  </a:cubicBezTo>
                  <a:cubicBezTo>
                    <a:pt x="7767320" y="248920"/>
                    <a:pt x="7772400" y="285750"/>
                    <a:pt x="7768590" y="318770"/>
                  </a:cubicBezTo>
                  <a:cubicBezTo>
                    <a:pt x="7764780" y="350520"/>
                    <a:pt x="7750810" y="386080"/>
                    <a:pt x="7731760" y="412750"/>
                  </a:cubicBezTo>
                  <a:cubicBezTo>
                    <a:pt x="7713980" y="439420"/>
                    <a:pt x="7686040" y="464820"/>
                    <a:pt x="7656830" y="480060"/>
                  </a:cubicBezTo>
                  <a:cubicBezTo>
                    <a:pt x="7627620" y="495300"/>
                    <a:pt x="7609840" y="499110"/>
                    <a:pt x="7557770" y="504190"/>
                  </a:cubicBezTo>
                  <a:cubicBezTo>
                    <a:pt x="7383780" y="523240"/>
                    <a:pt x="6720840" y="480060"/>
                    <a:pt x="6393180" y="482600"/>
                  </a:cubicBezTo>
                  <a:cubicBezTo>
                    <a:pt x="6154420" y="483870"/>
                    <a:pt x="6055360" y="488950"/>
                    <a:pt x="5774690" y="501650"/>
                  </a:cubicBezTo>
                  <a:cubicBezTo>
                    <a:pt x="5173980" y="529590"/>
                    <a:pt x="3610610" y="631190"/>
                    <a:pt x="2952750" y="679450"/>
                  </a:cubicBezTo>
                  <a:cubicBezTo>
                    <a:pt x="2599690" y="706120"/>
                    <a:pt x="2252980" y="748030"/>
                    <a:pt x="2139950" y="749300"/>
                  </a:cubicBezTo>
                  <a:cubicBezTo>
                    <a:pt x="2109470" y="750570"/>
                    <a:pt x="2104390" y="751840"/>
                    <a:pt x="2082800" y="746760"/>
                  </a:cubicBezTo>
                  <a:cubicBezTo>
                    <a:pt x="2053590" y="739140"/>
                    <a:pt x="2005330" y="718820"/>
                    <a:pt x="1981200" y="701040"/>
                  </a:cubicBezTo>
                  <a:cubicBezTo>
                    <a:pt x="1962150" y="689610"/>
                    <a:pt x="1953260" y="679450"/>
                    <a:pt x="1940560" y="661670"/>
                  </a:cubicBezTo>
                  <a:cubicBezTo>
                    <a:pt x="1922780" y="636270"/>
                    <a:pt x="1899920" y="595630"/>
                    <a:pt x="1893570" y="560070"/>
                  </a:cubicBezTo>
                  <a:cubicBezTo>
                    <a:pt x="1887220" y="524510"/>
                    <a:pt x="1888490" y="482600"/>
                    <a:pt x="1899920" y="447040"/>
                  </a:cubicBezTo>
                  <a:cubicBezTo>
                    <a:pt x="1910080" y="412750"/>
                    <a:pt x="1931670" y="377190"/>
                    <a:pt x="1957070" y="350520"/>
                  </a:cubicBezTo>
                  <a:cubicBezTo>
                    <a:pt x="1982470" y="325120"/>
                    <a:pt x="2024380" y="303530"/>
                    <a:pt x="2052320" y="292100"/>
                  </a:cubicBezTo>
                  <a:cubicBezTo>
                    <a:pt x="2072640" y="284480"/>
                    <a:pt x="2108200" y="281940"/>
                    <a:pt x="2108200" y="2819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34110" y="9177338"/>
            <a:ext cx="4482465" cy="1270635"/>
            <a:chOff x="0" y="0"/>
            <a:chExt cx="5976620" cy="1694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8260"/>
              <a:ext cx="5875020" cy="1593850"/>
            </a:xfrm>
            <a:custGeom>
              <a:avLst/>
              <a:gdLst/>
              <a:ahLst/>
              <a:cxnLst/>
              <a:rect r="r" b="b" t="t" l="l"/>
              <a:pathLst>
                <a:path h="1593850" w="5875020">
                  <a:moveTo>
                    <a:pt x="0" y="1384300"/>
                  </a:moveTo>
                  <a:cubicBezTo>
                    <a:pt x="6350" y="1355090"/>
                    <a:pt x="6350" y="1347470"/>
                    <a:pt x="7620" y="1341120"/>
                  </a:cubicBezTo>
                  <a:cubicBezTo>
                    <a:pt x="8890" y="1337310"/>
                    <a:pt x="10160" y="1334770"/>
                    <a:pt x="11430" y="1330960"/>
                  </a:cubicBezTo>
                  <a:cubicBezTo>
                    <a:pt x="12700" y="1328420"/>
                    <a:pt x="12700" y="1324610"/>
                    <a:pt x="13970" y="1320800"/>
                  </a:cubicBezTo>
                  <a:cubicBezTo>
                    <a:pt x="16510" y="1315720"/>
                    <a:pt x="21590" y="1308100"/>
                    <a:pt x="25400" y="1301750"/>
                  </a:cubicBezTo>
                  <a:cubicBezTo>
                    <a:pt x="29210" y="1295400"/>
                    <a:pt x="30480" y="1286510"/>
                    <a:pt x="34290" y="1282700"/>
                  </a:cubicBezTo>
                  <a:cubicBezTo>
                    <a:pt x="36830" y="1278890"/>
                    <a:pt x="39370" y="1277620"/>
                    <a:pt x="41910" y="1273810"/>
                  </a:cubicBezTo>
                  <a:cubicBezTo>
                    <a:pt x="44450" y="1271270"/>
                    <a:pt x="44450" y="1268730"/>
                    <a:pt x="46990" y="1264920"/>
                  </a:cubicBezTo>
                  <a:cubicBezTo>
                    <a:pt x="50800" y="1259840"/>
                    <a:pt x="58420" y="1256030"/>
                    <a:pt x="63500" y="1250950"/>
                  </a:cubicBezTo>
                  <a:cubicBezTo>
                    <a:pt x="68580" y="1245870"/>
                    <a:pt x="73660" y="1238250"/>
                    <a:pt x="78740" y="1234440"/>
                  </a:cubicBezTo>
                  <a:cubicBezTo>
                    <a:pt x="82550" y="1231900"/>
                    <a:pt x="85090" y="1231900"/>
                    <a:pt x="88900" y="1229360"/>
                  </a:cubicBezTo>
                  <a:cubicBezTo>
                    <a:pt x="91440" y="1228090"/>
                    <a:pt x="92710" y="1225550"/>
                    <a:pt x="96520" y="1223010"/>
                  </a:cubicBezTo>
                  <a:cubicBezTo>
                    <a:pt x="101600" y="1219200"/>
                    <a:pt x="110490" y="1217930"/>
                    <a:pt x="116840" y="1214120"/>
                  </a:cubicBezTo>
                  <a:cubicBezTo>
                    <a:pt x="123190" y="1211580"/>
                    <a:pt x="125730" y="1209040"/>
                    <a:pt x="135890" y="1203960"/>
                  </a:cubicBezTo>
                  <a:cubicBezTo>
                    <a:pt x="170180" y="1189990"/>
                    <a:pt x="275590" y="1167130"/>
                    <a:pt x="361950" y="1135380"/>
                  </a:cubicBezTo>
                  <a:cubicBezTo>
                    <a:pt x="480060" y="1092200"/>
                    <a:pt x="617220" y="999490"/>
                    <a:pt x="775970" y="960120"/>
                  </a:cubicBezTo>
                  <a:cubicBezTo>
                    <a:pt x="969010" y="913130"/>
                    <a:pt x="1442720" y="922020"/>
                    <a:pt x="1447800" y="905510"/>
                  </a:cubicBezTo>
                  <a:cubicBezTo>
                    <a:pt x="1447800" y="902970"/>
                    <a:pt x="1436370" y="897890"/>
                    <a:pt x="1436370" y="897890"/>
                  </a:cubicBezTo>
                  <a:cubicBezTo>
                    <a:pt x="1435100" y="897890"/>
                    <a:pt x="1423670" y="885190"/>
                    <a:pt x="1417320" y="878840"/>
                  </a:cubicBezTo>
                  <a:cubicBezTo>
                    <a:pt x="1410970" y="872490"/>
                    <a:pt x="1398270" y="858520"/>
                    <a:pt x="1398270" y="858520"/>
                  </a:cubicBezTo>
                  <a:cubicBezTo>
                    <a:pt x="1398270" y="858520"/>
                    <a:pt x="1389380" y="843280"/>
                    <a:pt x="1384300" y="835660"/>
                  </a:cubicBezTo>
                  <a:cubicBezTo>
                    <a:pt x="1380490" y="826770"/>
                    <a:pt x="1370330" y="811530"/>
                    <a:pt x="1370330" y="811530"/>
                  </a:cubicBezTo>
                  <a:cubicBezTo>
                    <a:pt x="1370330" y="811530"/>
                    <a:pt x="1365250" y="793750"/>
                    <a:pt x="1362710" y="784860"/>
                  </a:cubicBezTo>
                  <a:cubicBezTo>
                    <a:pt x="1360170" y="777240"/>
                    <a:pt x="1355090" y="759460"/>
                    <a:pt x="1355090" y="759460"/>
                  </a:cubicBezTo>
                  <a:cubicBezTo>
                    <a:pt x="1355090" y="759460"/>
                    <a:pt x="1355090" y="740410"/>
                    <a:pt x="1353820" y="731520"/>
                  </a:cubicBezTo>
                  <a:cubicBezTo>
                    <a:pt x="1353820" y="722630"/>
                    <a:pt x="1353820" y="704850"/>
                    <a:pt x="1353820" y="704850"/>
                  </a:cubicBezTo>
                  <a:cubicBezTo>
                    <a:pt x="1353820" y="704850"/>
                    <a:pt x="1356360" y="687070"/>
                    <a:pt x="1358900" y="678180"/>
                  </a:cubicBezTo>
                  <a:cubicBezTo>
                    <a:pt x="1360170" y="669290"/>
                    <a:pt x="1363980" y="651510"/>
                    <a:pt x="1363980" y="651510"/>
                  </a:cubicBezTo>
                  <a:cubicBezTo>
                    <a:pt x="1363980" y="650240"/>
                    <a:pt x="1371600" y="635000"/>
                    <a:pt x="1375410" y="626110"/>
                  </a:cubicBezTo>
                  <a:cubicBezTo>
                    <a:pt x="1379220" y="618490"/>
                    <a:pt x="1386840" y="601980"/>
                    <a:pt x="1386840" y="601980"/>
                  </a:cubicBezTo>
                  <a:cubicBezTo>
                    <a:pt x="1388110" y="601980"/>
                    <a:pt x="1388110" y="601980"/>
                    <a:pt x="1388110" y="601980"/>
                  </a:cubicBezTo>
                  <a:cubicBezTo>
                    <a:pt x="1388110" y="601980"/>
                    <a:pt x="1399540" y="588010"/>
                    <a:pt x="1404620" y="580390"/>
                  </a:cubicBezTo>
                  <a:cubicBezTo>
                    <a:pt x="1410970" y="574040"/>
                    <a:pt x="1421130" y="560070"/>
                    <a:pt x="1422400" y="560070"/>
                  </a:cubicBezTo>
                  <a:cubicBezTo>
                    <a:pt x="1422400" y="558800"/>
                    <a:pt x="1436370" y="548640"/>
                    <a:pt x="1443990" y="543560"/>
                  </a:cubicBezTo>
                  <a:cubicBezTo>
                    <a:pt x="1451610" y="537210"/>
                    <a:pt x="1465580" y="527050"/>
                    <a:pt x="1465580" y="527050"/>
                  </a:cubicBezTo>
                  <a:cubicBezTo>
                    <a:pt x="1465580" y="527050"/>
                    <a:pt x="1482090" y="519430"/>
                    <a:pt x="1490980" y="515620"/>
                  </a:cubicBezTo>
                  <a:cubicBezTo>
                    <a:pt x="1498600" y="511810"/>
                    <a:pt x="1515110" y="505460"/>
                    <a:pt x="1515110" y="505460"/>
                  </a:cubicBezTo>
                  <a:cubicBezTo>
                    <a:pt x="1516380" y="505460"/>
                    <a:pt x="1534160" y="502920"/>
                    <a:pt x="1543050" y="500380"/>
                  </a:cubicBezTo>
                  <a:cubicBezTo>
                    <a:pt x="1551940" y="499110"/>
                    <a:pt x="1569720" y="496570"/>
                    <a:pt x="1569720" y="496570"/>
                  </a:cubicBezTo>
                  <a:cubicBezTo>
                    <a:pt x="1569720" y="496570"/>
                    <a:pt x="1572260" y="497840"/>
                    <a:pt x="1574800" y="496570"/>
                  </a:cubicBezTo>
                  <a:cubicBezTo>
                    <a:pt x="1579880" y="495300"/>
                    <a:pt x="1590040" y="487680"/>
                    <a:pt x="1597660" y="482600"/>
                  </a:cubicBezTo>
                  <a:cubicBezTo>
                    <a:pt x="1605280" y="478790"/>
                    <a:pt x="1620520" y="468630"/>
                    <a:pt x="1620520" y="468630"/>
                  </a:cubicBezTo>
                  <a:cubicBezTo>
                    <a:pt x="1620520" y="468630"/>
                    <a:pt x="1638300" y="463550"/>
                    <a:pt x="1645920" y="461010"/>
                  </a:cubicBezTo>
                  <a:cubicBezTo>
                    <a:pt x="1654810" y="457200"/>
                    <a:pt x="1671320" y="452120"/>
                    <a:pt x="1672590" y="452120"/>
                  </a:cubicBezTo>
                  <a:cubicBezTo>
                    <a:pt x="1672590" y="452120"/>
                    <a:pt x="1950720" y="318770"/>
                    <a:pt x="2094230" y="274320"/>
                  </a:cubicBezTo>
                  <a:cubicBezTo>
                    <a:pt x="2232660" y="232410"/>
                    <a:pt x="2415540" y="204470"/>
                    <a:pt x="2515870" y="193040"/>
                  </a:cubicBezTo>
                  <a:cubicBezTo>
                    <a:pt x="2571750" y="186690"/>
                    <a:pt x="2617470" y="196850"/>
                    <a:pt x="2647950" y="190500"/>
                  </a:cubicBezTo>
                  <a:cubicBezTo>
                    <a:pt x="2664460" y="186690"/>
                    <a:pt x="2670810" y="177800"/>
                    <a:pt x="2684780" y="172720"/>
                  </a:cubicBezTo>
                  <a:cubicBezTo>
                    <a:pt x="2703830" y="167640"/>
                    <a:pt x="2726690" y="162560"/>
                    <a:pt x="2748280" y="161290"/>
                  </a:cubicBezTo>
                  <a:cubicBezTo>
                    <a:pt x="2769870" y="160020"/>
                    <a:pt x="2790190" y="162560"/>
                    <a:pt x="2813050" y="165100"/>
                  </a:cubicBezTo>
                  <a:cubicBezTo>
                    <a:pt x="2839720" y="168910"/>
                    <a:pt x="2866390" y="181610"/>
                    <a:pt x="2900680" y="185420"/>
                  </a:cubicBezTo>
                  <a:cubicBezTo>
                    <a:pt x="2945130" y="189230"/>
                    <a:pt x="3007360" y="189230"/>
                    <a:pt x="3060700" y="181610"/>
                  </a:cubicBezTo>
                  <a:cubicBezTo>
                    <a:pt x="3114040" y="175260"/>
                    <a:pt x="3150870" y="158750"/>
                    <a:pt x="3221990" y="143510"/>
                  </a:cubicBezTo>
                  <a:cubicBezTo>
                    <a:pt x="3354070" y="113030"/>
                    <a:pt x="3622040" y="48260"/>
                    <a:pt x="3797300" y="25400"/>
                  </a:cubicBezTo>
                  <a:cubicBezTo>
                    <a:pt x="3943350" y="6350"/>
                    <a:pt x="4058920" y="5080"/>
                    <a:pt x="4202430" y="2540"/>
                  </a:cubicBezTo>
                  <a:cubicBezTo>
                    <a:pt x="4366260" y="0"/>
                    <a:pt x="4555490" y="0"/>
                    <a:pt x="4729480" y="12700"/>
                  </a:cubicBezTo>
                  <a:cubicBezTo>
                    <a:pt x="4903470" y="25400"/>
                    <a:pt x="5097780" y="29210"/>
                    <a:pt x="5247640" y="77470"/>
                  </a:cubicBezTo>
                  <a:cubicBezTo>
                    <a:pt x="5378450" y="119380"/>
                    <a:pt x="5588000" y="261620"/>
                    <a:pt x="5589270" y="261620"/>
                  </a:cubicBezTo>
                  <a:cubicBezTo>
                    <a:pt x="5589270" y="261620"/>
                    <a:pt x="5605780" y="266700"/>
                    <a:pt x="5613400" y="269240"/>
                  </a:cubicBezTo>
                  <a:cubicBezTo>
                    <a:pt x="5622290" y="271780"/>
                    <a:pt x="5637530" y="275590"/>
                    <a:pt x="5638800" y="275590"/>
                  </a:cubicBezTo>
                  <a:cubicBezTo>
                    <a:pt x="5638800" y="275590"/>
                    <a:pt x="5652770" y="284480"/>
                    <a:pt x="5660390" y="288290"/>
                  </a:cubicBezTo>
                  <a:cubicBezTo>
                    <a:pt x="5668010" y="292100"/>
                    <a:pt x="5683250" y="300990"/>
                    <a:pt x="5683250" y="300990"/>
                  </a:cubicBezTo>
                  <a:cubicBezTo>
                    <a:pt x="5683250" y="300990"/>
                    <a:pt x="5695950" y="312420"/>
                    <a:pt x="5702300" y="318770"/>
                  </a:cubicBezTo>
                  <a:cubicBezTo>
                    <a:pt x="5707380" y="323850"/>
                    <a:pt x="5720080" y="335280"/>
                    <a:pt x="5720080" y="335280"/>
                  </a:cubicBezTo>
                  <a:cubicBezTo>
                    <a:pt x="5720080" y="336550"/>
                    <a:pt x="5730240" y="350520"/>
                    <a:pt x="5734050" y="356870"/>
                  </a:cubicBezTo>
                  <a:cubicBezTo>
                    <a:pt x="5739130" y="364490"/>
                    <a:pt x="5748020" y="378460"/>
                    <a:pt x="5748020" y="378460"/>
                  </a:cubicBezTo>
                  <a:cubicBezTo>
                    <a:pt x="5748020" y="379730"/>
                    <a:pt x="5754370" y="394970"/>
                    <a:pt x="5756910" y="402590"/>
                  </a:cubicBezTo>
                  <a:cubicBezTo>
                    <a:pt x="5759450" y="411480"/>
                    <a:pt x="5765800" y="426720"/>
                    <a:pt x="5765800" y="426720"/>
                  </a:cubicBezTo>
                  <a:cubicBezTo>
                    <a:pt x="5765800" y="427990"/>
                    <a:pt x="5767070" y="444500"/>
                    <a:pt x="5768340" y="453390"/>
                  </a:cubicBezTo>
                  <a:cubicBezTo>
                    <a:pt x="5768340" y="461010"/>
                    <a:pt x="5769610" y="477520"/>
                    <a:pt x="5769610" y="478790"/>
                  </a:cubicBezTo>
                  <a:cubicBezTo>
                    <a:pt x="5769610" y="478790"/>
                    <a:pt x="5767070" y="495300"/>
                    <a:pt x="5765800" y="504190"/>
                  </a:cubicBezTo>
                  <a:cubicBezTo>
                    <a:pt x="5764530" y="511810"/>
                    <a:pt x="5763260" y="528320"/>
                    <a:pt x="5761990" y="529590"/>
                  </a:cubicBezTo>
                  <a:cubicBezTo>
                    <a:pt x="5761990" y="529590"/>
                    <a:pt x="5755640" y="544830"/>
                    <a:pt x="5753100" y="552450"/>
                  </a:cubicBezTo>
                  <a:cubicBezTo>
                    <a:pt x="5749290" y="560070"/>
                    <a:pt x="5742940" y="576580"/>
                    <a:pt x="5742940" y="576580"/>
                  </a:cubicBezTo>
                  <a:cubicBezTo>
                    <a:pt x="5742940" y="576580"/>
                    <a:pt x="5732780" y="590550"/>
                    <a:pt x="5727700" y="596900"/>
                  </a:cubicBezTo>
                  <a:cubicBezTo>
                    <a:pt x="5722620" y="604520"/>
                    <a:pt x="5712460" y="617220"/>
                    <a:pt x="5712460" y="617220"/>
                  </a:cubicBezTo>
                  <a:cubicBezTo>
                    <a:pt x="5712460" y="617220"/>
                    <a:pt x="5712460" y="617220"/>
                    <a:pt x="5712460" y="618490"/>
                  </a:cubicBezTo>
                  <a:cubicBezTo>
                    <a:pt x="5712460" y="618490"/>
                    <a:pt x="5699760" y="628650"/>
                    <a:pt x="5693410" y="633730"/>
                  </a:cubicBezTo>
                  <a:cubicBezTo>
                    <a:pt x="5687060" y="640080"/>
                    <a:pt x="5674360" y="650240"/>
                    <a:pt x="5673090" y="650240"/>
                  </a:cubicBezTo>
                  <a:cubicBezTo>
                    <a:pt x="5673090" y="651510"/>
                    <a:pt x="5657850" y="657860"/>
                    <a:pt x="5650230" y="661670"/>
                  </a:cubicBezTo>
                  <a:cubicBezTo>
                    <a:pt x="5642610" y="665480"/>
                    <a:pt x="5627370" y="673100"/>
                    <a:pt x="5627370" y="673100"/>
                  </a:cubicBezTo>
                  <a:cubicBezTo>
                    <a:pt x="5627370" y="673100"/>
                    <a:pt x="5610860" y="676910"/>
                    <a:pt x="5601970" y="679450"/>
                  </a:cubicBezTo>
                  <a:cubicBezTo>
                    <a:pt x="5594350" y="680720"/>
                    <a:pt x="5577840" y="684530"/>
                    <a:pt x="5577840" y="684530"/>
                  </a:cubicBezTo>
                  <a:cubicBezTo>
                    <a:pt x="5576570" y="684530"/>
                    <a:pt x="5560060" y="683260"/>
                    <a:pt x="5551170" y="683260"/>
                  </a:cubicBezTo>
                  <a:cubicBezTo>
                    <a:pt x="5543550" y="683260"/>
                    <a:pt x="5538470" y="683260"/>
                    <a:pt x="5525770" y="683260"/>
                  </a:cubicBezTo>
                  <a:cubicBezTo>
                    <a:pt x="5495290" y="681990"/>
                    <a:pt x="5412740" y="676910"/>
                    <a:pt x="5364480" y="671830"/>
                  </a:cubicBezTo>
                  <a:cubicBezTo>
                    <a:pt x="5325110" y="666750"/>
                    <a:pt x="5273040" y="646430"/>
                    <a:pt x="5259070" y="654050"/>
                  </a:cubicBezTo>
                  <a:cubicBezTo>
                    <a:pt x="5252720" y="657860"/>
                    <a:pt x="5248910" y="665480"/>
                    <a:pt x="5251450" y="671830"/>
                  </a:cubicBezTo>
                  <a:cubicBezTo>
                    <a:pt x="5257800" y="688340"/>
                    <a:pt x="5327650" y="701040"/>
                    <a:pt x="5379720" y="720090"/>
                  </a:cubicBezTo>
                  <a:cubicBezTo>
                    <a:pt x="5461000" y="748030"/>
                    <a:pt x="5640070" y="805180"/>
                    <a:pt x="5688330" y="825500"/>
                  </a:cubicBezTo>
                  <a:cubicBezTo>
                    <a:pt x="5703570" y="830580"/>
                    <a:pt x="5708650" y="834390"/>
                    <a:pt x="5717540" y="838200"/>
                  </a:cubicBezTo>
                  <a:cubicBezTo>
                    <a:pt x="5726430" y="842010"/>
                    <a:pt x="5734050" y="845820"/>
                    <a:pt x="5741670" y="848360"/>
                  </a:cubicBezTo>
                  <a:cubicBezTo>
                    <a:pt x="5749290" y="852170"/>
                    <a:pt x="5765800" y="858520"/>
                    <a:pt x="5765800" y="858520"/>
                  </a:cubicBezTo>
                  <a:cubicBezTo>
                    <a:pt x="5765800" y="859790"/>
                    <a:pt x="5779770" y="869950"/>
                    <a:pt x="5787390" y="875030"/>
                  </a:cubicBezTo>
                  <a:cubicBezTo>
                    <a:pt x="5793740" y="880110"/>
                    <a:pt x="5807710" y="890270"/>
                    <a:pt x="5807710" y="890270"/>
                  </a:cubicBezTo>
                  <a:cubicBezTo>
                    <a:pt x="5807710" y="891540"/>
                    <a:pt x="5819140" y="904240"/>
                    <a:pt x="5824220" y="910590"/>
                  </a:cubicBezTo>
                  <a:cubicBezTo>
                    <a:pt x="5830570" y="918210"/>
                    <a:pt x="5840730" y="930910"/>
                    <a:pt x="5842000" y="930910"/>
                  </a:cubicBezTo>
                  <a:cubicBezTo>
                    <a:pt x="5842000" y="932180"/>
                    <a:pt x="5848350" y="947420"/>
                    <a:pt x="5852160" y="955040"/>
                  </a:cubicBezTo>
                  <a:cubicBezTo>
                    <a:pt x="5855970" y="962660"/>
                    <a:pt x="5863590" y="979170"/>
                    <a:pt x="5863590" y="979170"/>
                  </a:cubicBezTo>
                  <a:cubicBezTo>
                    <a:pt x="5863590" y="979170"/>
                    <a:pt x="5867400" y="995680"/>
                    <a:pt x="5869940" y="1004570"/>
                  </a:cubicBezTo>
                  <a:cubicBezTo>
                    <a:pt x="5871210" y="1013460"/>
                    <a:pt x="5875020" y="1029970"/>
                    <a:pt x="5875020" y="1029970"/>
                  </a:cubicBezTo>
                  <a:cubicBezTo>
                    <a:pt x="5875020" y="1031240"/>
                    <a:pt x="5873750" y="1047750"/>
                    <a:pt x="5873750" y="1056640"/>
                  </a:cubicBezTo>
                  <a:cubicBezTo>
                    <a:pt x="5873750" y="1065530"/>
                    <a:pt x="5872480" y="1083310"/>
                    <a:pt x="5872480" y="1083310"/>
                  </a:cubicBezTo>
                  <a:cubicBezTo>
                    <a:pt x="5872480" y="1083310"/>
                    <a:pt x="5867400" y="1099820"/>
                    <a:pt x="5864860" y="1108710"/>
                  </a:cubicBezTo>
                  <a:cubicBezTo>
                    <a:pt x="5862320" y="1116330"/>
                    <a:pt x="5858510" y="1132840"/>
                    <a:pt x="5858510" y="1134110"/>
                  </a:cubicBezTo>
                  <a:cubicBezTo>
                    <a:pt x="5857240" y="1134110"/>
                    <a:pt x="5849620" y="1149350"/>
                    <a:pt x="5844540" y="1156970"/>
                  </a:cubicBezTo>
                  <a:cubicBezTo>
                    <a:pt x="5840730" y="1164590"/>
                    <a:pt x="5831840" y="1178560"/>
                    <a:pt x="5831840" y="1179830"/>
                  </a:cubicBezTo>
                  <a:cubicBezTo>
                    <a:pt x="5831840" y="1179830"/>
                    <a:pt x="5819140" y="1192530"/>
                    <a:pt x="5814060" y="1198880"/>
                  </a:cubicBezTo>
                  <a:cubicBezTo>
                    <a:pt x="5807710" y="1205230"/>
                    <a:pt x="5795010" y="1216660"/>
                    <a:pt x="5795010" y="1217930"/>
                  </a:cubicBezTo>
                  <a:cubicBezTo>
                    <a:pt x="5795010" y="1217930"/>
                    <a:pt x="5781040" y="1226820"/>
                    <a:pt x="5773420" y="1231900"/>
                  </a:cubicBezTo>
                  <a:cubicBezTo>
                    <a:pt x="5765800" y="1235710"/>
                    <a:pt x="5750560" y="1245870"/>
                    <a:pt x="5750560" y="1245870"/>
                  </a:cubicBezTo>
                  <a:cubicBezTo>
                    <a:pt x="5750560" y="1245870"/>
                    <a:pt x="5734050" y="1250950"/>
                    <a:pt x="5726430" y="1253490"/>
                  </a:cubicBezTo>
                  <a:cubicBezTo>
                    <a:pt x="5717540" y="1257300"/>
                    <a:pt x="5701030" y="1262380"/>
                    <a:pt x="5701030" y="1262380"/>
                  </a:cubicBezTo>
                  <a:cubicBezTo>
                    <a:pt x="5701030" y="1262380"/>
                    <a:pt x="5683250" y="1263650"/>
                    <a:pt x="5674360" y="1264920"/>
                  </a:cubicBezTo>
                  <a:cubicBezTo>
                    <a:pt x="5665470" y="1264920"/>
                    <a:pt x="5648960" y="1266190"/>
                    <a:pt x="5648960" y="1266190"/>
                  </a:cubicBezTo>
                  <a:cubicBezTo>
                    <a:pt x="5647690" y="1266190"/>
                    <a:pt x="5631180" y="1263650"/>
                    <a:pt x="5622290" y="1262380"/>
                  </a:cubicBezTo>
                  <a:cubicBezTo>
                    <a:pt x="5613400" y="1261110"/>
                    <a:pt x="5596890" y="1258570"/>
                    <a:pt x="5596890" y="1258570"/>
                  </a:cubicBezTo>
                  <a:cubicBezTo>
                    <a:pt x="5594350" y="1258570"/>
                    <a:pt x="4956810" y="1214120"/>
                    <a:pt x="4875530" y="1231900"/>
                  </a:cubicBezTo>
                  <a:cubicBezTo>
                    <a:pt x="4856480" y="1235710"/>
                    <a:pt x="4860290" y="1244600"/>
                    <a:pt x="4843780" y="1248410"/>
                  </a:cubicBezTo>
                  <a:cubicBezTo>
                    <a:pt x="4795520" y="1258570"/>
                    <a:pt x="4624070" y="1247140"/>
                    <a:pt x="4547870" y="1240790"/>
                  </a:cubicBezTo>
                  <a:cubicBezTo>
                    <a:pt x="4498340" y="1236980"/>
                    <a:pt x="4489450" y="1229360"/>
                    <a:pt x="4427220" y="1224280"/>
                  </a:cubicBezTo>
                  <a:cubicBezTo>
                    <a:pt x="4227830" y="1209040"/>
                    <a:pt x="3602990" y="1205230"/>
                    <a:pt x="3149600" y="1212850"/>
                  </a:cubicBezTo>
                  <a:cubicBezTo>
                    <a:pt x="2636520" y="1223010"/>
                    <a:pt x="1938020" y="1264920"/>
                    <a:pt x="1507490" y="1290320"/>
                  </a:cubicBezTo>
                  <a:cubicBezTo>
                    <a:pt x="1226820" y="1306830"/>
                    <a:pt x="990600" y="1290320"/>
                    <a:pt x="812800" y="1339850"/>
                  </a:cubicBezTo>
                  <a:cubicBezTo>
                    <a:pt x="690880" y="1372870"/>
                    <a:pt x="618490" y="1446530"/>
                    <a:pt x="523240" y="1488440"/>
                  </a:cubicBezTo>
                  <a:cubicBezTo>
                    <a:pt x="435610" y="1526540"/>
                    <a:pt x="303530" y="1573530"/>
                    <a:pt x="265430" y="1583690"/>
                  </a:cubicBezTo>
                  <a:cubicBezTo>
                    <a:pt x="254000" y="1586230"/>
                    <a:pt x="251460" y="1586230"/>
                    <a:pt x="243840" y="1587500"/>
                  </a:cubicBezTo>
                  <a:cubicBezTo>
                    <a:pt x="236220" y="1588770"/>
                    <a:pt x="228600" y="1592580"/>
                    <a:pt x="223520" y="1592580"/>
                  </a:cubicBezTo>
                  <a:cubicBezTo>
                    <a:pt x="218440" y="1593850"/>
                    <a:pt x="215900" y="1592580"/>
                    <a:pt x="212090" y="1592580"/>
                  </a:cubicBezTo>
                  <a:cubicBezTo>
                    <a:pt x="208280" y="1592580"/>
                    <a:pt x="205740" y="1593850"/>
                    <a:pt x="201930" y="1593850"/>
                  </a:cubicBezTo>
                  <a:cubicBezTo>
                    <a:pt x="195580" y="1593850"/>
                    <a:pt x="186690" y="1591310"/>
                    <a:pt x="180340" y="1591310"/>
                  </a:cubicBezTo>
                  <a:cubicBezTo>
                    <a:pt x="172720" y="1590040"/>
                    <a:pt x="163830" y="1591310"/>
                    <a:pt x="158750" y="1590040"/>
                  </a:cubicBezTo>
                  <a:cubicBezTo>
                    <a:pt x="153670" y="1588770"/>
                    <a:pt x="151130" y="1587500"/>
                    <a:pt x="148590" y="1586230"/>
                  </a:cubicBezTo>
                  <a:cubicBezTo>
                    <a:pt x="144780" y="1584960"/>
                    <a:pt x="140970" y="1584960"/>
                    <a:pt x="137160" y="1583690"/>
                  </a:cubicBezTo>
                  <a:cubicBezTo>
                    <a:pt x="132080" y="1582420"/>
                    <a:pt x="124460" y="1577340"/>
                    <a:pt x="118110" y="1573530"/>
                  </a:cubicBezTo>
                  <a:cubicBezTo>
                    <a:pt x="111760" y="1570990"/>
                    <a:pt x="102870" y="1569720"/>
                    <a:pt x="97790" y="1565910"/>
                  </a:cubicBezTo>
                  <a:cubicBezTo>
                    <a:pt x="93980" y="1563370"/>
                    <a:pt x="92710" y="1560830"/>
                    <a:pt x="90170" y="1559560"/>
                  </a:cubicBezTo>
                  <a:cubicBezTo>
                    <a:pt x="86360" y="1557020"/>
                    <a:pt x="83820" y="1557020"/>
                    <a:pt x="80010" y="1554480"/>
                  </a:cubicBezTo>
                  <a:cubicBezTo>
                    <a:pt x="74930" y="1550670"/>
                    <a:pt x="69850" y="1543050"/>
                    <a:pt x="64770" y="1537970"/>
                  </a:cubicBezTo>
                  <a:cubicBezTo>
                    <a:pt x="59690" y="1532890"/>
                    <a:pt x="52070" y="1529080"/>
                    <a:pt x="48260" y="1524000"/>
                  </a:cubicBezTo>
                  <a:cubicBezTo>
                    <a:pt x="45720" y="1521460"/>
                    <a:pt x="44450" y="1517650"/>
                    <a:pt x="43180" y="1515110"/>
                  </a:cubicBezTo>
                  <a:cubicBezTo>
                    <a:pt x="40640" y="1512570"/>
                    <a:pt x="38100" y="1510030"/>
                    <a:pt x="35560" y="1507490"/>
                  </a:cubicBezTo>
                  <a:cubicBezTo>
                    <a:pt x="31750" y="1502410"/>
                    <a:pt x="29210" y="1493520"/>
                    <a:pt x="25400" y="1487170"/>
                  </a:cubicBezTo>
                  <a:cubicBezTo>
                    <a:pt x="22860" y="1480820"/>
                    <a:pt x="16510" y="1474470"/>
                    <a:pt x="15240" y="1469390"/>
                  </a:cubicBezTo>
                  <a:cubicBezTo>
                    <a:pt x="12700" y="1465580"/>
                    <a:pt x="13970" y="1461770"/>
                    <a:pt x="12700" y="1457960"/>
                  </a:cubicBezTo>
                  <a:cubicBezTo>
                    <a:pt x="11430" y="1455420"/>
                    <a:pt x="8890" y="1452880"/>
                    <a:pt x="7620" y="1447800"/>
                  </a:cubicBezTo>
                  <a:cubicBezTo>
                    <a:pt x="6350" y="1442720"/>
                    <a:pt x="6350" y="1433830"/>
                    <a:pt x="5080" y="1426210"/>
                  </a:cubicBezTo>
                  <a:cubicBezTo>
                    <a:pt x="3810" y="1419860"/>
                    <a:pt x="1270" y="1410970"/>
                    <a:pt x="0" y="1405890"/>
                  </a:cubicBezTo>
                  <a:cubicBezTo>
                    <a:pt x="0" y="1400810"/>
                    <a:pt x="1270" y="1398270"/>
                    <a:pt x="1270" y="1394460"/>
                  </a:cubicBezTo>
                  <a:cubicBezTo>
                    <a:pt x="1270" y="1390650"/>
                    <a:pt x="0" y="1384300"/>
                    <a:pt x="0" y="1384300"/>
                  </a:cubicBezTo>
                  <a:moveTo>
                    <a:pt x="1447800" y="915670"/>
                  </a:moveTo>
                  <a:cubicBezTo>
                    <a:pt x="1534160" y="944880"/>
                    <a:pt x="1516380" y="938530"/>
                    <a:pt x="1507490" y="935990"/>
                  </a:cubicBezTo>
                  <a:cubicBezTo>
                    <a:pt x="1499870" y="933450"/>
                    <a:pt x="1482090" y="927100"/>
                    <a:pt x="1482090" y="927100"/>
                  </a:cubicBezTo>
                  <a:cubicBezTo>
                    <a:pt x="1482090" y="927100"/>
                    <a:pt x="1482090" y="927100"/>
                    <a:pt x="1480820" y="925830"/>
                  </a:cubicBezTo>
                  <a:cubicBezTo>
                    <a:pt x="1477010" y="924560"/>
                    <a:pt x="1447800" y="915670"/>
                    <a:pt x="1447800" y="9156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116205" y="9658350"/>
            <a:ext cx="6766560" cy="1182052"/>
            <a:chOff x="0" y="0"/>
            <a:chExt cx="9022080" cy="1576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5560" y="-39370"/>
              <a:ext cx="8936990" cy="1676400"/>
            </a:xfrm>
            <a:custGeom>
              <a:avLst/>
              <a:gdLst/>
              <a:ahLst/>
              <a:cxnLst/>
              <a:rect r="r" b="b" t="t" l="l"/>
              <a:pathLst>
                <a:path h="1676400" w="8936990">
                  <a:moveTo>
                    <a:pt x="687070" y="916940"/>
                  </a:moveTo>
                  <a:cubicBezTo>
                    <a:pt x="2274570" y="784860"/>
                    <a:pt x="2390140" y="788670"/>
                    <a:pt x="2602230" y="800100"/>
                  </a:cubicBezTo>
                  <a:cubicBezTo>
                    <a:pt x="2890520" y="815340"/>
                    <a:pt x="3304540" y="875030"/>
                    <a:pt x="3620770" y="900430"/>
                  </a:cubicBezTo>
                  <a:cubicBezTo>
                    <a:pt x="3896360" y="923290"/>
                    <a:pt x="4151630" y="941070"/>
                    <a:pt x="4394200" y="951230"/>
                  </a:cubicBezTo>
                  <a:cubicBezTo>
                    <a:pt x="4608830" y="958850"/>
                    <a:pt x="4771390" y="963930"/>
                    <a:pt x="4999990" y="957580"/>
                  </a:cubicBezTo>
                  <a:cubicBezTo>
                    <a:pt x="5298440" y="951230"/>
                    <a:pt x="5908040" y="891540"/>
                    <a:pt x="6031230" y="894080"/>
                  </a:cubicBezTo>
                  <a:cubicBezTo>
                    <a:pt x="6057900" y="895350"/>
                    <a:pt x="6062980" y="894080"/>
                    <a:pt x="6080760" y="899160"/>
                  </a:cubicBezTo>
                  <a:cubicBezTo>
                    <a:pt x="6107430" y="906780"/>
                    <a:pt x="6148070" y="927100"/>
                    <a:pt x="6169660" y="943610"/>
                  </a:cubicBezTo>
                  <a:cubicBezTo>
                    <a:pt x="6184900" y="955040"/>
                    <a:pt x="6193790" y="963930"/>
                    <a:pt x="6203950" y="980440"/>
                  </a:cubicBezTo>
                  <a:cubicBezTo>
                    <a:pt x="6217920" y="1003300"/>
                    <a:pt x="6235700" y="1045210"/>
                    <a:pt x="6240780" y="1071880"/>
                  </a:cubicBezTo>
                  <a:cubicBezTo>
                    <a:pt x="6244590" y="1090930"/>
                    <a:pt x="6244590" y="1102360"/>
                    <a:pt x="6242050" y="1121410"/>
                  </a:cubicBezTo>
                  <a:cubicBezTo>
                    <a:pt x="6236970" y="1148080"/>
                    <a:pt x="6221730" y="1191260"/>
                    <a:pt x="6209030" y="1215390"/>
                  </a:cubicBezTo>
                  <a:cubicBezTo>
                    <a:pt x="6198870" y="1231900"/>
                    <a:pt x="6191250" y="1240790"/>
                    <a:pt x="6176010" y="1253490"/>
                  </a:cubicBezTo>
                  <a:cubicBezTo>
                    <a:pt x="6155690" y="1270000"/>
                    <a:pt x="6136640" y="1287780"/>
                    <a:pt x="6089650" y="1300480"/>
                  </a:cubicBezTo>
                  <a:cubicBezTo>
                    <a:pt x="5947410" y="1341120"/>
                    <a:pt x="5554980" y="1339850"/>
                    <a:pt x="5167630" y="1348740"/>
                  </a:cubicBezTo>
                  <a:cubicBezTo>
                    <a:pt x="4507230" y="1363980"/>
                    <a:pt x="3140710" y="1315720"/>
                    <a:pt x="2493010" y="1332230"/>
                  </a:cubicBezTo>
                  <a:cubicBezTo>
                    <a:pt x="2122170" y="1342390"/>
                    <a:pt x="1941830" y="1351280"/>
                    <a:pt x="1619250" y="1383030"/>
                  </a:cubicBezTo>
                  <a:cubicBezTo>
                    <a:pt x="1216660" y="1421130"/>
                    <a:pt x="518160" y="1676400"/>
                    <a:pt x="261620" y="1564640"/>
                  </a:cubicBezTo>
                  <a:cubicBezTo>
                    <a:pt x="118110" y="1501140"/>
                    <a:pt x="0" y="1323340"/>
                    <a:pt x="15240" y="1214120"/>
                  </a:cubicBezTo>
                  <a:cubicBezTo>
                    <a:pt x="33020" y="1089660"/>
                    <a:pt x="294640" y="951230"/>
                    <a:pt x="441960" y="871220"/>
                  </a:cubicBezTo>
                  <a:cubicBezTo>
                    <a:pt x="571500" y="800100"/>
                    <a:pt x="683260" y="773430"/>
                    <a:pt x="842010" y="737870"/>
                  </a:cubicBezTo>
                  <a:cubicBezTo>
                    <a:pt x="1059180" y="688340"/>
                    <a:pt x="1344930" y="664210"/>
                    <a:pt x="1633220" y="636270"/>
                  </a:cubicBezTo>
                  <a:cubicBezTo>
                    <a:pt x="1974850" y="603250"/>
                    <a:pt x="2303780" y="609600"/>
                    <a:pt x="2760980" y="563880"/>
                  </a:cubicBezTo>
                  <a:cubicBezTo>
                    <a:pt x="3475990" y="494030"/>
                    <a:pt x="5215890" y="194310"/>
                    <a:pt x="5502910" y="198120"/>
                  </a:cubicBezTo>
                  <a:cubicBezTo>
                    <a:pt x="5556250" y="198120"/>
                    <a:pt x="5568950" y="200660"/>
                    <a:pt x="5598160" y="213360"/>
                  </a:cubicBezTo>
                  <a:cubicBezTo>
                    <a:pt x="5627370" y="224790"/>
                    <a:pt x="5655310" y="246380"/>
                    <a:pt x="5675630" y="270510"/>
                  </a:cubicBezTo>
                  <a:cubicBezTo>
                    <a:pt x="5694680" y="294640"/>
                    <a:pt x="5711190" y="327660"/>
                    <a:pt x="5717540" y="358140"/>
                  </a:cubicBezTo>
                  <a:cubicBezTo>
                    <a:pt x="5723890" y="388620"/>
                    <a:pt x="5721350" y="424180"/>
                    <a:pt x="5713730" y="453390"/>
                  </a:cubicBezTo>
                  <a:cubicBezTo>
                    <a:pt x="5704840" y="483870"/>
                    <a:pt x="5681980" y="518160"/>
                    <a:pt x="5665470" y="537210"/>
                  </a:cubicBezTo>
                  <a:cubicBezTo>
                    <a:pt x="5654040" y="552450"/>
                    <a:pt x="5643880" y="558800"/>
                    <a:pt x="5627370" y="568960"/>
                  </a:cubicBezTo>
                  <a:cubicBezTo>
                    <a:pt x="5604510" y="581660"/>
                    <a:pt x="5585460" y="588010"/>
                    <a:pt x="5535930" y="599440"/>
                  </a:cubicBezTo>
                  <a:cubicBezTo>
                    <a:pt x="5359400" y="638810"/>
                    <a:pt x="4672330" y="698500"/>
                    <a:pt x="4271010" y="739140"/>
                  </a:cubicBezTo>
                  <a:cubicBezTo>
                    <a:pt x="3909060" y="775970"/>
                    <a:pt x="3550920" y="810260"/>
                    <a:pt x="3234690" y="835660"/>
                  </a:cubicBezTo>
                  <a:cubicBezTo>
                    <a:pt x="2969260" y="855980"/>
                    <a:pt x="2800350" y="867410"/>
                    <a:pt x="2501900" y="881380"/>
                  </a:cubicBezTo>
                  <a:cubicBezTo>
                    <a:pt x="2032000" y="904240"/>
                    <a:pt x="1087120" y="1013460"/>
                    <a:pt x="689610" y="942340"/>
                  </a:cubicBezTo>
                  <a:cubicBezTo>
                    <a:pt x="483870" y="905510"/>
                    <a:pt x="262890" y="847090"/>
                    <a:pt x="238760" y="758190"/>
                  </a:cubicBezTo>
                  <a:cubicBezTo>
                    <a:pt x="217170" y="680720"/>
                    <a:pt x="344170" y="528320"/>
                    <a:pt x="467360" y="461010"/>
                  </a:cubicBezTo>
                  <a:cubicBezTo>
                    <a:pt x="665480" y="354330"/>
                    <a:pt x="1136650" y="402590"/>
                    <a:pt x="1427480" y="391160"/>
                  </a:cubicBezTo>
                  <a:cubicBezTo>
                    <a:pt x="1668780" y="381000"/>
                    <a:pt x="1864360" y="391160"/>
                    <a:pt x="2090420" y="384810"/>
                  </a:cubicBezTo>
                  <a:cubicBezTo>
                    <a:pt x="2326640" y="378460"/>
                    <a:pt x="2553970" y="370840"/>
                    <a:pt x="2815590" y="349250"/>
                  </a:cubicBezTo>
                  <a:cubicBezTo>
                    <a:pt x="3126740" y="323850"/>
                    <a:pt x="3498850" y="274320"/>
                    <a:pt x="3835400" y="231140"/>
                  </a:cubicBezTo>
                  <a:cubicBezTo>
                    <a:pt x="4165600" y="189230"/>
                    <a:pt x="4565650" y="114300"/>
                    <a:pt x="4817110" y="95250"/>
                  </a:cubicBezTo>
                  <a:cubicBezTo>
                    <a:pt x="4972050" y="83820"/>
                    <a:pt x="5121910" y="31750"/>
                    <a:pt x="5195570" y="90170"/>
                  </a:cubicBezTo>
                  <a:cubicBezTo>
                    <a:pt x="5262880" y="146050"/>
                    <a:pt x="5299710" y="345440"/>
                    <a:pt x="5259070" y="416560"/>
                  </a:cubicBezTo>
                  <a:cubicBezTo>
                    <a:pt x="5222240" y="483870"/>
                    <a:pt x="5102860" y="495300"/>
                    <a:pt x="4982210" y="516890"/>
                  </a:cubicBezTo>
                  <a:cubicBezTo>
                    <a:pt x="4775200" y="554990"/>
                    <a:pt x="4394200" y="520700"/>
                    <a:pt x="4117340" y="532130"/>
                  </a:cubicBezTo>
                  <a:cubicBezTo>
                    <a:pt x="3860800" y="542290"/>
                    <a:pt x="3606800" y="563880"/>
                    <a:pt x="3374390" y="579120"/>
                  </a:cubicBezTo>
                  <a:cubicBezTo>
                    <a:pt x="3171190" y="591820"/>
                    <a:pt x="3013710" y="599440"/>
                    <a:pt x="2797810" y="617220"/>
                  </a:cubicBezTo>
                  <a:cubicBezTo>
                    <a:pt x="2520950" y="641350"/>
                    <a:pt x="2115820" y="708660"/>
                    <a:pt x="1849120" y="713740"/>
                  </a:cubicBezTo>
                  <a:cubicBezTo>
                    <a:pt x="1656080" y="717550"/>
                    <a:pt x="1524000" y="695960"/>
                    <a:pt x="1350010" y="680720"/>
                  </a:cubicBezTo>
                  <a:cubicBezTo>
                    <a:pt x="1159510" y="662940"/>
                    <a:pt x="928370" y="613410"/>
                    <a:pt x="750570" y="610870"/>
                  </a:cubicBezTo>
                  <a:cubicBezTo>
                    <a:pt x="608330" y="609600"/>
                    <a:pt x="435610" y="648970"/>
                    <a:pt x="367030" y="646430"/>
                  </a:cubicBezTo>
                  <a:cubicBezTo>
                    <a:pt x="340360" y="645160"/>
                    <a:pt x="332740" y="643890"/>
                    <a:pt x="313690" y="637540"/>
                  </a:cubicBezTo>
                  <a:cubicBezTo>
                    <a:pt x="287020" y="627380"/>
                    <a:pt x="245110" y="601980"/>
                    <a:pt x="222250" y="582930"/>
                  </a:cubicBezTo>
                  <a:cubicBezTo>
                    <a:pt x="207010" y="570230"/>
                    <a:pt x="199390" y="560070"/>
                    <a:pt x="189230" y="542290"/>
                  </a:cubicBezTo>
                  <a:cubicBezTo>
                    <a:pt x="175260" y="516890"/>
                    <a:pt x="158750" y="474980"/>
                    <a:pt x="156210" y="440690"/>
                  </a:cubicBezTo>
                  <a:cubicBezTo>
                    <a:pt x="153670" y="406400"/>
                    <a:pt x="165100" y="363220"/>
                    <a:pt x="175260" y="336550"/>
                  </a:cubicBezTo>
                  <a:cubicBezTo>
                    <a:pt x="181610" y="317500"/>
                    <a:pt x="190500" y="304800"/>
                    <a:pt x="201930" y="290830"/>
                  </a:cubicBezTo>
                  <a:cubicBezTo>
                    <a:pt x="212090" y="276860"/>
                    <a:pt x="222250" y="264160"/>
                    <a:pt x="238760" y="252730"/>
                  </a:cubicBezTo>
                  <a:cubicBezTo>
                    <a:pt x="262890" y="236220"/>
                    <a:pt x="293370" y="215900"/>
                    <a:pt x="335280" y="208280"/>
                  </a:cubicBezTo>
                  <a:cubicBezTo>
                    <a:pt x="407670" y="193040"/>
                    <a:pt x="504190" y="210820"/>
                    <a:pt x="642620" y="219710"/>
                  </a:cubicBezTo>
                  <a:cubicBezTo>
                    <a:pt x="932180" y="237490"/>
                    <a:pt x="1512570" y="304800"/>
                    <a:pt x="1990090" y="334010"/>
                  </a:cubicBezTo>
                  <a:cubicBezTo>
                    <a:pt x="2529840" y="365760"/>
                    <a:pt x="3235960" y="365760"/>
                    <a:pt x="3716020" y="392430"/>
                  </a:cubicBezTo>
                  <a:cubicBezTo>
                    <a:pt x="4062730" y="411480"/>
                    <a:pt x="4319270" y="435610"/>
                    <a:pt x="4607560" y="462280"/>
                  </a:cubicBezTo>
                  <a:cubicBezTo>
                    <a:pt x="4878070" y="486410"/>
                    <a:pt x="5119370" y="513080"/>
                    <a:pt x="5396230" y="544830"/>
                  </a:cubicBezTo>
                  <a:cubicBezTo>
                    <a:pt x="5702300" y="580390"/>
                    <a:pt x="6109970" y="650240"/>
                    <a:pt x="6365240" y="669290"/>
                  </a:cubicBezTo>
                  <a:cubicBezTo>
                    <a:pt x="6530340" y="681990"/>
                    <a:pt x="6639560" y="680720"/>
                    <a:pt x="6774180" y="679450"/>
                  </a:cubicBezTo>
                  <a:cubicBezTo>
                    <a:pt x="6903720" y="678180"/>
                    <a:pt x="7011670" y="671830"/>
                    <a:pt x="7153910" y="660400"/>
                  </a:cubicBezTo>
                  <a:cubicBezTo>
                    <a:pt x="7339330" y="646430"/>
                    <a:pt x="7578090" y="609600"/>
                    <a:pt x="7792720" y="590550"/>
                  </a:cubicBezTo>
                  <a:cubicBezTo>
                    <a:pt x="8008620" y="571500"/>
                    <a:pt x="8261350" y="523240"/>
                    <a:pt x="8446770" y="544830"/>
                  </a:cubicBezTo>
                  <a:cubicBezTo>
                    <a:pt x="8589010" y="561340"/>
                    <a:pt x="8736330" y="605790"/>
                    <a:pt x="8816340" y="660400"/>
                  </a:cubicBezTo>
                  <a:cubicBezTo>
                    <a:pt x="8868410" y="695960"/>
                    <a:pt x="8898890" y="749300"/>
                    <a:pt x="8917940" y="787400"/>
                  </a:cubicBezTo>
                  <a:cubicBezTo>
                    <a:pt x="8930640" y="814070"/>
                    <a:pt x="8933180" y="835660"/>
                    <a:pt x="8935720" y="859790"/>
                  </a:cubicBezTo>
                  <a:cubicBezTo>
                    <a:pt x="8936990" y="885190"/>
                    <a:pt x="8935720" y="910590"/>
                    <a:pt x="8929370" y="934720"/>
                  </a:cubicBezTo>
                  <a:cubicBezTo>
                    <a:pt x="8923020" y="957580"/>
                    <a:pt x="8912860" y="981710"/>
                    <a:pt x="8898890" y="1003300"/>
                  </a:cubicBezTo>
                  <a:cubicBezTo>
                    <a:pt x="8886190" y="1023620"/>
                    <a:pt x="8868410" y="1042670"/>
                    <a:pt x="8849360" y="1057910"/>
                  </a:cubicBezTo>
                  <a:cubicBezTo>
                    <a:pt x="8830310" y="1073150"/>
                    <a:pt x="8807450" y="1085850"/>
                    <a:pt x="8784590" y="1094740"/>
                  </a:cubicBezTo>
                  <a:cubicBezTo>
                    <a:pt x="8760460" y="1102360"/>
                    <a:pt x="8735060" y="1107440"/>
                    <a:pt x="8710930" y="1107440"/>
                  </a:cubicBezTo>
                  <a:cubicBezTo>
                    <a:pt x="8686800" y="1108710"/>
                    <a:pt x="8660130" y="1104900"/>
                    <a:pt x="8637270" y="1097280"/>
                  </a:cubicBezTo>
                  <a:cubicBezTo>
                    <a:pt x="8613140" y="1089660"/>
                    <a:pt x="8590280" y="1078230"/>
                    <a:pt x="8569960" y="1064260"/>
                  </a:cubicBezTo>
                  <a:cubicBezTo>
                    <a:pt x="8550910" y="1049020"/>
                    <a:pt x="8531860" y="1031240"/>
                    <a:pt x="8517890" y="1010920"/>
                  </a:cubicBezTo>
                  <a:cubicBezTo>
                    <a:pt x="8503920" y="990600"/>
                    <a:pt x="8492490" y="967740"/>
                    <a:pt x="8484870" y="943610"/>
                  </a:cubicBezTo>
                  <a:cubicBezTo>
                    <a:pt x="8478520" y="920750"/>
                    <a:pt x="8474710" y="894080"/>
                    <a:pt x="8475980" y="869950"/>
                  </a:cubicBezTo>
                  <a:cubicBezTo>
                    <a:pt x="8475980" y="845820"/>
                    <a:pt x="8481060" y="820420"/>
                    <a:pt x="8489950" y="797560"/>
                  </a:cubicBezTo>
                  <a:cubicBezTo>
                    <a:pt x="8498840" y="773430"/>
                    <a:pt x="8511540" y="751840"/>
                    <a:pt x="8526780" y="732790"/>
                  </a:cubicBezTo>
                  <a:cubicBezTo>
                    <a:pt x="8542020" y="713740"/>
                    <a:pt x="8562340" y="695960"/>
                    <a:pt x="8582660" y="683260"/>
                  </a:cubicBezTo>
                  <a:cubicBezTo>
                    <a:pt x="8602980" y="669290"/>
                    <a:pt x="8627110" y="659130"/>
                    <a:pt x="8651240" y="654050"/>
                  </a:cubicBezTo>
                  <a:cubicBezTo>
                    <a:pt x="8675370" y="647700"/>
                    <a:pt x="8700770" y="646430"/>
                    <a:pt x="8726170" y="647700"/>
                  </a:cubicBezTo>
                  <a:cubicBezTo>
                    <a:pt x="8750300" y="650240"/>
                    <a:pt x="8775700" y="656590"/>
                    <a:pt x="8798560" y="666750"/>
                  </a:cubicBezTo>
                  <a:cubicBezTo>
                    <a:pt x="8820150" y="676910"/>
                    <a:pt x="8843010" y="690880"/>
                    <a:pt x="8860790" y="707390"/>
                  </a:cubicBezTo>
                  <a:cubicBezTo>
                    <a:pt x="8878570" y="723900"/>
                    <a:pt x="8895080" y="744220"/>
                    <a:pt x="8906510" y="765810"/>
                  </a:cubicBezTo>
                  <a:cubicBezTo>
                    <a:pt x="8919210" y="786130"/>
                    <a:pt x="8928100" y="811530"/>
                    <a:pt x="8931910" y="835660"/>
                  </a:cubicBezTo>
                  <a:cubicBezTo>
                    <a:pt x="8936990" y="859790"/>
                    <a:pt x="8936990" y="885190"/>
                    <a:pt x="8934450" y="910590"/>
                  </a:cubicBezTo>
                  <a:cubicBezTo>
                    <a:pt x="8930640" y="934720"/>
                    <a:pt x="8923020" y="958850"/>
                    <a:pt x="8911590" y="981710"/>
                  </a:cubicBezTo>
                  <a:cubicBezTo>
                    <a:pt x="8900160" y="1003300"/>
                    <a:pt x="8884920" y="1023620"/>
                    <a:pt x="8868410" y="1041400"/>
                  </a:cubicBezTo>
                  <a:cubicBezTo>
                    <a:pt x="8850630" y="1059180"/>
                    <a:pt x="8829040" y="1073150"/>
                    <a:pt x="8807450" y="1084580"/>
                  </a:cubicBezTo>
                  <a:cubicBezTo>
                    <a:pt x="8784590" y="1094740"/>
                    <a:pt x="8760460" y="1102360"/>
                    <a:pt x="8735060" y="1106170"/>
                  </a:cubicBezTo>
                  <a:cubicBezTo>
                    <a:pt x="8710930" y="1108710"/>
                    <a:pt x="8685530" y="1108710"/>
                    <a:pt x="8661400" y="1103630"/>
                  </a:cubicBezTo>
                  <a:cubicBezTo>
                    <a:pt x="8637270" y="1098550"/>
                    <a:pt x="8618220" y="1090930"/>
                    <a:pt x="8591550" y="1076960"/>
                  </a:cubicBezTo>
                  <a:cubicBezTo>
                    <a:pt x="8550910" y="1057910"/>
                    <a:pt x="8516620" y="1007110"/>
                    <a:pt x="8449310" y="988060"/>
                  </a:cubicBezTo>
                  <a:cubicBezTo>
                    <a:pt x="8318500" y="951230"/>
                    <a:pt x="8042910" y="981710"/>
                    <a:pt x="7834630" y="990600"/>
                  </a:cubicBezTo>
                  <a:cubicBezTo>
                    <a:pt x="7616190" y="999490"/>
                    <a:pt x="7363460" y="1032510"/>
                    <a:pt x="7169150" y="1042670"/>
                  </a:cubicBezTo>
                  <a:cubicBezTo>
                    <a:pt x="7016750" y="1051560"/>
                    <a:pt x="6901180" y="1055370"/>
                    <a:pt x="6761480" y="1055370"/>
                  </a:cubicBezTo>
                  <a:cubicBezTo>
                    <a:pt x="6616700" y="1054100"/>
                    <a:pt x="6492240" y="1052830"/>
                    <a:pt x="6316980" y="1037590"/>
                  </a:cubicBezTo>
                  <a:cubicBezTo>
                    <a:pt x="6056630" y="1017270"/>
                    <a:pt x="5660390" y="953770"/>
                    <a:pt x="5358130" y="919480"/>
                  </a:cubicBezTo>
                  <a:cubicBezTo>
                    <a:pt x="5085080" y="890270"/>
                    <a:pt x="4846320" y="866140"/>
                    <a:pt x="4579620" y="843280"/>
                  </a:cubicBezTo>
                  <a:cubicBezTo>
                    <a:pt x="4296410" y="820420"/>
                    <a:pt x="4047490" y="797560"/>
                    <a:pt x="3705860" y="782320"/>
                  </a:cubicBezTo>
                  <a:cubicBezTo>
                    <a:pt x="3225800" y="762000"/>
                    <a:pt x="2406650" y="762000"/>
                    <a:pt x="1967230" y="749300"/>
                  </a:cubicBezTo>
                  <a:cubicBezTo>
                    <a:pt x="1699260" y="741680"/>
                    <a:pt x="1512570" y="732790"/>
                    <a:pt x="1319530" y="722630"/>
                  </a:cubicBezTo>
                  <a:cubicBezTo>
                    <a:pt x="1162050" y="715010"/>
                    <a:pt x="1047750" y="708660"/>
                    <a:pt x="895350" y="697230"/>
                  </a:cubicBezTo>
                  <a:cubicBezTo>
                    <a:pt x="716280" y="681990"/>
                    <a:pt x="421640" y="673100"/>
                    <a:pt x="313690" y="637540"/>
                  </a:cubicBezTo>
                  <a:cubicBezTo>
                    <a:pt x="267970" y="622300"/>
                    <a:pt x="247650" y="607060"/>
                    <a:pt x="222250" y="582930"/>
                  </a:cubicBezTo>
                  <a:cubicBezTo>
                    <a:pt x="198120" y="560070"/>
                    <a:pt x="177800" y="520700"/>
                    <a:pt x="166370" y="492760"/>
                  </a:cubicBezTo>
                  <a:cubicBezTo>
                    <a:pt x="160020" y="473710"/>
                    <a:pt x="157480" y="461010"/>
                    <a:pt x="156210" y="440690"/>
                  </a:cubicBezTo>
                  <a:cubicBezTo>
                    <a:pt x="156210" y="412750"/>
                    <a:pt x="161290" y="368300"/>
                    <a:pt x="175260" y="336550"/>
                  </a:cubicBezTo>
                  <a:cubicBezTo>
                    <a:pt x="187960" y="304800"/>
                    <a:pt x="217170" y="271780"/>
                    <a:pt x="238760" y="252730"/>
                  </a:cubicBezTo>
                  <a:cubicBezTo>
                    <a:pt x="254000" y="238760"/>
                    <a:pt x="261620" y="232410"/>
                    <a:pt x="284480" y="224790"/>
                  </a:cubicBezTo>
                  <a:cubicBezTo>
                    <a:pt x="335280" y="205740"/>
                    <a:pt x="459740" y="185420"/>
                    <a:pt x="547370" y="181610"/>
                  </a:cubicBezTo>
                  <a:cubicBezTo>
                    <a:pt x="633730" y="177800"/>
                    <a:pt x="716280" y="187960"/>
                    <a:pt x="803910" y="200660"/>
                  </a:cubicBezTo>
                  <a:cubicBezTo>
                    <a:pt x="897890" y="213360"/>
                    <a:pt x="995680" y="245110"/>
                    <a:pt x="1092200" y="261620"/>
                  </a:cubicBezTo>
                  <a:cubicBezTo>
                    <a:pt x="1186180" y="279400"/>
                    <a:pt x="1270000" y="290830"/>
                    <a:pt x="1375410" y="302260"/>
                  </a:cubicBezTo>
                  <a:cubicBezTo>
                    <a:pt x="1507490" y="314960"/>
                    <a:pt x="1677670" y="330200"/>
                    <a:pt x="1822450" y="330200"/>
                  </a:cubicBezTo>
                  <a:cubicBezTo>
                    <a:pt x="1957070" y="330200"/>
                    <a:pt x="2070100" y="318770"/>
                    <a:pt x="2212340" y="304800"/>
                  </a:cubicBezTo>
                  <a:cubicBezTo>
                    <a:pt x="2381250" y="288290"/>
                    <a:pt x="2543810" y="256540"/>
                    <a:pt x="2769870" y="232410"/>
                  </a:cubicBezTo>
                  <a:cubicBezTo>
                    <a:pt x="3119120" y="196850"/>
                    <a:pt x="3705860" y="144780"/>
                    <a:pt x="4107180" y="125730"/>
                  </a:cubicBezTo>
                  <a:cubicBezTo>
                    <a:pt x="4436110" y="109220"/>
                    <a:pt x="4925060" y="0"/>
                    <a:pt x="5003800" y="110490"/>
                  </a:cubicBezTo>
                  <a:cubicBezTo>
                    <a:pt x="5055870" y="182880"/>
                    <a:pt x="4993640" y="381000"/>
                    <a:pt x="4872990" y="478790"/>
                  </a:cubicBezTo>
                  <a:cubicBezTo>
                    <a:pt x="4598670" y="702310"/>
                    <a:pt x="3350260" y="697230"/>
                    <a:pt x="2839720" y="748030"/>
                  </a:cubicBezTo>
                  <a:cubicBezTo>
                    <a:pt x="2532380" y="778510"/>
                    <a:pt x="2391410" y="782320"/>
                    <a:pt x="2100580" y="797560"/>
                  </a:cubicBezTo>
                  <a:cubicBezTo>
                    <a:pt x="1678940" y="821690"/>
                    <a:pt x="657860" y="1016000"/>
                    <a:pt x="549910" y="864870"/>
                  </a:cubicBezTo>
                  <a:cubicBezTo>
                    <a:pt x="497840" y="789940"/>
                    <a:pt x="586740" y="582930"/>
                    <a:pt x="688340" y="514350"/>
                  </a:cubicBezTo>
                  <a:cubicBezTo>
                    <a:pt x="839470" y="414020"/>
                    <a:pt x="1226820" y="532130"/>
                    <a:pt x="1512570" y="530860"/>
                  </a:cubicBezTo>
                  <a:cubicBezTo>
                    <a:pt x="1821180" y="528320"/>
                    <a:pt x="2178050" y="516890"/>
                    <a:pt x="2475230" y="501650"/>
                  </a:cubicBezTo>
                  <a:cubicBezTo>
                    <a:pt x="2734310" y="488950"/>
                    <a:pt x="2889250" y="477520"/>
                    <a:pt x="3197860" y="448310"/>
                  </a:cubicBezTo>
                  <a:cubicBezTo>
                    <a:pt x="3749040" y="398780"/>
                    <a:pt x="5243830" y="191770"/>
                    <a:pt x="5502910" y="198120"/>
                  </a:cubicBezTo>
                  <a:cubicBezTo>
                    <a:pt x="5556250" y="199390"/>
                    <a:pt x="5568950" y="200660"/>
                    <a:pt x="5598160" y="213360"/>
                  </a:cubicBezTo>
                  <a:cubicBezTo>
                    <a:pt x="5627370" y="224790"/>
                    <a:pt x="5655310" y="246380"/>
                    <a:pt x="5675630" y="270510"/>
                  </a:cubicBezTo>
                  <a:cubicBezTo>
                    <a:pt x="5694680" y="294640"/>
                    <a:pt x="5711190" y="327660"/>
                    <a:pt x="5717540" y="358140"/>
                  </a:cubicBezTo>
                  <a:cubicBezTo>
                    <a:pt x="5723890" y="388620"/>
                    <a:pt x="5721350" y="424180"/>
                    <a:pt x="5713730" y="453390"/>
                  </a:cubicBezTo>
                  <a:cubicBezTo>
                    <a:pt x="5704840" y="483870"/>
                    <a:pt x="5687060" y="515620"/>
                    <a:pt x="5665470" y="537210"/>
                  </a:cubicBezTo>
                  <a:cubicBezTo>
                    <a:pt x="5643880" y="560070"/>
                    <a:pt x="5608320" y="579120"/>
                    <a:pt x="5584190" y="589280"/>
                  </a:cubicBezTo>
                  <a:cubicBezTo>
                    <a:pt x="5566410" y="596900"/>
                    <a:pt x="5561330" y="595630"/>
                    <a:pt x="5537200" y="599440"/>
                  </a:cubicBezTo>
                  <a:cubicBezTo>
                    <a:pt x="5461000" y="609600"/>
                    <a:pt x="5281930" y="610870"/>
                    <a:pt x="5067300" y="633730"/>
                  </a:cubicBezTo>
                  <a:cubicBezTo>
                    <a:pt x="4592320" y="684530"/>
                    <a:pt x="3413760" y="881380"/>
                    <a:pt x="2790190" y="952500"/>
                  </a:cubicBezTo>
                  <a:cubicBezTo>
                    <a:pt x="2357120" y="1000760"/>
                    <a:pt x="2014220" y="1008380"/>
                    <a:pt x="1687830" y="1045210"/>
                  </a:cubicBezTo>
                  <a:cubicBezTo>
                    <a:pt x="1424940" y="1075690"/>
                    <a:pt x="1165860" y="1103630"/>
                    <a:pt x="976630" y="1148080"/>
                  </a:cubicBezTo>
                  <a:cubicBezTo>
                    <a:pt x="844550" y="1178560"/>
                    <a:pt x="755650" y="1205230"/>
                    <a:pt x="650240" y="1256030"/>
                  </a:cubicBezTo>
                  <a:cubicBezTo>
                    <a:pt x="538480" y="1308100"/>
                    <a:pt x="396240" y="1488440"/>
                    <a:pt x="327660" y="1464310"/>
                  </a:cubicBezTo>
                  <a:cubicBezTo>
                    <a:pt x="265430" y="1441450"/>
                    <a:pt x="187960" y="1244600"/>
                    <a:pt x="236220" y="1169670"/>
                  </a:cubicBezTo>
                  <a:cubicBezTo>
                    <a:pt x="337820" y="1012190"/>
                    <a:pt x="1189990" y="1047750"/>
                    <a:pt x="1597660" y="1010920"/>
                  </a:cubicBezTo>
                  <a:cubicBezTo>
                    <a:pt x="1927860" y="981710"/>
                    <a:pt x="2117090" y="969010"/>
                    <a:pt x="2495550" y="956310"/>
                  </a:cubicBezTo>
                  <a:cubicBezTo>
                    <a:pt x="3147060" y="935990"/>
                    <a:pt x="4504690" y="972820"/>
                    <a:pt x="5151120" y="951230"/>
                  </a:cubicBezTo>
                  <a:cubicBezTo>
                    <a:pt x="5524500" y="938530"/>
                    <a:pt x="5918200" y="892810"/>
                    <a:pt x="6031230" y="894080"/>
                  </a:cubicBezTo>
                  <a:cubicBezTo>
                    <a:pt x="6057900" y="895350"/>
                    <a:pt x="6062980" y="894080"/>
                    <a:pt x="6080760" y="899160"/>
                  </a:cubicBezTo>
                  <a:cubicBezTo>
                    <a:pt x="6107430" y="906780"/>
                    <a:pt x="6145530" y="923290"/>
                    <a:pt x="6169660" y="943610"/>
                  </a:cubicBezTo>
                  <a:cubicBezTo>
                    <a:pt x="6193790" y="963930"/>
                    <a:pt x="6215380" y="999490"/>
                    <a:pt x="6228080" y="1023620"/>
                  </a:cubicBezTo>
                  <a:cubicBezTo>
                    <a:pt x="6235700" y="1041400"/>
                    <a:pt x="6239510" y="1052830"/>
                    <a:pt x="6240780" y="1071880"/>
                  </a:cubicBezTo>
                  <a:cubicBezTo>
                    <a:pt x="6243320" y="1098550"/>
                    <a:pt x="6238240" y="1144270"/>
                    <a:pt x="6230620" y="1170940"/>
                  </a:cubicBezTo>
                  <a:cubicBezTo>
                    <a:pt x="6225540" y="1188720"/>
                    <a:pt x="6217920" y="1201420"/>
                    <a:pt x="6209030" y="1215390"/>
                  </a:cubicBezTo>
                  <a:cubicBezTo>
                    <a:pt x="6198870" y="1229360"/>
                    <a:pt x="6191250" y="1240790"/>
                    <a:pt x="6176010" y="1253490"/>
                  </a:cubicBezTo>
                  <a:cubicBezTo>
                    <a:pt x="6155690" y="1270000"/>
                    <a:pt x="6134100" y="1289050"/>
                    <a:pt x="6089650" y="1300480"/>
                  </a:cubicBezTo>
                  <a:cubicBezTo>
                    <a:pt x="5974080" y="1330960"/>
                    <a:pt x="5627370" y="1301750"/>
                    <a:pt x="5430520" y="1308100"/>
                  </a:cubicBezTo>
                  <a:cubicBezTo>
                    <a:pt x="5271770" y="1313180"/>
                    <a:pt x="5154930" y="1328420"/>
                    <a:pt x="4996180" y="1332230"/>
                  </a:cubicBezTo>
                  <a:cubicBezTo>
                    <a:pt x="4806950" y="1336040"/>
                    <a:pt x="4591050" y="1334770"/>
                    <a:pt x="4371340" y="1328420"/>
                  </a:cubicBezTo>
                  <a:cubicBezTo>
                    <a:pt x="4123690" y="1320800"/>
                    <a:pt x="3860800" y="1303020"/>
                    <a:pt x="3583940" y="1282700"/>
                  </a:cubicBezTo>
                  <a:cubicBezTo>
                    <a:pt x="3274060" y="1259840"/>
                    <a:pt x="2876550" y="1203960"/>
                    <a:pt x="2602230" y="1192530"/>
                  </a:cubicBezTo>
                  <a:cubicBezTo>
                    <a:pt x="2401570" y="1183640"/>
                    <a:pt x="2298700" y="1182370"/>
                    <a:pt x="2085340" y="1196340"/>
                  </a:cubicBezTo>
                  <a:cubicBezTo>
                    <a:pt x="1732280" y="1217930"/>
                    <a:pt x="882650" y="1383030"/>
                    <a:pt x="688340" y="1358900"/>
                  </a:cubicBezTo>
                  <a:cubicBezTo>
                    <a:pt x="633730" y="1352550"/>
                    <a:pt x="613410" y="1336040"/>
                    <a:pt x="588010" y="1320800"/>
                  </a:cubicBezTo>
                  <a:cubicBezTo>
                    <a:pt x="570230" y="1310640"/>
                    <a:pt x="561340" y="1301750"/>
                    <a:pt x="548640" y="1285240"/>
                  </a:cubicBezTo>
                  <a:cubicBezTo>
                    <a:pt x="529590" y="1262380"/>
                    <a:pt x="506730" y="1219200"/>
                    <a:pt x="497840" y="1191260"/>
                  </a:cubicBezTo>
                  <a:cubicBezTo>
                    <a:pt x="492760" y="1172210"/>
                    <a:pt x="491490" y="1155700"/>
                    <a:pt x="491490" y="1137920"/>
                  </a:cubicBezTo>
                  <a:cubicBezTo>
                    <a:pt x="491490" y="1120140"/>
                    <a:pt x="491490" y="1104900"/>
                    <a:pt x="497840" y="1084580"/>
                  </a:cubicBezTo>
                  <a:cubicBezTo>
                    <a:pt x="506730" y="1057910"/>
                    <a:pt x="529590" y="1013460"/>
                    <a:pt x="547370" y="990600"/>
                  </a:cubicBezTo>
                  <a:cubicBezTo>
                    <a:pt x="560070" y="974090"/>
                    <a:pt x="570230" y="965200"/>
                    <a:pt x="586740" y="955040"/>
                  </a:cubicBezTo>
                  <a:cubicBezTo>
                    <a:pt x="612140" y="939800"/>
                    <a:pt x="687070" y="916940"/>
                    <a:pt x="687070" y="9169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59827" y="9038272"/>
            <a:ext cx="5036820" cy="1336358"/>
            <a:chOff x="0" y="0"/>
            <a:chExt cx="6715760" cy="17818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5720"/>
              <a:ext cx="6616700" cy="1713230"/>
            </a:xfrm>
            <a:custGeom>
              <a:avLst/>
              <a:gdLst/>
              <a:ahLst/>
              <a:cxnLst/>
              <a:rect r="r" b="b" t="t" l="l"/>
              <a:pathLst>
                <a:path h="1713230" w="6616700">
                  <a:moveTo>
                    <a:pt x="2520950" y="918210"/>
                  </a:moveTo>
                  <a:cubicBezTo>
                    <a:pt x="3849370" y="652780"/>
                    <a:pt x="3954780" y="635000"/>
                    <a:pt x="4071620" y="624840"/>
                  </a:cubicBezTo>
                  <a:cubicBezTo>
                    <a:pt x="4169410" y="615950"/>
                    <a:pt x="4227830" y="608330"/>
                    <a:pt x="4342130" y="617220"/>
                  </a:cubicBezTo>
                  <a:cubicBezTo>
                    <a:pt x="4542790" y="631190"/>
                    <a:pt x="5025390" y="706120"/>
                    <a:pt x="5161280" y="760730"/>
                  </a:cubicBezTo>
                  <a:cubicBezTo>
                    <a:pt x="5212080" y="779780"/>
                    <a:pt x="5233670" y="801370"/>
                    <a:pt x="5256530" y="822960"/>
                  </a:cubicBezTo>
                  <a:cubicBezTo>
                    <a:pt x="5273040" y="838200"/>
                    <a:pt x="5280660" y="853440"/>
                    <a:pt x="5289550" y="869950"/>
                  </a:cubicBezTo>
                  <a:cubicBezTo>
                    <a:pt x="5299710" y="886460"/>
                    <a:pt x="5307330" y="901700"/>
                    <a:pt x="5311140" y="923290"/>
                  </a:cubicBezTo>
                  <a:cubicBezTo>
                    <a:pt x="5317490" y="953770"/>
                    <a:pt x="5318760" y="1007110"/>
                    <a:pt x="5313680" y="1037590"/>
                  </a:cubicBezTo>
                  <a:cubicBezTo>
                    <a:pt x="5309870" y="1059180"/>
                    <a:pt x="5304790" y="1073150"/>
                    <a:pt x="5294630" y="1092200"/>
                  </a:cubicBezTo>
                  <a:cubicBezTo>
                    <a:pt x="5278120" y="1118870"/>
                    <a:pt x="5243830" y="1159510"/>
                    <a:pt x="5219700" y="1178560"/>
                  </a:cubicBezTo>
                  <a:cubicBezTo>
                    <a:pt x="5203190" y="1192530"/>
                    <a:pt x="5190490" y="1200150"/>
                    <a:pt x="5168900" y="1206500"/>
                  </a:cubicBezTo>
                  <a:cubicBezTo>
                    <a:pt x="5139690" y="1216660"/>
                    <a:pt x="5110480" y="1224280"/>
                    <a:pt x="5055870" y="1223010"/>
                  </a:cubicBezTo>
                  <a:cubicBezTo>
                    <a:pt x="4916170" y="1219200"/>
                    <a:pt x="4606290" y="1129030"/>
                    <a:pt x="4309110" y="1080770"/>
                  </a:cubicBezTo>
                  <a:cubicBezTo>
                    <a:pt x="3876040" y="1008380"/>
                    <a:pt x="3186430" y="913130"/>
                    <a:pt x="2702560" y="852170"/>
                  </a:cubicBezTo>
                  <a:cubicBezTo>
                    <a:pt x="2303780" y="802640"/>
                    <a:pt x="1926590" y="755650"/>
                    <a:pt x="1609090" y="734060"/>
                  </a:cubicBezTo>
                  <a:cubicBezTo>
                    <a:pt x="1365250" y="717550"/>
                    <a:pt x="1149350" y="728980"/>
                    <a:pt x="958850" y="717550"/>
                  </a:cubicBezTo>
                  <a:cubicBezTo>
                    <a:pt x="810260" y="708660"/>
                    <a:pt x="646430" y="693420"/>
                    <a:pt x="562610" y="679450"/>
                  </a:cubicBezTo>
                  <a:cubicBezTo>
                    <a:pt x="523240" y="673100"/>
                    <a:pt x="505460" y="670560"/>
                    <a:pt x="477520" y="660400"/>
                  </a:cubicBezTo>
                  <a:cubicBezTo>
                    <a:pt x="445770" y="647700"/>
                    <a:pt x="406400" y="627380"/>
                    <a:pt x="384810" y="609600"/>
                  </a:cubicBezTo>
                  <a:cubicBezTo>
                    <a:pt x="368300" y="596900"/>
                    <a:pt x="359410" y="586740"/>
                    <a:pt x="349250" y="568960"/>
                  </a:cubicBezTo>
                  <a:cubicBezTo>
                    <a:pt x="335280" y="544830"/>
                    <a:pt x="317500" y="504190"/>
                    <a:pt x="313690" y="469900"/>
                  </a:cubicBezTo>
                  <a:cubicBezTo>
                    <a:pt x="309880" y="435610"/>
                    <a:pt x="318770" y="392430"/>
                    <a:pt x="327660" y="365760"/>
                  </a:cubicBezTo>
                  <a:cubicBezTo>
                    <a:pt x="334010" y="345440"/>
                    <a:pt x="342900" y="332740"/>
                    <a:pt x="353060" y="318770"/>
                  </a:cubicBezTo>
                  <a:cubicBezTo>
                    <a:pt x="363220" y="304800"/>
                    <a:pt x="373380" y="292100"/>
                    <a:pt x="389890" y="279400"/>
                  </a:cubicBezTo>
                  <a:cubicBezTo>
                    <a:pt x="412750" y="261620"/>
                    <a:pt x="450850" y="240030"/>
                    <a:pt x="483870" y="232410"/>
                  </a:cubicBezTo>
                  <a:cubicBezTo>
                    <a:pt x="516890" y="224790"/>
                    <a:pt x="539750" y="236220"/>
                    <a:pt x="589280" y="233680"/>
                  </a:cubicBezTo>
                  <a:cubicBezTo>
                    <a:pt x="701040" y="228600"/>
                    <a:pt x="929640" y="179070"/>
                    <a:pt x="1141730" y="172720"/>
                  </a:cubicBezTo>
                  <a:cubicBezTo>
                    <a:pt x="1423670" y="162560"/>
                    <a:pt x="1840230" y="191770"/>
                    <a:pt x="2136140" y="214630"/>
                  </a:cubicBezTo>
                  <a:cubicBezTo>
                    <a:pt x="2373630" y="232410"/>
                    <a:pt x="2567940" y="254000"/>
                    <a:pt x="2780030" y="284480"/>
                  </a:cubicBezTo>
                  <a:cubicBezTo>
                    <a:pt x="2985770" y="314960"/>
                    <a:pt x="3162300" y="344170"/>
                    <a:pt x="3389630" y="394970"/>
                  </a:cubicBezTo>
                  <a:cubicBezTo>
                    <a:pt x="3681730" y="459740"/>
                    <a:pt x="4140200" y="588010"/>
                    <a:pt x="4381500" y="656590"/>
                  </a:cubicBezTo>
                  <a:cubicBezTo>
                    <a:pt x="4522470" y="697230"/>
                    <a:pt x="4598670" y="736600"/>
                    <a:pt x="4711700" y="760730"/>
                  </a:cubicBezTo>
                  <a:cubicBezTo>
                    <a:pt x="4826000" y="783590"/>
                    <a:pt x="4954270" y="789940"/>
                    <a:pt x="5063490" y="796290"/>
                  </a:cubicBezTo>
                  <a:cubicBezTo>
                    <a:pt x="5158740" y="802640"/>
                    <a:pt x="5276850" y="791210"/>
                    <a:pt x="5331460" y="801370"/>
                  </a:cubicBezTo>
                  <a:cubicBezTo>
                    <a:pt x="5355590" y="806450"/>
                    <a:pt x="5364480" y="810260"/>
                    <a:pt x="5382260" y="820420"/>
                  </a:cubicBezTo>
                  <a:cubicBezTo>
                    <a:pt x="5408930" y="836930"/>
                    <a:pt x="5447030" y="869950"/>
                    <a:pt x="5464810" y="894080"/>
                  </a:cubicBezTo>
                  <a:cubicBezTo>
                    <a:pt x="5478780" y="910590"/>
                    <a:pt x="5485130" y="923290"/>
                    <a:pt x="5491480" y="943610"/>
                  </a:cubicBezTo>
                  <a:cubicBezTo>
                    <a:pt x="5500370" y="971550"/>
                    <a:pt x="5505450" y="1022350"/>
                    <a:pt x="5504180" y="1052830"/>
                  </a:cubicBezTo>
                  <a:cubicBezTo>
                    <a:pt x="5502910" y="1073150"/>
                    <a:pt x="5499100" y="1087120"/>
                    <a:pt x="5490210" y="1106170"/>
                  </a:cubicBezTo>
                  <a:cubicBezTo>
                    <a:pt x="5478780" y="1134110"/>
                    <a:pt x="5449570" y="1176020"/>
                    <a:pt x="5427980" y="1196340"/>
                  </a:cubicBezTo>
                  <a:cubicBezTo>
                    <a:pt x="5412740" y="1211580"/>
                    <a:pt x="5401310" y="1219200"/>
                    <a:pt x="5382260" y="1228090"/>
                  </a:cubicBezTo>
                  <a:cubicBezTo>
                    <a:pt x="5355590" y="1240790"/>
                    <a:pt x="5318760" y="1253490"/>
                    <a:pt x="5275580" y="1254760"/>
                  </a:cubicBezTo>
                  <a:cubicBezTo>
                    <a:pt x="5210810" y="1256030"/>
                    <a:pt x="5126990" y="1231900"/>
                    <a:pt x="5034280" y="1211580"/>
                  </a:cubicBezTo>
                  <a:cubicBezTo>
                    <a:pt x="4907280" y="1183640"/>
                    <a:pt x="4754880" y="1143000"/>
                    <a:pt x="4583430" y="1097280"/>
                  </a:cubicBezTo>
                  <a:cubicBezTo>
                    <a:pt x="4352290" y="1035050"/>
                    <a:pt x="4023360" y="934720"/>
                    <a:pt x="3776980" y="868680"/>
                  </a:cubicBezTo>
                  <a:cubicBezTo>
                    <a:pt x="3569970" y="814070"/>
                    <a:pt x="3397250" y="781050"/>
                    <a:pt x="3202940" y="723900"/>
                  </a:cubicBezTo>
                  <a:cubicBezTo>
                    <a:pt x="2998470" y="664210"/>
                    <a:pt x="2740660" y="556260"/>
                    <a:pt x="2576830" y="514350"/>
                  </a:cubicBezTo>
                  <a:cubicBezTo>
                    <a:pt x="2475230" y="488950"/>
                    <a:pt x="2374900" y="488950"/>
                    <a:pt x="2322830" y="472440"/>
                  </a:cubicBezTo>
                  <a:cubicBezTo>
                    <a:pt x="2298700" y="463550"/>
                    <a:pt x="2288540" y="459740"/>
                    <a:pt x="2270760" y="445770"/>
                  </a:cubicBezTo>
                  <a:cubicBezTo>
                    <a:pt x="2246630" y="426720"/>
                    <a:pt x="2211070" y="392430"/>
                    <a:pt x="2193290" y="359410"/>
                  </a:cubicBezTo>
                  <a:cubicBezTo>
                    <a:pt x="2176780" y="326390"/>
                    <a:pt x="2165350" y="284480"/>
                    <a:pt x="2165350" y="247650"/>
                  </a:cubicBezTo>
                  <a:cubicBezTo>
                    <a:pt x="2165350" y="210820"/>
                    <a:pt x="2174240" y="168910"/>
                    <a:pt x="2192020" y="134620"/>
                  </a:cubicBezTo>
                  <a:cubicBezTo>
                    <a:pt x="2208530" y="101600"/>
                    <a:pt x="2237740" y="69850"/>
                    <a:pt x="2268220" y="48260"/>
                  </a:cubicBezTo>
                  <a:cubicBezTo>
                    <a:pt x="2298700" y="26670"/>
                    <a:pt x="2344420" y="11430"/>
                    <a:pt x="2376170" y="6350"/>
                  </a:cubicBezTo>
                  <a:cubicBezTo>
                    <a:pt x="2397760" y="1270"/>
                    <a:pt x="2407920" y="1270"/>
                    <a:pt x="2434590" y="5080"/>
                  </a:cubicBezTo>
                  <a:cubicBezTo>
                    <a:pt x="2491740" y="13970"/>
                    <a:pt x="2598420" y="67310"/>
                    <a:pt x="2702560" y="90170"/>
                  </a:cubicBezTo>
                  <a:cubicBezTo>
                    <a:pt x="2840990" y="119380"/>
                    <a:pt x="3003550" y="130810"/>
                    <a:pt x="3192780" y="148590"/>
                  </a:cubicBezTo>
                  <a:cubicBezTo>
                    <a:pt x="3451860" y="171450"/>
                    <a:pt x="3853180" y="196850"/>
                    <a:pt x="4117340" y="204470"/>
                  </a:cubicBezTo>
                  <a:cubicBezTo>
                    <a:pt x="4315460" y="210820"/>
                    <a:pt x="4476750" y="199390"/>
                    <a:pt x="4636770" y="201930"/>
                  </a:cubicBezTo>
                  <a:cubicBezTo>
                    <a:pt x="4773930" y="205740"/>
                    <a:pt x="4903470" y="204470"/>
                    <a:pt x="5020310" y="220980"/>
                  </a:cubicBezTo>
                  <a:cubicBezTo>
                    <a:pt x="5119370" y="233680"/>
                    <a:pt x="5215890" y="223520"/>
                    <a:pt x="5295900" y="283210"/>
                  </a:cubicBezTo>
                  <a:cubicBezTo>
                    <a:pt x="5405120" y="367030"/>
                    <a:pt x="5585460" y="662940"/>
                    <a:pt x="5549900" y="756920"/>
                  </a:cubicBezTo>
                  <a:cubicBezTo>
                    <a:pt x="5524500" y="828040"/>
                    <a:pt x="5383530" y="845820"/>
                    <a:pt x="5271770" y="862330"/>
                  </a:cubicBezTo>
                  <a:cubicBezTo>
                    <a:pt x="5116830" y="886460"/>
                    <a:pt x="4916170" y="830580"/>
                    <a:pt x="4693920" y="829310"/>
                  </a:cubicBezTo>
                  <a:cubicBezTo>
                    <a:pt x="4392930" y="826770"/>
                    <a:pt x="4025900" y="842010"/>
                    <a:pt x="3627120" y="875030"/>
                  </a:cubicBezTo>
                  <a:cubicBezTo>
                    <a:pt x="3115310" y="916940"/>
                    <a:pt x="2382520" y="1022350"/>
                    <a:pt x="1878330" y="1087120"/>
                  </a:cubicBezTo>
                  <a:cubicBezTo>
                    <a:pt x="1496060" y="1136650"/>
                    <a:pt x="1143000" y="1182370"/>
                    <a:pt x="869950" y="1225550"/>
                  </a:cubicBezTo>
                  <a:cubicBezTo>
                    <a:pt x="681990" y="1254760"/>
                    <a:pt x="514350" y="1295400"/>
                    <a:pt x="396240" y="1310640"/>
                  </a:cubicBezTo>
                  <a:cubicBezTo>
                    <a:pt x="325120" y="1319530"/>
                    <a:pt x="265430" y="1322070"/>
                    <a:pt x="226060" y="1323340"/>
                  </a:cubicBezTo>
                  <a:cubicBezTo>
                    <a:pt x="204470" y="1324610"/>
                    <a:pt x="195580" y="1327150"/>
                    <a:pt x="176530" y="1323340"/>
                  </a:cubicBezTo>
                  <a:cubicBezTo>
                    <a:pt x="151130" y="1318260"/>
                    <a:pt x="113030" y="1306830"/>
                    <a:pt x="87630" y="1289050"/>
                  </a:cubicBezTo>
                  <a:cubicBezTo>
                    <a:pt x="62230" y="1271270"/>
                    <a:pt x="38100" y="1244600"/>
                    <a:pt x="24130" y="1216660"/>
                  </a:cubicBezTo>
                  <a:cubicBezTo>
                    <a:pt x="10160" y="1188720"/>
                    <a:pt x="1270" y="1154430"/>
                    <a:pt x="1270" y="1122680"/>
                  </a:cubicBezTo>
                  <a:cubicBezTo>
                    <a:pt x="1270" y="1092200"/>
                    <a:pt x="13970" y="1052830"/>
                    <a:pt x="25400" y="1029970"/>
                  </a:cubicBezTo>
                  <a:cubicBezTo>
                    <a:pt x="33020" y="1012190"/>
                    <a:pt x="41910" y="1002030"/>
                    <a:pt x="53340" y="989330"/>
                  </a:cubicBezTo>
                  <a:cubicBezTo>
                    <a:pt x="63500" y="977900"/>
                    <a:pt x="73660" y="967740"/>
                    <a:pt x="88900" y="957580"/>
                  </a:cubicBezTo>
                  <a:cubicBezTo>
                    <a:pt x="111760" y="944880"/>
                    <a:pt x="130810" y="932180"/>
                    <a:pt x="179070" y="924560"/>
                  </a:cubicBezTo>
                  <a:cubicBezTo>
                    <a:pt x="360680" y="894080"/>
                    <a:pt x="1078230" y="924560"/>
                    <a:pt x="1507490" y="952500"/>
                  </a:cubicBezTo>
                  <a:cubicBezTo>
                    <a:pt x="1913890" y="979170"/>
                    <a:pt x="2331720" y="1038860"/>
                    <a:pt x="2691130" y="1082040"/>
                  </a:cubicBezTo>
                  <a:cubicBezTo>
                    <a:pt x="2992120" y="1118870"/>
                    <a:pt x="3285490" y="1155700"/>
                    <a:pt x="3519170" y="1191260"/>
                  </a:cubicBezTo>
                  <a:cubicBezTo>
                    <a:pt x="3691890" y="1216660"/>
                    <a:pt x="3829050" y="1248410"/>
                    <a:pt x="3970020" y="1264920"/>
                  </a:cubicBezTo>
                  <a:cubicBezTo>
                    <a:pt x="4093210" y="1280160"/>
                    <a:pt x="4199890" y="1291590"/>
                    <a:pt x="4316730" y="1290320"/>
                  </a:cubicBezTo>
                  <a:cubicBezTo>
                    <a:pt x="4436110" y="1289050"/>
                    <a:pt x="4559300" y="1282700"/>
                    <a:pt x="4677410" y="1256030"/>
                  </a:cubicBezTo>
                  <a:cubicBezTo>
                    <a:pt x="4800600" y="1229360"/>
                    <a:pt x="4956810" y="1148080"/>
                    <a:pt x="5043170" y="1127760"/>
                  </a:cubicBezTo>
                  <a:cubicBezTo>
                    <a:pt x="5087620" y="1117600"/>
                    <a:pt x="5114290" y="1111250"/>
                    <a:pt x="5148580" y="1115060"/>
                  </a:cubicBezTo>
                  <a:cubicBezTo>
                    <a:pt x="5181600" y="1118870"/>
                    <a:pt x="5218430" y="1132840"/>
                    <a:pt x="5247640" y="1153160"/>
                  </a:cubicBezTo>
                  <a:cubicBezTo>
                    <a:pt x="5275580" y="1172210"/>
                    <a:pt x="5302250" y="1207770"/>
                    <a:pt x="5317490" y="1233170"/>
                  </a:cubicBezTo>
                  <a:cubicBezTo>
                    <a:pt x="5327650" y="1249680"/>
                    <a:pt x="5332730" y="1262380"/>
                    <a:pt x="5336540" y="1282700"/>
                  </a:cubicBezTo>
                  <a:cubicBezTo>
                    <a:pt x="5341620" y="1310640"/>
                    <a:pt x="5341620" y="1360170"/>
                    <a:pt x="5335270" y="1389380"/>
                  </a:cubicBezTo>
                  <a:cubicBezTo>
                    <a:pt x="5331460" y="1408430"/>
                    <a:pt x="5325110" y="1423670"/>
                    <a:pt x="5316220" y="1438910"/>
                  </a:cubicBezTo>
                  <a:cubicBezTo>
                    <a:pt x="5308600" y="1454150"/>
                    <a:pt x="5300980" y="1468120"/>
                    <a:pt x="5285740" y="1483360"/>
                  </a:cubicBezTo>
                  <a:cubicBezTo>
                    <a:pt x="5265420" y="1503680"/>
                    <a:pt x="5252720" y="1525270"/>
                    <a:pt x="5198110" y="1543050"/>
                  </a:cubicBezTo>
                  <a:cubicBezTo>
                    <a:pt x="4916170" y="1635760"/>
                    <a:pt x="2824480" y="1704340"/>
                    <a:pt x="2311400" y="1649730"/>
                  </a:cubicBezTo>
                  <a:cubicBezTo>
                    <a:pt x="2120900" y="1629410"/>
                    <a:pt x="1971040" y="1628140"/>
                    <a:pt x="1925320" y="1551940"/>
                  </a:cubicBezTo>
                  <a:cubicBezTo>
                    <a:pt x="1884680" y="1483360"/>
                    <a:pt x="1939290" y="1305560"/>
                    <a:pt x="2005330" y="1238250"/>
                  </a:cubicBezTo>
                  <a:cubicBezTo>
                    <a:pt x="2076450" y="1168400"/>
                    <a:pt x="2200910" y="1177290"/>
                    <a:pt x="2349500" y="1153160"/>
                  </a:cubicBezTo>
                  <a:cubicBezTo>
                    <a:pt x="2613660" y="1109980"/>
                    <a:pt x="3111500" y="1082040"/>
                    <a:pt x="3469640" y="1060450"/>
                  </a:cubicBezTo>
                  <a:cubicBezTo>
                    <a:pt x="3797300" y="1041400"/>
                    <a:pt x="4192270" y="1037590"/>
                    <a:pt x="4414520" y="1023620"/>
                  </a:cubicBezTo>
                  <a:cubicBezTo>
                    <a:pt x="4536440" y="1016000"/>
                    <a:pt x="4597400" y="1014730"/>
                    <a:pt x="4695190" y="1000760"/>
                  </a:cubicBezTo>
                  <a:cubicBezTo>
                    <a:pt x="4805680" y="984250"/>
                    <a:pt x="4936490" y="962660"/>
                    <a:pt x="5044440" y="929640"/>
                  </a:cubicBezTo>
                  <a:cubicBezTo>
                    <a:pt x="5146040" y="899160"/>
                    <a:pt x="5215890" y="875030"/>
                    <a:pt x="5328920" y="815340"/>
                  </a:cubicBezTo>
                  <a:cubicBezTo>
                    <a:pt x="5523230" y="712470"/>
                    <a:pt x="5895340" y="430530"/>
                    <a:pt x="6075680" y="317500"/>
                  </a:cubicBezTo>
                  <a:cubicBezTo>
                    <a:pt x="6176010" y="255270"/>
                    <a:pt x="6258560" y="203200"/>
                    <a:pt x="6311900" y="177800"/>
                  </a:cubicBezTo>
                  <a:cubicBezTo>
                    <a:pt x="6338570" y="165100"/>
                    <a:pt x="6352540" y="158750"/>
                    <a:pt x="6374130" y="154940"/>
                  </a:cubicBezTo>
                  <a:cubicBezTo>
                    <a:pt x="6395720" y="151130"/>
                    <a:pt x="6418580" y="151130"/>
                    <a:pt x="6440170" y="153670"/>
                  </a:cubicBezTo>
                  <a:cubicBezTo>
                    <a:pt x="6461760" y="156210"/>
                    <a:pt x="6483350" y="163830"/>
                    <a:pt x="6503670" y="172720"/>
                  </a:cubicBezTo>
                  <a:cubicBezTo>
                    <a:pt x="6522720" y="182880"/>
                    <a:pt x="6541770" y="196850"/>
                    <a:pt x="6557010" y="212090"/>
                  </a:cubicBezTo>
                  <a:cubicBezTo>
                    <a:pt x="6572250" y="227330"/>
                    <a:pt x="6584950" y="246380"/>
                    <a:pt x="6595110" y="265430"/>
                  </a:cubicBezTo>
                  <a:cubicBezTo>
                    <a:pt x="6605270" y="284480"/>
                    <a:pt x="6611620" y="307340"/>
                    <a:pt x="6614160" y="328930"/>
                  </a:cubicBezTo>
                  <a:cubicBezTo>
                    <a:pt x="6616700" y="350520"/>
                    <a:pt x="6616700" y="373380"/>
                    <a:pt x="6612890" y="394970"/>
                  </a:cubicBezTo>
                  <a:cubicBezTo>
                    <a:pt x="6607810" y="415290"/>
                    <a:pt x="6600190" y="436880"/>
                    <a:pt x="6590030" y="455930"/>
                  </a:cubicBezTo>
                  <a:cubicBezTo>
                    <a:pt x="6578600" y="474980"/>
                    <a:pt x="6564630" y="492760"/>
                    <a:pt x="6548120" y="508000"/>
                  </a:cubicBezTo>
                  <a:cubicBezTo>
                    <a:pt x="6531610" y="521970"/>
                    <a:pt x="6512560" y="534670"/>
                    <a:pt x="6492240" y="543560"/>
                  </a:cubicBezTo>
                  <a:cubicBezTo>
                    <a:pt x="6471920" y="551180"/>
                    <a:pt x="6450330" y="557530"/>
                    <a:pt x="6428740" y="558800"/>
                  </a:cubicBezTo>
                  <a:cubicBezTo>
                    <a:pt x="6407150" y="560070"/>
                    <a:pt x="6383020" y="558800"/>
                    <a:pt x="6362700" y="553720"/>
                  </a:cubicBezTo>
                  <a:cubicBezTo>
                    <a:pt x="6341110" y="547370"/>
                    <a:pt x="6320790" y="538480"/>
                    <a:pt x="6301740" y="527050"/>
                  </a:cubicBezTo>
                  <a:cubicBezTo>
                    <a:pt x="6283960" y="515620"/>
                    <a:pt x="6266180" y="499110"/>
                    <a:pt x="6253480" y="482600"/>
                  </a:cubicBezTo>
                  <a:cubicBezTo>
                    <a:pt x="6239510" y="466090"/>
                    <a:pt x="6228080" y="445770"/>
                    <a:pt x="6220460" y="425450"/>
                  </a:cubicBezTo>
                  <a:cubicBezTo>
                    <a:pt x="6212840" y="405130"/>
                    <a:pt x="6209030" y="382270"/>
                    <a:pt x="6209030" y="360680"/>
                  </a:cubicBezTo>
                  <a:cubicBezTo>
                    <a:pt x="6207760" y="339090"/>
                    <a:pt x="6211570" y="316230"/>
                    <a:pt x="6217920" y="294640"/>
                  </a:cubicBezTo>
                  <a:cubicBezTo>
                    <a:pt x="6224270" y="274320"/>
                    <a:pt x="6234430" y="254000"/>
                    <a:pt x="6247130" y="236220"/>
                  </a:cubicBezTo>
                  <a:cubicBezTo>
                    <a:pt x="6259830" y="218440"/>
                    <a:pt x="6276340" y="201930"/>
                    <a:pt x="6294120" y="189230"/>
                  </a:cubicBezTo>
                  <a:cubicBezTo>
                    <a:pt x="6311900" y="176530"/>
                    <a:pt x="6332220" y="166370"/>
                    <a:pt x="6352540" y="160020"/>
                  </a:cubicBezTo>
                  <a:cubicBezTo>
                    <a:pt x="6374130" y="153670"/>
                    <a:pt x="6396990" y="151130"/>
                    <a:pt x="6418580" y="151130"/>
                  </a:cubicBezTo>
                  <a:cubicBezTo>
                    <a:pt x="6440170" y="152400"/>
                    <a:pt x="6463030" y="156210"/>
                    <a:pt x="6483350" y="163830"/>
                  </a:cubicBezTo>
                  <a:cubicBezTo>
                    <a:pt x="6503670" y="171450"/>
                    <a:pt x="6523990" y="182880"/>
                    <a:pt x="6540500" y="196850"/>
                  </a:cubicBezTo>
                  <a:cubicBezTo>
                    <a:pt x="6557010" y="210820"/>
                    <a:pt x="6572250" y="227330"/>
                    <a:pt x="6584950" y="246380"/>
                  </a:cubicBezTo>
                  <a:cubicBezTo>
                    <a:pt x="6596380" y="264160"/>
                    <a:pt x="6605270" y="285750"/>
                    <a:pt x="6610350" y="307340"/>
                  </a:cubicBezTo>
                  <a:cubicBezTo>
                    <a:pt x="6615430" y="327660"/>
                    <a:pt x="6616700" y="350520"/>
                    <a:pt x="6615430" y="372110"/>
                  </a:cubicBezTo>
                  <a:cubicBezTo>
                    <a:pt x="6614160" y="393700"/>
                    <a:pt x="6607810" y="416560"/>
                    <a:pt x="6598920" y="436880"/>
                  </a:cubicBezTo>
                  <a:cubicBezTo>
                    <a:pt x="6590030" y="455930"/>
                    <a:pt x="6578600" y="476250"/>
                    <a:pt x="6563360" y="491490"/>
                  </a:cubicBezTo>
                  <a:cubicBezTo>
                    <a:pt x="6549390" y="508000"/>
                    <a:pt x="6536690" y="516890"/>
                    <a:pt x="6512560" y="533400"/>
                  </a:cubicBezTo>
                  <a:cubicBezTo>
                    <a:pt x="6465570" y="563880"/>
                    <a:pt x="6389370" y="591820"/>
                    <a:pt x="6296660" y="646430"/>
                  </a:cubicBezTo>
                  <a:cubicBezTo>
                    <a:pt x="6108700" y="759460"/>
                    <a:pt x="5699760" y="1083310"/>
                    <a:pt x="5477510" y="1196340"/>
                  </a:cubicBezTo>
                  <a:cubicBezTo>
                    <a:pt x="5339080" y="1266190"/>
                    <a:pt x="5246370" y="1291590"/>
                    <a:pt x="5123180" y="1325880"/>
                  </a:cubicBezTo>
                  <a:cubicBezTo>
                    <a:pt x="4994910" y="1360170"/>
                    <a:pt x="4875530" y="1384300"/>
                    <a:pt x="4721860" y="1400810"/>
                  </a:cubicBezTo>
                  <a:cubicBezTo>
                    <a:pt x="4521200" y="1422400"/>
                    <a:pt x="4281170" y="1409700"/>
                    <a:pt x="4022090" y="1424940"/>
                  </a:cubicBezTo>
                  <a:cubicBezTo>
                    <a:pt x="3699510" y="1442720"/>
                    <a:pt x="3271520" y="1471930"/>
                    <a:pt x="2936240" y="1508760"/>
                  </a:cubicBezTo>
                  <a:cubicBezTo>
                    <a:pt x="2646680" y="1541780"/>
                    <a:pt x="2192020" y="1713230"/>
                    <a:pt x="2125980" y="1625600"/>
                  </a:cubicBezTo>
                  <a:cubicBezTo>
                    <a:pt x="2080260" y="1564640"/>
                    <a:pt x="2157730" y="1348740"/>
                    <a:pt x="2293620" y="1254760"/>
                  </a:cubicBezTo>
                  <a:cubicBezTo>
                    <a:pt x="2617470" y="1031240"/>
                    <a:pt x="4189730" y="1113790"/>
                    <a:pt x="4645660" y="1109980"/>
                  </a:cubicBezTo>
                  <a:cubicBezTo>
                    <a:pt x="4833620" y="1108710"/>
                    <a:pt x="4953000" y="1130300"/>
                    <a:pt x="5043170" y="1127760"/>
                  </a:cubicBezTo>
                  <a:cubicBezTo>
                    <a:pt x="5088890" y="1125220"/>
                    <a:pt x="5114290" y="1111250"/>
                    <a:pt x="5148580" y="1115060"/>
                  </a:cubicBezTo>
                  <a:cubicBezTo>
                    <a:pt x="5181600" y="1118870"/>
                    <a:pt x="5218430" y="1132840"/>
                    <a:pt x="5247640" y="1153160"/>
                  </a:cubicBezTo>
                  <a:cubicBezTo>
                    <a:pt x="5275580" y="1172210"/>
                    <a:pt x="5300980" y="1202690"/>
                    <a:pt x="5317490" y="1233170"/>
                  </a:cubicBezTo>
                  <a:cubicBezTo>
                    <a:pt x="5332730" y="1263650"/>
                    <a:pt x="5342890" y="1301750"/>
                    <a:pt x="5342890" y="1336040"/>
                  </a:cubicBezTo>
                  <a:cubicBezTo>
                    <a:pt x="5342890" y="1370330"/>
                    <a:pt x="5328920" y="1412240"/>
                    <a:pt x="5316220" y="1438910"/>
                  </a:cubicBezTo>
                  <a:cubicBezTo>
                    <a:pt x="5308600" y="1457960"/>
                    <a:pt x="5300980" y="1468120"/>
                    <a:pt x="5285740" y="1482090"/>
                  </a:cubicBezTo>
                  <a:cubicBezTo>
                    <a:pt x="5265420" y="1503680"/>
                    <a:pt x="5238750" y="1524000"/>
                    <a:pt x="5198110" y="1543050"/>
                  </a:cubicBezTo>
                  <a:cubicBezTo>
                    <a:pt x="5128260" y="1576070"/>
                    <a:pt x="4994910" y="1612900"/>
                    <a:pt x="4886960" y="1637030"/>
                  </a:cubicBezTo>
                  <a:cubicBezTo>
                    <a:pt x="4775200" y="1661160"/>
                    <a:pt x="4648200" y="1677670"/>
                    <a:pt x="4541520" y="1684020"/>
                  </a:cubicBezTo>
                  <a:cubicBezTo>
                    <a:pt x="4448810" y="1689100"/>
                    <a:pt x="4377690" y="1684020"/>
                    <a:pt x="4283710" y="1678940"/>
                  </a:cubicBezTo>
                  <a:cubicBezTo>
                    <a:pt x="4169410" y="1672590"/>
                    <a:pt x="4037330" y="1658620"/>
                    <a:pt x="3907790" y="1642110"/>
                  </a:cubicBezTo>
                  <a:cubicBezTo>
                    <a:pt x="3768090" y="1623060"/>
                    <a:pt x="3639820" y="1593850"/>
                    <a:pt x="3470910" y="1569720"/>
                  </a:cubicBezTo>
                  <a:cubicBezTo>
                    <a:pt x="3241040" y="1536700"/>
                    <a:pt x="2948940" y="1503680"/>
                    <a:pt x="2650490" y="1470660"/>
                  </a:cubicBezTo>
                  <a:cubicBezTo>
                    <a:pt x="2294890" y="1431290"/>
                    <a:pt x="1882140" y="1376680"/>
                    <a:pt x="1480820" y="1351280"/>
                  </a:cubicBezTo>
                  <a:cubicBezTo>
                    <a:pt x="1057910" y="1325880"/>
                    <a:pt x="356870" y="1358900"/>
                    <a:pt x="176530" y="1323340"/>
                  </a:cubicBezTo>
                  <a:cubicBezTo>
                    <a:pt x="128270" y="1313180"/>
                    <a:pt x="113030" y="1306830"/>
                    <a:pt x="87630" y="1289050"/>
                  </a:cubicBezTo>
                  <a:cubicBezTo>
                    <a:pt x="62230" y="1271270"/>
                    <a:pt x="36830" y="1239520"/>
                    <a:pt x="24130" y="1216660"/>
                  </a:cubicBezTo>
                  <a:cubicBezTo>
                    <a:pt x="13970" y="1200150"/>
                    <a:pt x="10160" y="1188720"/>
                    <a:pt x="7620" y="1170940"/>
                  </a:cubicBezTo>
                  <a:cubicBezTo>
                    <a:pt x="2540" y="1145540"/>
                    <a:pt x="0" y="1104900"/>
                    <a:pt x="7620" y="1074420"/>
                  </a:cubicBezTo>
                  <a:cubicBezTo>
                    <a:pt x="15240" y="1045210"/>
                    <a:pt x="31750" y="1013460"/>
                    <a:pt x="53340" y="989330"/>
                  </a:cubicBezTo>
                  <a:cubicBezTo>
                    <a:pt x="73660" y="966470"/>
                    <a:pt x="107950" y="946150"/>
                    <a:pt x="132080" y="935990"/>
                  </a:cubicBezTo>
                  <a:cubicBezTo>
                    <a:pt x="148590" y="928370"/>
                    <a:pt x="158750" y="925830"/>
                    <a:pt x="179070" y="924560"/>
                  </a:cubicBezTo>
                  <a:cubicBezTo>
                    <a:pt x="214630" y="920750"/>
                    <a:pt x="261620" y="934720"/>
                    <a:pt x="323850" y="929640"/>
                  </a:cubicBezTo>
                  <a:cubicBezTo>
                    <a:pt x="438150" y="920750"/>
                    <a:pt x="619760" y="866140"/>
                    <a:pt x="812800" y="831850"/>
                  </a:cubicBezTo>
                  <a:cubicBezTo>
                    <a:pt x="1089660" y="783590"/>
                    <a:pt x="1441450" y="734060"/>
                    <a:pt x="1827530" y="679450"/>
                  </a:cubicBezTo>
                  <a:cubicBezTo>
                    <a:pt x="2336800" y="607060"/>
                    <a:pt x="3082290" y="496570"/>
                    <a:pt x="3604260" y="444500"/>
                  </a:cubicBezTo>
                  <a:cubicBezTo>
                    <a:pt x="4014470" y="405130"/>
                    <a:pt x="4405630" y="363220"/>
                    <a:pt x="4706620" y="373380"/>
                  </a:cubicBezTo>
                  <a:cubicBezTo>
                    <a:pt x="4916170" y="379730"/>
                    <a:pt x="5160010" y="354330"/>
                    <a:pt x="5237480" y="443230"/>
                  </a:cubicBezTo>
                  <a:cubicBezTo>
                    <a:pt x="5297170" y="511810"/>
                    <a:pt x="5288280" y="728980"/>
                    <a:pt x="5237480" y="765810"/>
                  </a:cubicBezTo>
                  <a:cubicBezTo>
                    <a:pt x="5189220" y="802640"/>
                    <a:pt x="5052060" y="699770"/>
                    <a:pt x="4953000" y="681990"/>
                  </a:cubicBezTo>
                  <a:cubicBezTo>
                    <a:pt x="4851400" y="662940"/>
                    <a:pt x="4757420" y="661670"/>
                    <a:pt x="4636770" y="657860"/>
                  </a:cubicBezTo>
                  <a:cubicBezTo>
                    <a:pt x="4478020" y="650240"/>
                    <a:pt x="4265930" y="662940"/>
                    <a:pt x="4084320" y="654050"/>
                  </a:cubicBezTo>
                  <a:cubicBezTo>
                    <a:pt x="3903980" y="646430"/>
                    <a:pt x="3752850" y="619760"/>
                    <a:pt x="3550920" y="607060"/>
                  </a:cubicBezTo>
                  <a:cubicBezTo>
                    <a:pt x="3281680" y="589280"/>
                    <a:pt x="2843530" y="615950"/>
                    <a:pt x="2611120" y="570230"/>
                  </a:cubicBezTo>
                  <a:cubicBezTo>
                    <a:pt x="2467610" y="542290"/>
                    <a:pt x="2330450" y="480060"/>
                    <a:pt x="2270760" y="445770"/>
                  </a:cubicBezTo>
                  <a:cubicBezTo>
                    <a:pt x="2247900" y="431800"/>
                    <a:pt x="2241550" y="425450"/>
                    <a:pt x="2227580" y="407670"/>
                  </a:cubicBezTo>
                  <a:cubicBezTo>
                    <a:pt x="2207260" y="382270"/>
                    <a:pt x="2181860" y="341630"/>
                    <a:pt x="2172970" y="306070"/>
                  </a:cubicBezTo>
                  <a:cubicBezTo>
                    <a:pt x="2162810" y="269240"/>
                    <a:pt x="2166620" y="220980"/>
                    <a:pt x="2171700" y="189230"/>
                  </a:cubicBezTo>
                  <a:cubicBezTo>
                    <a:pt x="2175510" y="167640"/>
                    <a:pt x="2180590" y="153670"/>
                    <a:pt x="2192020" y="134620"/>
                  </a:cubicBezTo>
                  <a:cubicBezTo>
                    <a:pt x="2208530" y="107950"/>
                    <a:pt x="2237740" y="69850"/>
                    <a:pt x="2268220" y="48260"/>
                  </a:cubicBezTo>
                  <a:cubicBezTo>
                    <a:pt x="2298700" y="26670"/>
                    <a:pt x="2340610" y="11430"/>
                    <a:pt x="2376170" y="6350"/>
                  </a:cubicBezTo>
                  <a:cubicBezTo>
                    <a:pt x="2407920" y="0"/>
                    <a:pt x="2432050" y="3810"/>
                    <a:pt x="2471420" y="8890"/>
                  </a:cubicBezTo>
                  <a:cubicBezTo>
                    <a:pt x="2538730" y="17780"/>
                    <a:pt x="2632710" y="40640"/>
                    <a:pt x="2739390" y="73660"/>
                  </a:cubicBezTo>
                  <a:cubicBezTo>
                    <a:pt x="2899410" y="123190"/>
                    <a:pt x="3169920" y="240030"/>
                    <a:pt x="3333750" y="297180"/>
                  </a:cubicBezTo>
                  <a:cubicBezTo>
                    <a:pt x="3450590" y="337820"/>
                    <a:pt x="3501390" y="355600"/>
                    <a:pt x="3632200" y="393700"/>
                  </a:cubicBezTo>
                  <a:cubicBezTo>
                    <a:pt x="3873500" y="463550"/>
                    <a:pt x="4371340" y="594360"/>
                    <a:pt x="4679950" y="666750"/>
                  </a:cubicBezTo>
                  <a:cubicBezTo>
                    <a:pt x="4921250" y="722630"/>
                    <a:pt x="5212080" y="758190"/>
                    <a:pt x="5331460" y="801370"/>
                  </a:cubicBezTo>
                  <a:cubicBezTo>
                    <a:pt x="5379720" y="819150"/>
                    <a:pt x="5401310" y="829310"/>
                    <a:pt x="5427980" y="852170"/>
                  </a:cubicBezTo>
                  <a:cubicBezTo>
                    <a:pt x="5454650" y="876300"/>
                    <a:pt x="5478780" y="909320"/>
                    <a:pt x="5491480" y="943610"/>
                  </a:cubicBezTo>
                  <a:cubicBezTo>
                    <a:pt x="5502910" y="976630"/>
                    <a:pt x="5505450" y="1022350"/>
                    <a:pt x="5504180" y="1052830"/>
                  </a:cubicBezTo>
                  <a:cubicBezTo>
                    <a:pt x="5502910" y="1073150"/>
                    <a:pt x="5497830" y="1089660"/>
                    <a:pt x="5490210" y="1106170"/>
                  </a:cubicBezTo>
                  <a:cubicBezTo>
                    <a:pt x="5483860" y="1123950"/>
                    <a:pt x="5477510" y="1139190"/>
                    <a:pt x="5464810" y="1155700"/>
                  </a:cubicBezTo>
                  <a:cubicBezTo>
                    <a:pt x="5447030" y="1178560"/>
                    <a:pt x="5414010" y="1211580"/>
                    <a:pt x="5382260" y="1228090"/>
                  </a:cubicBezTo>
                  <a:cubicBezTo>
                    <a:pt x="5350510" y="1244600"/>
                    <a:pt x="5314950" y="1250950"/>
                    <a:pt x="5275580" y="1254760"/>
                  </a:cubicBezTo>
                  <a:cubicBezTo>
                    <a:pt x="5228590" y="1259840"/>
                    <a:pt x="5187950" y="1256030"/>
                    <a:pt x="5120640" y="1248410"/>
                  </a:cubicBezTo>
                  <a:cubicBezTo>
                    <a:pt x="4992370" y="1234440"/>
                    <a:pt x="4716780" y="1188720"/>
                    <a:pt x="4564380" y="1144270"/>
                  </a:cubicBezTo>
                  <a:cubicBezTo>
                    <a:pt x="4451350" y="1112520"/>
                    <a:pt x="4403090" y="1073150"/>
                    <a:pt x="4278630" y="1032510"/>
                  </a:cubicBezTo>
                  <a:cubicBezTo>
                    <a:pt x="4055110" y="957580"/>
                    <a:pt x="3604260" y="835660"/>
                    <a:pt x="3323590" y="773430"/>
                  </a:cubicBezTo>
                  <a:cubicBezTo>
                    <a:pt x="3106420" y="726440"/>
                    <a:pt x="2937510" y="702310"/>
                    <a:pt x="2740660" y="676910"/>
                  </a:cubicBezTo>
                  <a:cubicBezTo>
                    <a:pt x="2537460" y="650240"/>
                    <a:pt x="2321560" y="631190"/>
                    <a:pt x="2122170" y="621030"/>
                  </a:cubicBezTo>
                  <a:cubicBezTo>
                    <a:pt x="1938020" y="610870"/>
                    <a:pt x="1784350" y="613410"/>
                    <a:pt x="1590040" y="612140"/>
                  </a:cubicBezTo>
                  <a:cubicBezTo>
                    <a:pt x="1353820" y="609600"/>
                    <a:pt x="1010920" y="595630"/>
                    <a:pt x="805180" y="610870"/>
                  </a:cubicBezTo>
                  <a:cubicBezTo>
                    <a:pt x="671830" y="621030"/>
                    <a:pt x="537210" y="666750"/>
                    <a:pt x="477520" y="660400"/>
                  </a:cubicBezTo>
                  <a:cubicBezTo>
                    <a:pt x="452120" y="656590"/>
                    <a:pt x="444500" y="651510"/>
                    <a:pt x="427990" y="640080"/>
                  </a:cubicBezTo>
                  <a:cubicBezTo>
                    <a:pt x="402590" y="624840"/>
                    <a:pt x="367030" y="591820"/>
                    <a:pt x="349250" y="568960"/>
                  </a:cubicBezTo>
                  <a:cubicBezTo>
                    <a:pt x="337820" y="552450"/>
                    <a:pt x="331470" y="541020"/>
                    <a:pt x="325120" y="521970"/>
                  </a:cubicBezTo>
                  <a:cubicBezTo>
                    <a:pt x="317500" y="494030"/>
                    <a:pt x="309880" y="450850"/>
                    <a:pt x="314960" y="416560"/>
                  </a:cubicBezTo>
                  <a:cubicBezTo>
                    <a:pt x="318770" y="383540"/>
                    <a:pt x="334010" y="346710"/>
                    <a:pt x="353060" y="318770"/>
                  </a:cubicBezTo>
                  <a:cubicBezTo>
                    <a:pt x="373380" y="290830"/>
                    <a:pt x="408940" y="264160"/>
                    <a:pt x="433070" y="250190"/>
                  </a:cubicBezTo>
                  <a:cubicBezTo>
                    <a:pt x="450850" y="240030"/>
                    <a:pt x="463550" y="234950"/>
                    <a:pt x="483870" y="232410"/>
                  </a:cubicBezTo>
                  <a:cubicBezTo>
                    <a:pt x="511810" y="227330"/>
                    <a:pt x="556260" y="228600"/>
                    <a:pt x="589280" y="233680"/>
                  </a:cubicBezTo>
                  <a:cubicBezTo>
                    <a:pt x="618490" y="238760"/>
                    <a:pt x="636270" y="251460"/>
                    <a:pt x="673100" y="259080"/>
                  </a:cubicBezTo>
                  <a:cubicBezTo>
                    <a:pt x="741680" y="274320"/>
                    <a:pt x="838200" y="288290"/>
                    <a:pt x="969010" y="300990"/>
                  </a:cubicBezTo>
                  <a:cubicBezTo>
                    <a:pt x="1225550" y="326390"/>
                    <a:pt x="1780540" y="332740"/>
                    <a:pt x="2105660" y="364490"/>
                  </a:cubicBezTo>
                  <a:cubicBezTo>
                    <a:pt x="2350770" y="388620"/>
                    <a:pt x="2485390" y="419100"/>
                    <a:pt x="2749550" y="452120"/>
                  </a:cubicBezTo>
                  <a:cubicBezTo>
                    <a:pt x="3169920" y="505460"/>
                    <a:pt x="3943350" y="579120"/>
                    <a:pt x="4387850" y="638810"/>
                  </a:cubicBezTo>
                  <a:cubicBezTo>
                    <a:pt x="4693920" y="680720"/>
                    <a:pt x="5055870" y="726440"/>
                    <a:pt x="5161280" y="759460"/>
                  </a:cubicBezTo>
                  <a:cubicBezTo>
                    <a:pt x="5189220" y="769620"/>
                    <a:pt x="5195570" y="772160"/>
                    <a:pt x="5213350" y="786130"/>
                  </a:cubicBezTo>
                  <a:cubicBezTo>
                    <a:pt x="5237480" y="805180"/>
                    <a:pt x="5271770" y="838200"/>
                    <a:pt x="5289550" y="869950"/>
                  </a:cubicBezTo>
                  <a:cubicBezTo>
                    <a:pt x="5307330" y="902970"/>
                    <a:pt x="5318760" y="943610"/>
                    <a:pt x="5320030" y="980440"/>
                  </a:cubicBezTo>
                  <a:cubicBezTo>
                    <a:pt x="5320030" y="1017270"/>
                    <a:pt x="5306060" y="1062990"/>
                    <a:pt x="5294630" y="1092200"/>
                  </a:cubicBezTo>
                  <a:cubicBezTo>
                    <a:pt x="5285740" y="1112520"/>
                    <a:pt x="5278120" y="1123950"/>
                    <a:pt x="5262880" y="1140460"/>
                  </a:cubicBezTo>
                  <a:cubicBezTo>
                    <a:pt x="5241290" y="1162050"/>
                    <a:pt x="5198110" y="1193800"/>
                    <a:pt x="5168900" y="1206500"/>
                  </a:cubicBezTo>
                  <a:cubicBezTo>
                    <a:pt x="5149850" y="1215390"/>
                    <a:pt x="5140960" y="1219200"/>
                    <a:pt x="5114290" y="1221740"/>
                  </a:cubicBezTo>
                  <a:cubicBezTo>
                    <a:pt x="5045710" y="1225550"/>
                    <a:pt x="4856480" y="1201420"/>
                    <a:pt x="4745990" y="1174750"/>
                  </a:cubicBezTo>
                  <a:cubicBezTo>
                    <a:pt x="4649470" y="1153160"/>
                    <a:pt x="4579620" y="1104900"/>
                    <a:pt x="4484370" y="1085850"/>
                  </a:cubicBezTo>
                  <a:cubicBezTo>
                    <a:pt x="4378960" y="1064260"/>
                    <a:pt x="4253230" y="1056640"/>
                    <a:pt x="4137660" y="1061720"/>
                  </a:cubicBezTo>
                  <a:cubicBezTo>
                    <a:pt x="4019550" y="1066800"/>
                    <a:pt x="3935730" y="1085850"/>
                    <a:pt x="3784600" y="1117600"/>
                  </a:cubicBezTo>
                  <a:cubicBezTo>
                    <a:pt x="3502660" y="1178560"/>
                    <a:pt x="2777490" y="1433830"/>
                    <a:pt x="2584450" y="1436370"/>
                  </a:cubicBezTo>
                  <a:cubicBezTo>
                    <a:pt x="2522220" y="1436370"/>
                    <a:pt x="2493010" y="1419860"/>
                    <a:pt x="2462530" y="1405890"/>
                  </a:cubicBezTo>
                  <a:cubicBezTo>
                    <a:pt x="2439670" y="1395730"/>
                    <a:pt x="2426970" y="1386840"/>
                    <a:pt x="2409190" y="1370330"/>
                  </a:cubicBezTo>
                  <a:cubicBezTo>
                    <a:pt x="2385060" y="1346200"/>
                    <a:pt x="2352040" y="1297940"/>
                    <a:pt x="2338070" y="1266190"/>
                  </a:cubicBezTo>
                  <a:cubicBezTo>
                    <a:pt x="2327910" y="1244600"/>
                    <a:pt x="2324100" y="1229360"/>
                    <a:pt x="2322830" y="1205230"/>
                  </a:cubicBezTo>
                  <a:cubicBezTo>
                    <a:pt x="2320290" y="1170940"/>
                    <a:pt x="2327910" y="1112520"/>
                    <a:pt x="2338070" y="1080770"/>
                  </a:cubicBezTo>
                  <a:cubicBezTo>
                    <a:pt x="2344420" y="1056640"/>
                    <a:pt x="2352040" y="1043940"/>
                    <a:pt x="2367280" y="1024890"/>
                  </a:cubicBezTo>
                  <a:cubicBezTo>
                    <a:pt x="2388870" y="996950"/>
                    <a:pt x="2432050" y="958850"/>
                    <a:pt x="2461260" y="941070"/>
                  </a:cubicBezTo>
                  <a:cubicBezTo>
                    <a:pt x="2481580" y="928370"/>
                    <a:pt x="2520950" y="918210"/>
                    <a:pt x="2520950" y="918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531495" y="9730740"/>
            <a:ext cx="4976812" cy="929640"/>
            <a:chOff x="0" y="0"/>
            <a:chExt cx="6635750" cy="1239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50800"/>
              <a:ext cx="6543040" cy="1141730"/>
            </a:xfrm>
            <a:custGeom>
              <a:avLst/>
              <a:gdLst/>
              <a:ahLst/>
              <a:cxnLst/>
              <a:rect r="r" b="b" t="t" l="l"/>
              <a:pathLst>
                <a:path h="1141730" w="6543040">
                  <a:moveTo>
                    <a:pt x="1131570" y="615950"/>
                  </a:moveTo>
                  <a:cubicBezTo>
                    <a:pt x="2049780" y="494030"/>
                    <a:pt x="2180590" y="497840"/>
                    <a:pt x="2393950" y="471170"/>
                  </a:cubicBezTo>
                  <a:cubicBezTo>
                    <a:pt x="2717800" y="430530"/>
                    <a:pt x="3235960" y="317500"/>
                    <a:pt x="3606800" y="264160"/>
                  </a:cubicBezTo>
                  <a:cubicBezTo>
                    <a:pt x="3919220" y="218440"/>
                    <a:pt x="4164330" y="182880"/>
                    <a:pt x="4471670" y="161290"/>
                  </a:cubicBezTo>
                  <a:cubicBezTo>
                    <a:pt x="4823460" y="135890"/>
                    <a:pt x="5327650" y="152400"/>
                    <a:pt x="5601970" y="137160"/>
                  </a:cubicBezTo>
                  <a:cubicBezTo>
                    <a:pt x="5759450" y="128270"/>
                    <a:pt x="5855970" y="107950"/>
                    <a:pt x="5972810" y="101600"/>
                  </a:cubicBezTo>
                  <a:cubicBezTo>
                    <a:pt x="6079490" y="95250"/>
                    <a:pt x="6197600" y="87630"/>
                    <a:pt x="6275070" y="95250"/>
                  </a:cubicBezTo>
                  <a:cubicBezTo>
                    <a:pt x="6325870" y="100330"/>
                    <a:pt x="6366510" y="110490"/>
                    <a:pt x="6396990" y="124460"/>
                  </a:cubicBezTo>
                  <a:cubicBezTo>
                    <a:pt x="6419850" y="133350"/>
                    <a:pt x="6432550" y="142240"/>
                    <a:pt x="6449060" y="158750"/>
                  </a:cubicBezTo>
                  <a:cubicBezTo>
                    <a:pt x="6474460" y="182880"/>
                    <a:pt x="6507480" y="223520"/>
                    <a:pt x="6521450" y="261620"/>
                  </a:cubicBezTo>
                  <a:cubicBezTo>
                    <a:pt x="6536690" y="298450"/>
                    <a:pt x="6543040" y="344170"/>
                    <a:pt x="6537960" y="384810"/>
                  </a:cubicBezTo>
                  <a:cubicBezTo>
                    <a:pt x="6534150" y="425450"/>
                    <a:pt x="6512560" y="472440"/>
                    <a:pt x="6496050" y="502920"/>
                  </a:cubicBezTo>
                  <a:cubicBezTo>
                    <a:pt x="6483350" y="523240"/>
                    <a:pt x="6469380" y="535940"/>
                    <a:pt x="6454140" y="549910"/>
                  </a:cubicBezTo>
                  <a:cubicBezTo>
                    <a:pt x="6438900" y="563880"/>
                    <a:pt x="6424930" y="576580"/>
                    <a:pt x="6403340" y="586740"/>
                  </a:cubicBezTo>
                  <a:cubicBezTo>
                    <a:pt x="6371590" y="600710"/>
                    <a:pt x="6339840" y="610870"/>
                    <a:pt x="6281420" y="617220"/>
                  </a:cubicBezTo>
                  <a:cubicBezTo>
                    <a:pt x="6140450" y="633730"/>
                    <a:pt x="5854700" y="612140"/>
                    <a:pt x="5544820" y="594360"/>
                  </a:cubicBezTo>
                  <a:cubicBezTo>
                    <a:pt x="5013960" y="566420"/>
                    <a:pt x="3895090" y="453390"/>
                    <a:pt x="3392170" y="430530"/>
                  </a:cubicBezTo>
                  <a:cubicBezTo>
                    <a:pt x="3121660" y="417830"/>
                    <a:pt x="2984500" y="415290"/>
                    <a:pt x="2766060" y="421640"/>
                  </a:cubicBezTo>
                  <a:cubicBezTo>
                    <a:pt x="2526030" y="427990"/>
                    <a:pt x="2222500" y="445770"/>
                    <a:pt x="2009140" y="472440"/>
                  </a:cubicBezTo>
                  <a:cubicBezTo>
                    <a:pt x="1850390" y="494030"/>
                    <a:pt x="1725930" y="533400"/>
                    <a:pt x="1598930" y="552450"/>
                  </a:cubicBezTo>
                  <a:cubicBezTo>
                    <a:pt x="1492250" y="567690"/>
                    <a:pt x="1399540" y="565150"/>
                    <a:pt x="1297940" y="584200"/>
                  </a:cubicBezTo>
                  <a:cubicBezTo>
                    <a:pt x="1191260" y="603250"/>
                    <a:pt x="1054100" y="664210"/>
                    <a:pt x="972820" y="668020"/>
                  </a:cubicBezTo>
                  <a:cubicBezTo>
                    <a:pt x="925830" y="669290"/>
                    <a:pt x="889000" y="659130"/>
                    <a:pt x="859790" y="647700"/>
                  </a:cubicBezTo>
                  <a:cubicBezTo>
                    <a:pt x="838200" y="640080"/>
                    <a:pt x="824230" y="629920"/>
                    <a:pt x="808990" y="618490"/>
                  </a:cubicBezTo>
                  <a:cubicBezTo>
                    <a:pt x="793750" y="605790"/>
                    <a:pt x="781050" y="595630"/>
                    <a:pt x="767080" y="576580"/>
                  </a:cubicBezTo>
                  <a:cubicBezTo>
                    <a:pt x="749300" y="551180"/>
                    <a:pt x="726440" y="508000"/>
                    <a:pt x="718820" y="471170"/>
                  </a:cubicBezTo>
                  <a:cubicBezTo>
                    <a:pt x="712470" y="434340"/>
                    <a:pt x="718820" y="387350"/>
                    <a:pt x="725170" y="355600"/>
                  </a:cubicBezTo>
                  <a:cubicBezTo>
                    <a:pt x="730250" y="334010"/>
                    <a:pt x="736600" y="321310"/>
                    <a:pt x="749300" y="302260"/>
                  </a:cubicBezTo>
                  <a:cubicBezTo>
                    <a:pt x="767080" y="276860"/>
                    <a:pt x="803910" y="238760"/>
                    <a:pt x="830580" y="220980"/>
                  </a:cubicBezTo>
                  <a:cubicBezTo>
                    <a:pt x="848360" y="207010"/>
                    <a:pt x="855980" y="204470"/>
                    <a:pt x="882650" y="195580"/>
                  </a:cubicBezTo>
                  <a:cubicBezTo>
                    <a:pt x="961390" y="172720"/>
                    <a:pt x="1207770" y="140970"/>
                    <a:pt x="1355090" y="127000"/>
                  </a:cubicBezTo>
                  <a:cubicBezTo>
                    <a:pt x="1482090" y="114300"/>
                    <a:pt x="1562100" y="113030"/>
                    <a:pt x="1714500" y="110490"/>
                  </a:cubicBezTo>
                  <a:cubicBezTo>
                    <a:pt x="1982470" y="106680"/>
                    <a:pt x="2399030" y="106680"/>
                    <a:pt x="2815590" y="128270"/>
                  </a:cubicBezTo>
                  <a:cubicBezTo>
                    <a:pt x="3366770" y="157480"/>
                    <a:pt x="4325620" y="271780"/>
                    <a:pt x="4732020" y="297180"/>
                  </a:cubicBezTo>
                  <a:cubicBezTo>
                    <a:pt x="4922520" y="308610"/>
                    <a:pt x="4977130" y="309880"/>
                    <a:pt x="5149850" y="312420"/>
                  </a:cubicBezTo>
                  <a:cubicBezTo>
                    <a:pt x="5434330" y="314960"/>
                    <a:pt x="6092190" y="275590"/>
                    <a:pt x="6272530" y="295910"/>
                  </a:cubicBezTo>
                  <a:cubicBezTo>
                    <a:pt x="6330950" y="302260"/>
                    <a:pt x="6357620" y="311150"/>
                    <a:pt x="6386830" y="323850"/>
                  </a:cubicBezTo>
                  <a:cubicBezTo>
                    <a:pt x="6407150" y="332740"/>
                    <a:pt x="6421120" y="344170"/>
                    <a:pt x="6436360" y="358140"/>
                  </a:cubicBezTo>
                  <a:cubicBezTo>
                    <a:pt x="6450330" y="370840"/>
                    <a:pt x="6463030" y="382270"/>
                    <a:pt x="6475730" y="402590"/>
                  </a:cubicBezTo>
                  <a:cubicBezTo>
                    <a:pt x="6492240" y="429260"/>
                    <a:pt x="6512560" y="474980"/>
                    <a:pt x="6517640" y="513080"/>
                  </a:cubicBezTo>
                  <a:cubicBezTo>
                    <a:pt x="6521450" y="549910"/>
                    <a:pt x="6512560" y="599440"/>
                    <a:pt x="6502400" y="629920"/>
                  </a:cubicBezTo>
                  <a:cubicBezTo>
                    <a:pt x="6496050" y="651510"/>
                    <a:pt x="6485890" y="666750"/>
                    <a:pt x="6475730" y="681990"/>
                  </a:cubicBezTo>
                  <a:cubicBezTo>
                    <a:pt x="6464300" y="698500"/>
                    <a:pt x="6454140" y="712470"/>
                    <a:pt x="6436360" y="726440"/>
                  </a:cubicBezTo>
                  <a:cubicBezTo>
                    <a:pt x="6410960" y="746760"/>
                    <a:pt x="6390640" y="767080"/>
                    <a:pt x="6330950" y="782320"/>
                  </a:cubicBezTo>
                  <a:cubicBezTo>
                    <a:pt x="6088380" y="840740"/>
                    <a:pt x="4894580" y="749300"/>
                    <a:pt x="4376420" y="764540"/>
                  </a:cubicBezTo>
                  <a:cubicBezTo>
                    <a:pt x="4034790" y="773430"/>
                    <a:pt x="3896360" y="803910"/>
                    <a:pt x="3524250" y="820420"/>
                  </a:cubicBezTo>
                  <a:cubicBezTo>
                    <a:pt x="2816860" y="852170"/>
                    <a:pt x="537210" y="1045210"/>
                    <a:pt x="444500" y="896620"/>
                  </a:cubicBezTo>
                  <a:cubicBezTo>
                    <a:pt x="426720" y="867410"/>
                    <a:pt x="497840" y="784860"/>
                    <a:pt x="501650" y="787400"/>
                  </a:cubicBezTo>
                  <a:cubicBezTo>
                    <a:pt x="504190" y="788670"/>
                    <a:pt x="491490" y="840740"/>
                    <a:pt x="481330" y="864870"/>
                  </a:cubicBezTo>
                  <a:cubicBezTo>
                    <a:pt x="471170" y="889000"/>
                    <a:pt x="455930" y="913130"/>
                    <a:pt x="438150" y="933450"/>
                  </a:cubicBezTo>
                  <a:cubicBezTo>
                    <a:pt x="419100" y="952500"/>
                    <a:pt x="397510" y="970280"/>
                    <a:pt x="374650" y="982980"/>
                  </a:cubicBezTo>
                  <a:cubicBezTo>
                    <a:pt x="350520" y="995680"/>
                    <a:pt x="323850" y="1005840"/>
                    <a:pt x="298450" y="1010920"/>
                  </a:cubicBezTo>
                  <a:cubicBezTo>
                    <a:pt x="271780" y="1016000"/>
                    <a:pt x="243840" y="1016000"/>
                    <a:pt x="217170" y="1012190"/>
                  </a:cubicBezTo>
                  <a:cubicBezTo>
                    <a:pt x="191770" y="1008380"/>
                    <a:pt x="163830" y="999490"/>
                    <a:pt x="140970" y="988060"/>
                  </a:cubicBezTo>
                  <a:cubicBezTo>
                    <a:pt x="116840" y="976630"/>
                    <a:pt x="93980" y="958850"/>
                    <a:pt x="74930" y="941070"/>
                  </a:cubicBezTo>
                  <a:cubicBezTo>
                    <a:pt x="57150" y="922020"/>
                    <a:pt x="40640" y="899160"/>
                    <a:pt x="29210" y="875030"/>
                  </a:cubicBezTo>
                  <a:cubicBezTo>
                    <a:pt x="16510" y="850900"/>
                    <a:pt x="8890" y="824230"/>
                    <a:pt x="5080" y="797560"/>
                  </a:cubicBezTo>
                  <a:cubicBezTo>
                    <a:pt x="2540" y="770890"/>
                    <a:pt x="2540" y="742950"/>
                    <a:pt x="7620" y="716280"/>
                  </a:cubicBezTo>
                  <a:cubicBezTo>
                    <a:pt x="12700" y="690880"/>
                    <a:pt x="22860" y="664210"/>
                    <a:pt x="36830" y="641350"/>
                  </a:cubicBezTo>
                  <a:cubicBezTo>
                    <a:pt x="49530" y="618490"/>
                    <a:pt x="67310" y="595630"/>
                    <a:pt x="87630" y="579120"/>
                  </a:cubicBezTo>
                  <a:cubicBezTo>
                    <a:pt x="106680" y="561340"/>
                    <a:pt x="130810" y="546100"/>
                    <a:pt x="154940" y="535940"/>
                  </a:cubicBezTo>
                  <a:cubicBezTo>
                    <a:pt x="180340" y="524510"/>
                    <a:pt x="207010" y="518160"/>
                    <a:pt x="233680" y="516890"/>
                  </a:cubicBezTo>
                  <a:cubicBezTo>
                    <a:pt x="260350" y="514350"/>
                    <a:pt x="288290" y="516890"/>
                    <a:pt x="314960" y="523240"/>
                  </a:cubicBezTo>
                  <a:cubicBezTo>
                    <a:pt x="340360" y="529590"/>
                    <a:pt x="365760" y="541020"/>
                    <a:pt x="388620" y="556260"/>
                  </a:cubicBezTo>
                  <a:cubicBezTo>
                    <a:pt x="410210" y="570230"/>
                    <a:pt x="431800" y="589280"/>
                    <a:pt x="448310" y="609600"/>
                  </a:cubicBezTo>
                  <a:cubicBezTo>
                    <a:pt x="464820" y="631190"/>
                    <a:pt x="478790" y="655320"/>
                    <a:pt x="487680" y="680720"/>
                  </a:cubicBezTo>
                  <a:cubicBezTo>
                    <a:pt x="496570" y="706120"/>
                    <a:pt x="501650" y="732790"/>
                    <a:pt x="501650" y="759460"/>
                  </a:cubicBezTo>
                  <a:cubicBezTo>
                    <a:pt x="502920" y="786130"/>
                    <a:pt x="499110" y="814070"/>
                    <a:pt x="490220" y="839470"/>
                  </a:cubicBezTo>
                  <a:cubicBezTo>
                    <a:pt x="482600" y="864870"/>
                    <a:pt x="469900" y="890270"/>
                    <a:pt x="454660" y="911860"/>
                  </a:cubicBezTo>
                  <a:cubicBezTo>
                    <a:pt x="439420" y="933450"/>
                    <a:pt x="419100" y="953770"/>
                    <a:pt x="397510" y="969010"/>
                  </a:cubicBezTo>
                  <a:cubicBezTo>
                    <a:pt x="375920" y="984250"/>
                    <a:pt x="350520" y="996950"/>
                    <a:pt x="325120" y="1004570"/>
                  </a:cubicBezTo>
                  <a:cubicBezTo>
                    <a:pt x="299720" y="1012190"/>
                    <a:pt x="270510" y="1016000"/>
                    <a:pt x="245110" y="1014730"/>
                  </a:cubicBezTo>
                  <a:cubicBezTo>
                    <a:pt x="218440" y="1013460"/>
                    <a:pt x="190500" y="1008380"/>
                    <a:pt x="165100" y="999490"/>
                  </a:cubicBezTo>
                  <a:cubicBezTo>
                    <a:pt x="140970" y="989330"/>
                    <a:pt x="115570" y="975360"/>
                    <a:pt x="95250" y="958850"/>
                  </a:cubicBezTo>
                  <a:cubicBezTo>
                    <a:pt x="74930" y="942340"/>
                    <a:pt x="55880" y="920750"/>
                    <a:pt x="41910" y="897890"/>
                  </a:cubicBezTo>
                  <a:cubicBezTo>
                    <a:pt x="27940" y="876300"/>
                    <a:pt x="16510" y="849630"/>
                    <a:pt x="10160" y="824230"/>
                  </a:cubicBezTo>
                  <a:cubicBezTo>
                    <a:pt x="3810" y="797560"/>
                    <a:pt x="0" y="777240"/>
                    <a:pt x="3810" y="742950"/>
                  </a:cubicBezTo>
                  <a:cubicBezTo>
                    <a:pt x="11430" y="685800"/>
                    <a:pt x="20320" y="565150"/>
                    <a:pt x="77470" y="510540"/>
                  </a:cubicBezTo>
                  <a:cubicBezTo>
                    <a:pt x="148590" y="441960"/>
                    <a:pt x="273050" y="431800"/>
                    <a:pt x="444500" y="410210"/>
                  </a:cubicBezTo>
                  <a:cubicBezTo>
                    <a:pt x="829310" y="363220"/>
                    <a:pt x="1873250" y="444500"/>
                    <a:pt x="2338070" y="447040"/>
                  </a:cubicBezTo>
                  <a:cubicBezTo>
                    <a:pt x="2611120" y="449580"/>
                    <a:pt x="2729230" y="453390"/>
                    <a:pt x="2984500" y="444500"/>
                  </a:cubicBezTo>
                  <a:cubicBezTo>
                    <a:pt x="3359150" y="430530"/>
                    <a:pt x="3870960" y="377190"/>
                    <a:pt x="4368800" y="353060"/>
                  </a:cubicBezTo>
                  <a:cubicBezTo>
                    <a:pt x="4951730" y="325120"/>
                    <a:pt x="6022340" y="269240"/>
                    <a:pt x="6272530" y="295910"/>
                  </a:cubicBezTo>
                  <a:cubicBezTo>
                    <a:pt x="6334760" y="302260"/>
                    <a:pt x="6357620" y="311150"/>
                    <a:pt x="6386830" y="323850"/>
                  </a:cubicBezTo>
                  <a:cubicBezTo>
                    <a:pt x="6407150" y="332740"/>
                    <a:pt x="6421120" y="344170"/>
                    <a:pt x="6436360" y="358140"/>
                  </a:cubicBezTo>
                  <a:cubicBezTo>
                    <a:pt x="6450330" y="370840"/>
                    <a:pt x="6463030" y="382270"/>
                    <a:pt x="6475730" y="402590"/>
                  </a:cubicBezTo>
                  <a:cubicBezTo>
                    <a:pt x="6492240" y="429260"/>
                    <a:pt x="6511290" y="481330"/>
                    <a:pt x="6517640" y="513080"/>
                  </a:cubicBezTo>
                  <a:cubicBezTo>
                    <a:pt x="6521450" y="534670"/>
                    <a:pt x="6521450" y="549910"/>
                    <a:pt x="6517640" y="571500"/>
                  </a:cubicBezTo>
                  <a:cubicBezTo>
                    <a:pt x="6511290" y="603250"/>
                    <a:pt x="6497320" y="650240"/>
                    <a:pt x="6475730" y="681990"/>
                  </a:cubicBezTo>
                  <a:cubicBezTo>
                    <a:pt x="6454140" y="713740"/>
                    <a:pt x="6421120" y="742950"/>
                    <a:pt x="6386830" y="760730"/>
                  </a:cubicBezTo>
                  <a:cubicBezTo>
                    <a:pt x="6352540" y="778510"/>
                    <a:pt x="6332220" y="782320"/>
                    <a:pt x="6272530" y="788670"/>
                  </a:cubicBezTo>
                  <a:cubicBezTo>
                    <a:pt x="6071870" y="810260"/>
                    <a:pt x="5302250" y="774700"/>
                    <a:pt x="4937760" y="751840"/>
                  </a:cubicBezTo>
                  <a:cubicBezTo>
                    <a:pt x="4681220" y="735330"/>
                    <a:pt x="4497070" y="711200"/>
                    <a:pt x="4287520" y="685800"/>
                  </a:cubicBezTo>
                  <a:cubicBezTo>
                    <a:pt x="4090670" y="661670"/>
                    <a:pt x="3929380" y="627380"/>
                    <a:pt x="3716020" y="605790"/>
                  </a:cubicBezTo>
                  <a:cubicBezTo>
                    <a:pt x="3449320" y="579120"/>
                    <a:pt x="3078480" y="557530"/>
                    <a:pt x="2810510" y="549910"/>
                  </a:cubicBezTo>
                  <a:cubicBezTo>
                    <a:pt x="2597150" y="543560"/>
                    <a:pt x="2444750" y="544830"/>
                    <a:pt x="2235200" y="553720"/>
                  </a:cubicBezTo>
                  <a:cubicBezTo>
                    <a:pt x="1981200" y="563880"/>
                    <a:pt x="1637030" y="593090"/>
                    <a:pt x="1397000" y="613410"/>
                  </a:cubicBezTo>
                  <a:cubicBezTo>
                    <a:pt x="1214120" y="629920"/>
                    <a:pt x="995680" y="671830"/>
                    <a:pt x="915670" y="664210"/>
                  </a:cubicBezTo>
                  <a:cubicBezTo>
                    <a:pt x="886460" y="661670"/>
                    <a:pt x="878840" y="657860"/>
                    <a:pt x="859790" y="647700"/>
                  </a:cubicBezTo>
                  <a:cubicBezTo>
                    <a:pt x="831850" y="633730"/>
                    <a:pt x="791210" y="605790"/>
                    <a:pt x="767080" y="576580"/>
                  </a:cubicBezTo>
                  <a:cubicBezTo>
                    <a:pt x="744220" y="547370"/>
                    <a:pt x="727710" y="502920"/>
                    <a:pt x="718820" y="471170"/>
                  </a:cubicBezTo>
                  <a:cubicBezTo>
                    <a:pt x="713740" y="449580"/>
                    <a:pt x="712470" y="435610"/>
                    <a:pt x="715010" y="414020"/>
                  </a:cubicBezTo>
                  <a:cubicBezTo>
                    <a:pt x="718820" y="382270"/>
                    <a:pt x="730250" y="335280"/>
                    <a:pt x="749300" y="302260"/>
                  </a:cubicBezTo>
                  <a:cubicBezTo>
                    <a:pt x="768350" y="270510"/>
                    <a:pt x="803910" y="238760"/>
                    <a:pt x="830580" y="220980"/>
                  </a:cubicBezTo>
                  <a:cubicBezTo>
                    <a:pt x="848360" y="207010"/>
                    <a:pt x="857250" y="204470"/>
                    <a:pt x="882650" y="195580"/>
                  </a:cubicBezTo>
                  <a:cubicBezTo>
                    <a:pt x="952500" y="173990"/>
                    <a:pt x="1155700" y="133350"/>
                    <a:pt x="1271270" y="119380"/>
                  </a:cubicBezTo>
                  <a:cubicBezTo>
                    <a:pt x="1363980" y="106680"/>
                    <a:pt x="1427480" y="115570"/>
                    <a:pt x="1522730" y="105410"/>
                  </a:cubicBezTo>
                  <a:cubicBezTo>
                    <a:pt x="1652270" y="91440"/>
                    <a:pt x="1804670" y="49530"/>
                    <a:pt x="1978660" y="33020"/>
                  </a:cubicBezTo>
                  <a:cubicBezTo>
                    <a:pt x="2205990" y="10160"/>
                    <a:pt x="2426970" y="0"/>
                    <a:pt x="2773680" y="0"/>
                  </a:cubicBezTo>
                  <a:cubicBezTo>
                    <a:pt x="3421380" y="1270"/>
                    <a:pt x="4947920" y="115570"/>
                    <a:pt x="5571490" y="119380"/>
                  </a:cubicBezTo>
                  <a:cubicBezTo>
                    <a:pt x="5883910" y="120650"/>
                    <a:pt x="6137910" y="82550"/>
                    <a:pt x="6275070" y="95250"/>
                  </a:cubicBezTo>
                  <a:cubicBezTo>
                    <a:pt x="6333490" y="101600"/>
                    <a:pt x="6366510" y="110490"/>
                    <a:pt x="6396990" y="124460"/>
                  </a:cubicBezTo>
                  <a:cubicBezTo>
                    <a:pt x="6419850" y="133350"/>
                    <a:pt x="6433820" y="146050"/>
                    <a:pt x="6449060" y="158750"/>
                  </a:cubicBezTo>
                  <a:cubicBezTo>
                    <a:pt x="6465570" y="172720"/>
                    <a:pt x="6479540" y="185420"/>
                    <a:pt x="6492240" y="205740"/>
                  </a:cubicBezTo>
                  <a:cubicBezTo>
                    <a:pt x="6510020" y="234950"/>
                    <a:pt x="6531610" y="288290"/>
                    <a:pt x="6537960" y="322580"/>
                  </a:cubicBezTo>
                  <a:cubicBezTo>
                    <a:pt x="6541770" y="345440"/>
                    <a:pt x="6543040" y="360680"/>
                    <a:pt x="6537960" y="384810"/>
                  </a:cubicBezTo>
                  <a:cubicBezTo>
                    <a:pt x="6532880" y="419100"/>
                    <a:pt x="6517640" y="468630"/>
                    <a:pt x="6496050" y="502920"/>
                  </a:cubicBezTo>
                  <a:cubicBezTo>
                    <a:pt x="6473190" y="535940"/>
                    <a:pt x="6431280" y="568960"/>
                    <a:pt x="6403340" y="586740"/>
                  </a:cubicBezTo>
                  <a:cubicBezTo>
                    <a:pt x="6383020" y="599440"/>
                    <a:pt x="6376670" y="601980"/>
                    <a:pt x="6344920" y="609600"/>
                  </a:cubicBezTo>
                  <a:cubicBezTo>
                    <a:pt x="6226810" y="635000"/>
                    <a:pt x="5781040" y="642620"/>
                    <a:pt x="5485130" y="648970"/>
                  </a:cubicBezTo>
                  <a:cubicBezTo>
                    <a:pt x="5168900" y="656590"/>
                    <a:pt x="4813300" y="631190"/>
                    <a:pt x="4502150" y="647700"/>
                  </a:cubicBezTo>
                  <a:cubicBezTo>
                    <a:pt x="4220210" y="662940"/>
                    <a:pt x="3996690" y="694690"/>
                    <a:pt x="3699510" y="736600"/>
                  </a:cubicBezTo>
                  <a:cubicBezTo>
                    <a:pt x="3327400" y="789940"/>
                    <a:pt x="2773680" y="909320"/>
                    <a:pt x="2444750" y="952500"/>
                  </a:cubicBezTo>
                  <a:cubicBezTo>
                    <a:pt x="2233930" y="980440"/>
                    <a:pt x="2070100" y="982980"/>
                    <a:pt x="1922780" y="999490"/>
                  </a:cubicBezTo>
                  <a:cubicBezTo>
                    <a:pt x="1816100" y="1013460"/>
                    <a:pt x="1746250" y="1022350"/>
                    <a:pt x="1644650" y="1041400"/>
                  </a:cubicBezTo>
                  <a:cubicBezTo>
                    <a:pt x="1520190" y="1064260"/>
                    <a:pt x="1330960" y="1127760"/>
                    <a:pt x="1231900" y="1136650"/>
                  </a:cubicBezTo>
                  <a:cubicBezTo>
                    <a:pt x="1178560" y="1141730"/>
                    <a:pt x="1139190" y="1137920"/>
                    <a:pt x="1104900" y="1130300"/>
                  </a:cubicBezTo>
                  <a:cubicBezTo>
                    <a:pt x="1080770" y="1125220"/>
                    <a:pt x="1066800" y="1118870"/>
                    <a:pt x="1046480" y="1104900"/>
                  </a:cubicBezTo>
                  <a:cubicBezTo>
                    <a:pt x="1018540" y="1085850"/>
                    <a:pt x="976630" y="1043940"/>
                    <a:pt x="956310" y="1016000"/>
                  </a:cubicBezTo>
                  <a:cubicBezTo>
                    <a:pt x="942340" y="995680"/>
                    <a:pt x="935990" y="981710"/>
                    <a:pt x="929640" y="957580"/>
                  </a:cubicBezTo>
                  <a:cubicBezTo>
                    <a:pt x="920750" y="924560"/>
                    <a:pt x="914400" y="871220"/>
                    <a:pt x="920750" y="830580"/>
                  </a:cubicBezTo>
                  <a:cubicBezTo>
                    <a:pt x="928370" y="791210"/>
                    <a:pt x="947420" y="748030"/>
                    <a:pt x="971550" y="715010"/>
                  </a:cubicBezTo>
                  <a:cubicBezTo>
                    <a:pt x="996950" y="681990"/>
                    <a:pt x="1041400" y="652780"/>
                    <a:pt x="1071880" y="636270"/>
                  </a:cubicBezTo>
                  <a:cubicBezTo>
                    <a:pt x="1093470" y="624840"/>
                    <a:pt x="1132840" y="615950"/>
                    <a:pt x="1132840" y="6159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995082" y="8717280"/>
            <a:ext cx="4649153" cy="1399223"/>
            <a:chOff x="0" y="0"/>
            <a:chExt cx="6198870" cy="1865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35560"/>
              <a:ext cx="6104890" cy="1780540"/>
            </a:xfrm>
            <a:custGeom>
              <a:avLst/>
              <a:gdLst/>
              <a:ahLst/>
              <a:cxnLst/>
              <a:rect r="r" b="b" t="t" l="l"/>
              <a:pathLst>
                <a:path h="1780540" w="6104890">
                  <a:moveTo>
                    <a:pt x="2390140" y="976630"/>
                  </a:moveTo>
                  <a:cubicBezTo>
                    <a:pt x="3208020" y="1176020"/>
                    <a:pt x="3347720" y="1203960"/>
                    <a:pt x="3477260" y="1221740"/>
                  </a:cubicBezTo>
                  <a:cubicBezTo>
                    <a:pt x="3583940" y="1236980"/>
                    <a:pt x="3652520" y="1243330"/>
                    <a:pt x="3770630" y="1249680"/>
                  </a:cubicBezTo>
                  <a:cubicBezTo>
                    <a:pt x="3953510" y="1261110"/>
                    <a:pt x="4362450" y="1244600"/>
                    <a:pt x="4462780" y="1264920"/>
                  </a:cubicBezTo>
                  <a:cubicBezTo>
                    <a:pt x="4491990" y="1270000"/>
                    <a:pt x="4498340" y="1273810"/>
                    <a:pt x="4517390" y="1285240"/>
                  </a:cubicBezTo>
                  <a:cubicBezTo>
                    <a:pt x="4545330" y="1301750"/>
                    <a:pt x="4584700" y="1337310"/>
                    <a:pt x="4605020" y="1362710"/>
                  </a:cubicBezTo>
                  <a:cubicBezTo>
                    <a:pt x="4618990" y="1380490"/>
                    <a:pt x="4625340" y="1393190"/>
                    <a:pt x="4631690" y="1414780"/>
                  </a:cubicBezTo>
                  <a:cubicBezTo>
                    <a:pt x="4640580" y="1445260"/>
                    <a:pt x="4646930" y="1498600"/>
                    <a:pt x="4645660" y="1530350"/>
                  </a:cubicBezTo>
                  <a:cubicBezTo>
                    <a:pt x="4644390" y="1551940"/>
                    <a:pt x="4640580" y="1565910"/>
                    <a:pt x="4631690" y="1586230"/>
                  </a:cubicBezTo>
                  <a:cubicBezTo>
                    <a:pt x="4617720" y="1615440"/>
                    <a:pt x="4593590" y="1657350"/>
                    <a:pt x="4564380" y="1681480"/>
                  </a:cubicBezTo>
                  <a:cubicBezTo>
                    <a:pt x="4536440" y="1706880"/>
                    <a:pt x="4512310" y="1720850"/>
                    <a:pt x="4461510" y="1736090"/>
                  </a:cubicBezTo>
                  <a:cubicBezTo>
                    <a:pt x="4352290" y="1766570"/>
                    <a:pt x="4127500" y="1780540"/>
                    <a:pt x="3906520" y="1778000"/>
                  </a:cubicBezTo>
                  <a:cubicBezTo>
                    <a:pt x="3577590" y="1775460"/>
                    <a:pt x="2970530" y="1699260"/>
                    <a:pt x="2680970" y="1659890"/>
                  </a:cubicBezTo>
                  <a:cubicBezTo>
                    <a:pt x="2520950" y="1638300"/>
                    <a:pt x="2415540" y="1617980"/>
                    <a:pt x="2310130" y="1595120"/>
                  </a:cubicBezTo>
                  <a:cubicBezTo>
                    <a:pt x="2230120" y="1576070"/>
                    <a:pt x="2155190" y="1563370"/>
                    <a:pt x="2101850" y="1537970"/>
                  </a:cubicBezTo>
                  <a:cubicBezTo>
                    <a:pt x="2063750" y="1518920"/>
                    <a:pt x="2035810" y="1499870"/>
                    <a:pt x="2012950" y="1471930"/>
                  </a:cubicBezTo>
                  <a:cubicBezTo>
                    <a:pt x="1990090" y="1445260"/>
                    <a:pt x="1972310" y="1402080"/>
                    <a:pt x="1963420" y="1372870"/>
                  </a:cubicBezTo>
                  <a:cubicBezTo>
                    <a:pt x="1958340" y="1352550"/>
                    <a:pt x="1957070" y="1338580"/>
                    <a:pt x="1958340" y="1318260"/>
                  </a:cubicBezTo>
                  <a:cubicBezTo>
                    <a:pt x="1960880" y="1287780"/>
                    <a:pt x="1974850" y="1238250"/>
                    <a:pt x="1988820" y="1211580"/>
                  </a:cubicBezTo>
                  <a:cubicBezTo>
                    <a:pt x="1997710" y="1191260"/>
                    <a:pt x="2007870" y="1179830"/>
                    <a:pt x="2020570" y="1165860"/>
                  </a:cubicBezTo>
                  <a:cubicBezTo>
                    <a:pt x="2033270" y="1153160"/>
                    <a:pt x="2044700" y="1140460"/>
                    <a:pt x="2063750" y="1130300"/>
                  </a:cubicBezTo>
                  <a:cubicBezTo>
                    <a:pt x="2090420" y="1115060"/>
                    <a:pt x="2117090" y="1103630"/>
                    <a:pt x="2167890" y="1093470"/>
                  </a:cubicBezTo>
                  <a:cubicBezTo>
                    <a:pt x="2294890" y="1070610"/>
                    <a:pt x="2621280" y="1069340"/>
                    <a:pt x="2844800" y="1068070"/>
                  </a:cubicBezTo>
                  <a:cubicBezTo>
                    <a:pt x="3064510" y="1066800"/>
                    <a:pt x="3267710" y="1075690"/>
                    <a:pt x="3496310" y="1085850"/>
                  </a:cubicBezTo>
                  <a:cubicBezTo>
                    <a:pt x="3752850" y="1096010"/>
                    <a:pt x="4064000" y="1125220"/>
                    <a:pt x="4310380" y="1132840"/>
                  </a:cubicBezTo>
                  <a:cubicBezTo>
                    <a:pt x="4512310" y="1139190"/>
                    <a:pt x="4716780" y="1109980"/>
                    <a:pt x="4866640" y="1132840"/>
                  </a:cubicBezTo>
                  <a:cubicBezTo>
                    <a:pt x="4972050" y="1148080"/>
                    <a:pt x="5071110" y="1181100"/>
                    <a:pt x="5132070" y="1215390"/>
                  </a:cubicBezTo>
                  <a:cubicBezTo>
                    <a:pt x="5168900" y="1235710"/>
                    <a:pt x="5194300" y="1263650"/>
                    <a:pt x="5212080" y="1286510"/>
                  </a:cubicBezTo>
                  <a:cubicBezTo>
                    <a:pt x="5224780" y="1303020"/>
                    <a:pt x="5231130" y="1314450"/>
                    <a:pt x="5237480" y="1333500"/>
                  </a:cubicBezTo>
                  <a:cubicBezTo>
                    <a:pt x="5245100" y="1361440"/>
                    <a:pt x="5253990" y="1405890"/>
                    <a:pt x="5250180" y="1440180"/>
                  </a:cubicBezTo>
                  <a:cubicBezTo>
                    <a:pt x="5246370" y="1474470"/>
                    <a:pt x="5231130" y="1512570"/>
                    <a:pt x="5212080" y="1540510"/>
                  </a:cubicBezTo>
                  <a:cubicBezTo>
                    <a:pt x="5191760" y="1569720"/>
                    <a:pt x="5156200" y="1597660"/>
                    <a:pt x="5132070" y="1611630"/>
                  </a:cubicBezTo>
                  <a:cubicBezTo>
                    <a:pt x="5114290" y="1623060"/>
                    <a:pt x="5101590" y="1628140"/>
                    <a:pt x="5081270" y="1631950"/>
                  </a:cubicBezTo>
                  <a:cubicBezTo>
                    <a:pt x="5052060" y="1637030"/>
                    <a:pt x="5002530" y="1637030"/>
                    <a:pt x="4973320" y="1631950"/>
                  </a:cubicBezTo>
                  <a:cubicBezTo>
                    <a:pt x="4953000" y="1628140"/>
                    <a:pt x="4947920" y="1614170"/>
                    <a:pt x="4923790" y="1612900"/>
                  </a:cubicBezTo>
                  <a:cubicBezTo>
                    <a:pt x="4860290" y="1607820"/>
                    <a:pt x="4710430" y="1677670"/>
                    <a:pt x="4580890" y="1689100"/>
                  </a:cubicBezTo>
                  <a:cubicBezTo>
                    <a:pt x="4415790" y="1704340"/>
                    <a:pt x="4196080" y="1677670"/>
                    <a:pt x="4010660" y="1662430"/>
                  </a:cubicBezTo>
                  <a:cubicBezTo>
                    <a:pt x="3834130" y="1648460"/>
                    <a:pt x="3648710" y="1625600"/>
                    <a:pt x="3491230" y="1602740"/>
                  </a:cubicBezTo>
                  <a:cubicBezTo>
                    <a:pt x="3360420" y="1583690"/>
                    <a:pt x="3243580" y="1565910"/>
                    <a:pt x="3133090" y="1539240"/>
                  </a:cubicBezTo>
                  <a:cubicBezTo>
                    <a:pt x="3037840" y="1516380"/>
                    <a:pt x="2954020" y="1492250"/>
                    <a:pt x="2867660" y="1459230"/>
                  </a:cubicBezTo>
                  <a:cubicBezTo>
                    <a:pt x="2782570" y="1427480"/>
                    <a:pt x="2673350" y="1413510"/>
                    <a:pt x="2618740" y="1343660"/>
                  </a:cubicBezTo>
                  <a:cubicBezTo>
                    <a:pt x="2555240" y="1262380"/>
                    <a:pt x="2505710" y="1066800"/>
                    <a:pt x="2547620" y="969010"/>
                  </a:cubicBezTo>
                  <a:cubicBezTo>
                    <a:pt x="2590800" y="869950"/>
                    <a:pt x="2767330" y="802640"/>
                    <a:pt x="2885440" y="758190"/>
                  </a:cubicBezTo>
                  <a:cubicBezTo>
                    <a:pt x="2994660" y="716280"/>
                    <a:pt x="3108960" y="707390"/>
                    <a:pt x="3227070" y="701040"/>
                  </a:cubicBezTo>
                  <a:cubicBezTo>
                    <a:pt x="3348990" y="693420"/>
                    <a:pt x="3483610" y="702310"/>
                    <a:pt x="3605530" y="716280"/>
                  </a:cubicBezTo>
                  <a:cubicBezTo>
                    <a:pt x="3719830" y="728980"/>
                    <a:pt x="3804920" y="746760"/>
                    <a:pt x="3938270" y="777240"/>
                  </a:cubicBezTo>
                  <a:cubicBezTo>
                    <a:pt x="4146550" y="826770"/>
                    <a:pt x="4620260" y="957580"/>
                    <a:pt x="4725670" y="999490"/>
                  </a:cubicBezTo>
                  <a:cubicBezTo>
                    <a:pt x="4753610" y="1010920"/>
                    <a:pt x="4758690" y="1013460"/>
                    <a:pt x="4776470" y="1027430"/>
                  </a:cubicBezTo>
                  <a:cubicBezTo>
                    <a:pt x="4800600" y="1047750"/>
                    <a:pt x="4833620" y="1080770"/>
                    <a:pt x="4850130" y="1113790"/>
                  </a:cubicBezTo>
                  <a:cubicBezTo>
                    <a:pt x="4866640" y="1146810"/>
                    <a:pt x="4874260" y="1195070"/>
                    <a:pt x="4875530" y="1225550"/>
                  </a:cubicBezTo>
                  <a:cubicBezTo>
                    <a:pt x="4876800" y="1247140"/>
                    <a:pt x="4874260" y="1261110"/>
                    <a:pt x="4867910" y="1282700"/>
                  </a:cubicBezTo>
                  <a:cubicBezTo>
                    <a:pt x="4857750" y="1311910"/>
                    <a:pt x="4832350" y="1358900"/>
                    <a:pt x="4813300" y="1383030"/>
                  </a:cubicBezTo>
                  <a:cubicBezTo>
                    <a:pt x="4799330" y="1399540"/>
                    <a:pt x="4787900" y="1408430"/>
                    <a:pt x="4768850" y="1419860"/>
                  </a:cubicBezTo>
                  <a:cubicBezTo>
                    <a:pt x="4742180" y="1435100"/>
                    <a:pt x="4699000" y="1455420"/>
                    <a:pt x="4662170" y="1459230"/>
                  </a:cubicBezTo>
                  <a:cubicBezTo>
                    <a:pt x="4625340" y="1463040"/>
                    <a:pt x="4607560" y="1447800"/>
                    <a:pt x="4549140" y="1442720"/>
                  </a:cubicBezTo>
                  <a:cubicBezTo>
                    <a:pt x="4342130" y="1424940"/>
                    <a:pt x="3695700" y="1413510"/>
                    <a:pt x="3140710" y="1388110"/>
                  </a:cubicBezTo>
                  <a:cubicBezTo>
                    <a:pt x="2336800" y="1351280"/>
                    <a:pt x="415290" y="1256030"/>
                    <a:pt x="193040" y="1230630"/>
                  </a:cubicBezTo>
                  <a:cubicBezTo>
                    <a:pt x="165100" y="1226820"/>
                    <a:pt x="162560" y="1228090"/>
                    <a:pt x="144780" y="1221740"/>
                  </a:cubicBezTo>
                  <a:cubicBezTo>
                    <a:pt x="120650" y="1212850"/>
                    <a:pt x="85090" y="1193800"/>
                    <a:pt x="62230" y="1170940"/>
                  </a:cubicBezTo>
                  <a:cubicBezTo>
                    <a:pt x="39370" y="1149350"/>
                    <a:pt x="21590" y="1118870"/>
                    <a:pt x="11430" y="1088390"/>
                  </a:cubicBezTo>
                  <a:cubicBezTo>
                    <a:pt x="2540" y="1057910"/>
                    <a:pt x="2540" y="1017270"/>
                    <a:pt x="6350" y="991870"/>
                  </a:cubicBezTo>
                  <a:cubicBezTo>
                    <a:pt x="7620" y="972820"/>
                    <a:pt x="11430" y="961390"/>
                    <a:pt x="20320" y="944880"/>
                  </a:cubicBezTo>
                  <a:cubicBezTo>
                    <a:pt x="33020" y="922020"/>
                    <a:pt x="60960" y="886460"/>
                    <a:pt x="80010" y="868680"/>
                  </a:cubicBezTo>
                  <a:cubicBezTo>
                    <a:pt x="93980" y="855980"/>
                    <a:pt x="104140" y="849630"/>
                    <a:pt x="121920" y="843280"/>
                  </a:cubicBezTo>
                  <a:cubicBezTo>
                    <a:pt x="147320" y="833120"/>
                    <a:pt x="171450" y="829310"/>
                    <a:pt x="217170" y="825500"/>
                  </a:cubicBezTo>
                  <a:cubicBezTo>
                    <a:pt x="332740" y="815340"/>
                    <a:pt x="629920" y="824230"/>
                    <a:pt x="831850" y="830580"/>
                  </a:cubicBezTo>
                  <a:cubicBezTo>
                    <a:pt x="1027430" y="835660"/>
                    <a:pt x="1192530" y="853440"/>
                    <a:pt x="1410970" y="862330"/>
                  </a:cubicBezTo>
                  <a:cubicBezTo>
                    <a:pt x="1692910" y="873760"/>
                    <a:pt x="2090420" y="883920"/>
                    <a:pt x="2383790" y="885190"/>
                  </a:cubicBezTo>
                  <a:cubicBezTo>
                    <a:pt x="2626360" y="886460"/>
                    <a:pt x="2847340" y="881380"/>
                    <a:pt x="3046730" y="875030"/>
                  </a:cubicBezTo>
                  <a:cubicBezTo>
                    <a:pt x="3213100" y="868680"/>
                    <a:pt x="3335020" y="862330"/>
                    <a:pt x="3501390" y="848360"/>
                  </a:cubicBezTo>
                  <a:cubicBezTo>
                    <a:pt x="3707130" y="831850"/>
                    <a:pt x="3963670" y="821690"/>
                    <a:pt x="4188460" y="777240"/>
                  </a:cubicBezTo>
                  <a:cubicBezTo>
                    <a:pt x="4413250" y="732790"/>
                    <a:pt x="4704080" y="609600"/>
                    <a:pt x="4850130" y="580390"/>
                  </a:cubicBezTo>
                  <a:cubicBezTo>
                    <a:pt x="4921250" y="566420"/>
                    <a:pt x="4970780" y="563880"/>
                    <a:pt x="5010150" y="562610"/>
                  </a:cubicBezTo>
                  <a:cubicBezTo>
                    <a:pt x="5034280" y="562610"/>
                    <a:pt x="5045710" y="560070"/>
                    <a:pt x="5067300" y="565150"/>
                  </a:cubicBezTo>
                  <a:cubicBezTo>
                    <a:pt x="5096510" y="572770"/>
                    <a:pt x="5144770" y="593090"/>
                    <a:pt x="5168900" y="609600"/>
                  </a:cubicBezTo>
                  <a:cubicBezTo>
                    <a:pt x="5187950" y="621030"/>
                    <a:pt x="5196840" y="631190"/>
                    <a:pt x="5209540" y="648970"/>
                  </a:cubicBezTo>
                  <a:cubicBezTo>
                    <a:pt x="5227320" y="673100"/>
                    <a:pt x="5250180" y="713740"/>
                    <a:pt x="5257800" y="749300"/>
                  </a:cubicBezTo>
                  <a:cubicBezTo>
                    <a:pt x="5264150" y="784860"/>
                    <a:pt x="5259070" y="831850"/>
                    <a:pt x="5252720" y="861060"/>
                  </a:cubicBezTo>
                  <a:cubicBezTo>
                    <a:pt x="5247640" y="882650"/>
                    <a:pt x="5242560" y="895350"/>
                    <a:pt x="5229860" y="913130"/>
                  </a:cubicBezTo>
                  <a:cubicBezTo>
                    <a:pt x="5213350" y="938530"/>
                    <a:pt x="5182870" y="974090"/>
                    <a:pt x="5152390" y="993140"/>
                  </a:cubicBezTo>
                  <a:cubicBezTo>
                    <a:pt x="5121910" y="1012190"/>
                    <a:pt x="5090160" y="1024890"/>
                    <a:pt x="5046980" y="1028700"/>
                  </a:cubicBezTo>
                  <a:cubicBezTo>
                    <a:pt x="4983480" y="1033780"/>
                    <a:pt x="4889500" y="1022350"/>
                    <a:pt x="4804410" y="994410"/>
                  </a:cubicBezTo>
                  <a:cubicBezTo>
                    <a:pt x="4700270" y="961390"/>
                    <a:pt x="4552950" y="910590"/>
                    <a:pt x="4475480" y="819150"/>
                  </a:cubicBezTo>
                  <a:cubicBezTo>
                    <a:pt x="4392930" y="722630"/>
                    <a:pt x="4324350" y="534670"/>
                    <a:pt x="4337050" y="421640"/>
                  </a:cubicBezTo>
                  <a:cubicBezTo>
                    <a:pt x="4348480" y="330200"/>
                    <a:pt x="4420870" y="246380"/>
                    <a:pt x="4488180" y="185420"/>
                  </a:cubicBezTo>
                  <a:cubicBezTo>
                    <a:pt x="4555490" y="125730"/>
                    <a:pt x="4645660" y="88900"/>
                    <a:pt x="4740910" y="59690"/>
                  </a:cubicBezTo>
                  <a:cubicBezTo>
                    <a:pt x="4850130" y="27940"/>
                    <a:pt x="4997450" y="21590"/>
                    <a:pt x="5109210" y="15240"/>
                  </a:cubicBezTo>
                  <a:cubicBezTo>
                    <a:pt x="5203190" y="10160"/>
                    <a:pt x="5271770" y="0"/>
                    <a:pt x="5368290" y="16510"/>
                  </a:cubicBezTo>
                  <a:cubicBezTo>
                    <a:pt x="5496560" y="38100"/>
                    <a:pt x="5693410" y="134620"/>
                    <a:pt x="5807710" y="170180"/>
                  </a:cubicBezTo>
                  <a:cubicBezTo>
                    <a:pt x="5881370" y="191770"/>
                    <a:pt x="5946140" y="195580"/>
                    <a:pt x="5988050" y="218440"/>
                  </a:cubicBezTo>
                  <a:cubicBezTo>
                    <a:pt x="6014720" y="232410"/>
                    <a:pt x="6031230" y="248920"/>
                    <a:pt x="6046470" y="267970"/>
                  </a:cubicBezTo>
                  <a:cubicBezTo>
                    <a:pt x="6062980" y="287020"/>
                    <a:pt x="6076950" y="309880"/>
                    <a:pt x="6087110" y="334010"/>
                  </a:cubicBezTo>
                  <a:cubicBezTo>
                    <a:pt x="6096000" y="356870"/>
                    <a:pt x="6102350" y="383540"/>
                    <a:pt x="6103620" y="408940"/>
                  </a:cubicBezTo>
                  <a:cubicBezTo>
                    <a:pt x="6104890" y="434340"/>
                    <a:pt x="6101080" y="461010"/>
                    <a:pt x="6094730" y="486410"/>
                  </a:cubicBezTo>
                  <a:cubicBezTo>
                    <a:pt x="6088380" y="510540"/>
                    <a:pt x="6076950" y="534670"/>
                    <a:pt x="6061710" y="556260"/>
                  </a:cubicBezTo>
                  <a:cubicBezTo>
                    <a:pt x="6047740" y="576580"/>
                    <a:pt x="6029960" y="596900"/>
                    <a:pt x="6009640" y="612140"/>
                  </a:cubicBezTo>
                  <a:cubicBezTo>
                    <a:pt x="5989320" y="627380"/>
                    <a:pt x="5965190" y="640080"/>
                    <a:pt x="5941060" y="647700"/>
                  </a:cubicBezTo>
                  <a:cubicBezTo>
                    <a:pt x="5916930" y="655320"/>
                    <a:pt x="5890260" y="660400"/>
                    <a:pt x="5864860" y="660400"/>
                  </a:cubicBezTo>
                  <a:cubicBezTo>
                    <a:pt x="5839460" y="660400"/>
                    <a:pt x="5812790" y="655320"/>
                    <a:pt x="5788660" y="647700"/>
                  </a:cubicBezTo>
                  <a:cubicBezTo>
                    <a:pt x="5764530" y="640080"/>
                    <a:pt x="5741670" y="627380"/>
                    <a:pt x="5721350" y="610870"/>
                  </a:cubicBezTo>
                  <a:cubicBezTo>
                    <a:pt x="5701030" y="595630"/>
                    <a:pt x="5681980" y="576580"/>
                    <a:pt x="5668010" y="554990"/>
                  </a:cubicBezTo>
                  <a:cubicBezTo>
                    <a:pt x="5654040" y="534670"/>
                    <a:pt x="5642610" y="509270"/>
                    <a:pt x="5636260" y="485140"/>
                  </a:cubicBezTo>
                  <a:cubicBezTo>
                    <a:pt x="5628640" y="461010"/>
                    <a:pt x="5626100" y="434340"/>
                    <a:pt x="5627370" y="408940"/>
                  </a:cubicBezTo>
                  <a:cubicBezTo>
                    <a:pt x="5628640" y="383540"/>
                    <a:pt x="5634990" y="356870"/>
                    <a:pt x="5643880" y="334010"/>
                  </a:cubicBezTo>
                  <a:cubicBezTo>
                    <a:pt x="5654040" y="309880"/>
                    <a:pt x="5668010" y="287020"/>
                    <a:pt x="5684520" y="267970"/>
                  </a:cubicBezTo>
                  <a:cubicBezTo>
                    <a:pt x="5699760" y="247650"/>
                    <a:pt x="5721350" y="231140"/>
                    <a:pt x="5742940" y="217170"/>
                  </a:cubicBezTo>
                  <a:cubicBezTo>
                    <a:pt x="5764530" y="204470"/>
                    <a:pt x="5789930" y="194310"/>
                    <a:pt x="5814060" y="189230"/>
                  </a:cubicBezTo>
                  <a:cubicBezTo>
                    <a:pt x="5839460" y="184150"/>
                    <a:pt x="5866130" y="182880"/>
                    <a:pt x="5891530" y="185420"/>
                  </a:cubicBezTo>
                  <a:cubicBezTo>
                    <a:pt x="5916930" y="187960"/>
                    <a:pt x="5942330" y="195580"/>
                    <a:pt x="5965190" y="205740"/>
                  </a:cubicBezTo>
                  <a:cubicBezTo>
                    <a:pt x="5988050" y="215900"/>
                    <a:pt x="6010910" y="231140"/>
                    <a:pt x="6028690" y="248920"/>
                  </a:cubicBezTo>
                  <a:cubicBezTo>
                    <a:pt x="6047740" y="266700"/>
                    <a:pt x="6064250" y="288290"/>
                    <a:pt x="6075680" y="311150"/>
                  </a:cubicBezTo>
                  <a:cubicBezTo>
                    <a:pt x="6088380" y="332740"/>
                    <a:pt x="6096000" y="358140"/>
                    <a:pt x="6099810" y="383540"/>
                  </a:cubicBezTo>
                  <a:cubicBezTo>
                    <a:pt x="6104890" y="408940"/>
                    <a:pt x="6104890" y="435610"/>
                    <a:pt x="6099810" y="461010"/>
                  </a:cubicBezTo>
                  <a:cubicBezTo>
                    <a:pt x="6096000" y="485140"/>
                    <a:pt x="6087110" y="511810"/>
                    <a:pt x="6075680" y="533400"/>
                  </a:cubicBezTo>
                  <a:cubicBezTo>
                    <a:pt x="6064250" y="556260"/>
                    <a:pt x="6047740" y="577850"/>
                    <a:pt x="6028690" y="595630"/>
                  </a:cubicBezTo>
                  <a:cubicBezTo>
                    <a:pt x="6010910" y="612140"/>
                    <a:pt x="5988050" y="627380"/>
                    <a:pt x="5965190" y="638810"/>
                  </a:cubicBezTo>
                  <a:cubicBezTo>
                    <a:pt x="5942330" y="648970"/>
                    <a:pt x="5915660" y="656590"/>
                    <a:pt x="5890260" y="659130"/>
                  </a:cubicBezTo>
                  <a:cubicBezTo>
                    <a:pt x="5866130" y="661670"/>
                    <a:pt x="5852160" y="660400"/>
                    <a:pt x="5814060" y="654050"/>
                  </a:cubicBezTo>
                  <a:cubicBezTo>
                    <a:pt x="5702300" y="638810"/>
                    <a:pt x="5350510" y="541020"/>
                    <a:pt x="5160010" y="502920"/>
                  </a:cubicBezTo>
                  <a:cubicBezTo>
                    <a:pt x="5012690" y="472440"/>
                    <a:pt x="4776470" y="416560"/>
                    <a:pt x="4770120" y="434340"/>
                  </a:cubicBezTo>
                  <a:cubicBezTo>
                    <a:pt x="4765040" y="449580"/>
                    <a:pt x="4956809" y="548640"/>
                    <a:pt x="5010150" y="562610"/>
                  </a:cubicBezTo>
                  <a:cubicBezTo>
                    <a:pt x="5035550" y="570230"/>
                    <a:pt x="5045709" y="560070"/>
                    <a:pt x="5067300" y="565150"/>
                  </a:cubicBezTo>
                  <a:cubicBezTo>
                    <a:pt x="5096509" y="572770"/>
                    <a:pt x="5140959" y="588010"/>
                    <a:pt x="5168900" y="609600"/>
                  </a:cubicBezTo>
                  <a:cubicBezTo>
                    <a:pt x="5198109" y="631190"/>
                    <a:pt x="5224780" y="664210"/>
                    <a:pt x="5240020" y="695960"/>
                  </a:cubicBezTo>
                  <a:cubicBezTo>
                    <a:pt x="5255259" y="728980"/>
                    <a:pt x="5261609" y="775970"/>
                    <a:pt x="5261609" y="806450"/>
                  </a:cubicBezTo>
                  <a:cubicBezTo>
                    <a:pt x="5261609" y="828040"/>
                    <a:pt x="5260340" y="840740"/>
                    <a:pt x="5252720" y="861060"/>
                  </a:cubicBezTo>
                  <a:cubicBezTo>
                    <a:pt x="5242559" y="890270"/>
                    <a:pt x="5220970" y="932180"/>
                    <a:pt x="5196840" y="957580"/>
                  </a:cubicBezTo>
                  <a:cubicBezTo>
                    <a:pt x="5171440" y="984250"/>
                    <a:pt x="5144770" y="1000760"/>
                    <a:pt x="5101590" y="1017270"/>
                  </a:cubicBezTo>
                  <a:cubicBezTo>
                    <a:pt x="5027930" y="1045210"/>
                    <a:pt x="4878070" y="1050290"/>
                    <a:pt x="4775200" y="1071880"/>
                  </a:cubicBezTo>
                  <a:cubicBezTo>
                    <a:pt x="4682490" y="1090930"/>
                    <a:pt x="4603750" y="1118870"/>
                    <a:pt x="4512309" y="1139190"/>
                  </a:cubicBezTo>
                  <a:cubicBezTo>
                    <a:pt x="4413250" y="1159510"/>
                    <a:pt x="4310380" y="1181100"/>
                    <a:pt x="4202430" y="1189990"/>
                  </a:cubicBezTo>
                  <a:cubicBezTo>
                    <a:pt x="4086859" y="1201420"/>
                    <a:pt x="3981450" y="1191260"/>
                    <a:pt x="3836670" y="1197610"/>
                  </a:cubicBezTo>
                  <a:cubicBezTo>
                    <a:pt x="3624580" y="1206500"/>
                    <a:pt x="3305809" y="1240790"/>
                    <a:pt x="3054350" y="1252220"/>
                  </a:cubicBezTo>
                  <a:cubicBezTo>
                    <a:pt x="2820670" y="1263650"/>
                    <a:pt x="2667000" y="1267460"/>
                    <a:pt x="2377440" y="1268730"/>
                  </a:cubicBezTo>
                  <a:cubicBezTo>
                    <a:pt x="1856740" y="1271270"/>
                    <a:pt x="440690" y="1270000"/>
                    <a:pt x="193040" y="1230630"/>
                  </a:cubicBezTo>
                  <a:cubicBezTo>
                    <a:pt x="140970" y="1221740"/>
                    <a:pt x="128270" y="1217930"/>
                    <a:pt x="100330" y="1201420"/>
                  </a:cubicBezTo>
                  <a:cubicBezTo>
                    <a:pt x="73660" y="1184910"/>
                    <a:pt x="46990" y="1154430"/>
                    <a:pt x="31750" y="1132840"/>
                  </a:cubicBezTo>
                  <a:cubicBezTo>
                    <a:pt x="21590" y="1117600"/>
                    <a:pt x="16510" y="1106170"/>
                    <a:pt x="11430" y="1088390"/>
                  </a:cubicBezTo>
                  <a:cubicBezTo>
                    <a:pt x="5080" y="1062990"/>
                    <a:pt x="0" y="1022350"/>
                    <a:pt x="6350" y="991870"/>
                  </a:cubicBezTo>
                  <a:cubicBezTo>
                    <a:pt x="11430" y="960120"/>
                    <a:pt x="30480" y="924560"/>
                    <a:pt x="45720" y="902970"/>
                  </a:cubicBezTo>
                  <a:cubicBezTo>
                    <a:pt x="55880" y="887730"/>
                    <a:pt x="64770" y="878840"/>
                    <a:pt x="80010" y="868680"/>
                  </a:cubicBezTo>
                  <a:cubicBezTo>
                    <a:pt x="101600" y="853440"/>
                    <a:pt x="143510" y="834390"/>
                    <a:pt x="168910" y="828040"/>
                  </a:cubicBezTo>
                  <a:cubicBezTo>
                    <a:pt x="186690" y="824230"/>
                    <a:pt x="191770" y="825500"/>
                    <a:pt x="217170" y="825500"/>
                  </a:cubicBezTo>
                  <a:cubicBezTo>
                    <a:pt x="307340" y="825500"/>
                    <a:pt x="534670" y="854710"/>
                    <a:pt x="825500" y="869950"/>
                  </a:cubicBezTo>
                  <a:cubicBezTo>
                    <a:pt x="1560830" y="909320"/>
                    <a:pt x="4461509" y="928370"/>
                    <a:pt x="4725670" y="999490"/>
                  </a:cubicBezTo>
                  <a:cubicBezTo>
                    <a:pt x="4757420" y="1008380"/>
                    <a:pt x="4758690" y="1013460"/>
                    <a:pt x="4776470" y="1027430"/>
                  </a:cubicBezTo>
                  <a:cubicBezTo>
                    <a:pt x="4800600" y="1047750"/>
                    <a:pt x="4833620" y="1080770"/>
                    <a:pt x="4850130" y="1113790"/>
                  </a:cubicBezTo>
                  <a:cubicBezTo>
                    <a:pt x="4866640" y="1146810"/>
                    <a:pt x="4874260" y="1195070"/>
                    <a:pt x="4875530" y="1225550"/>
                  </a:cubicBezTo>
                  <a:cubicBezTo>
                    <a:pt x="4876800" y="1247140"/>
                    <a:pt x="4874260" y="1261110"/>
                    <a:pt x="4867910" y="1282700"/>
                  </a:cubicBezTo>
                  <a:cubicBezTo>
                    <a:pt x="4857750" y="1311910"/>
                    <a:pt x="4837430" y="1355090"/>
                    <a:pt x="4813300" y="1383030"/>
                  </a:cubicBezTo>
                  <a:cubicBezTo>
                    <a:pt x="4787900" y="1409700"/>
                    <a:pt x="4745990" y="1433830"/>
                    <a:pt x="4718050" y="1446530"/>
                  </a:cubicBezTo>
                  <a:cubicBezTo>
                    <a:pt x="4697730" y="1454150"/>
                    <a:pt x="4683760" y="1457960"/>
                    <a:pt x="4662170" y="1459230"/>
                  </a:cubicBezTo>
                  <a:cubicBezTo>
                    <a:pt x="4630420" y="1460500"/>
                    <a:pt x="4601210" y="1455420"/>
                    <a:pt x="4549140" y="1442720"/>
                  </a:cubicBezTo>
                  <a:cubicBezTo>
                    <a:pt x="4414520" y="1412240"/>
                    <a:pt x="4032250" y="1266190"/>
                    <a:pt x="3853180" y="1219200"/>
                  </a:cubicBezTo>
                  <a:cubicBezTo>
                    <a:pt x="3742690" y="1191260"/>
                    <a:pt x="3675380" y="1177290"/>
                    <a:pt x="3582670" y="1165860"/>
                  </a:cubicBezTo>
                  <a:cubicBezTo>
                    <a:pt x="3488690" y="1153160"/>
                    <a:pt x="3399790" y="1140460"/>
                    <a:pt x="3293110" y="1149350"/>
                  </a:cubicBezTo>
                  <a:cubicBezTo>
                    <a:pt x="3159760" y="1160780"/>
                    <a:pt x="2895600" y="1301750"/>
                    <a:pt x="2846070" y="1252220"/>
                  </a:cubicBezTo>
                  <a:cubicBezTo>
                    <a:pt x="2809240" y="1216660"/>
                    <a:pt x="2846070" y="1036320"/>
                    <a:pt x="2896870" y="1008380"/>
                  </a:cubicBezTo>
                  <a:cubicBezTo>
                    <a:pt x="2955290" y="977900"/>
                    <a:pt x="3102610" y="1103630"/>
                    <a:pt x="3209290" y="1135380"/>
                  </a:cubicBezTo>
                  <a:cubicBezTo>
                    <a:pt x="3314700" y="1167130"/>
                    <a:pt x="3412490" y="1182370"/>
                    <a:pt x="3531870" y="1198880"/>
                  </a:cubicBezTo>
                  <a:cubicBezTo>
                    <a:pt x="3677920" y="1219200"/>
                    <a:pt x="3856990" y="1231900"/>
                    <a:pt x="4023360" y="1239520"/>
                  </a:cubicBezTo>
                  <a:cubicBezTo>
                    <a:pt x="4196080" y="1247140"/>
                    <a:pt x="4370070" y="1248410"/>
                    <a:pt x="4549140" y="1244600"/>
                  </a:cubicBezTo>
                  <a:cubicBezTo>
                    <a:pt x="4738370" y="1240790"/>
                    <a:pt x="5048250" y="1191260"/>
                    <a:pt x="5132070" y="1215390"/>
                  </a:cubicBezTo>
                  <a:cubicBezTo>
                    <a:pt x="5156200" y="1221740"/>
                    <a:pt x="5161280" y="1230630"/>
                    <a:pt x="5176520" y="1245870"/>
                  </a:cubicBezTo>
                  <a:cubicBezTo>
                    <a:pt x="5196840" y="1266190"/>
                    <a:pt x="5224780" y="1301750"/>
                    <a:pt x="5237480" y="1333500"/>
                  </a:cubicBezTo>
                  <a:cubicBezTo>
                    <a:pt x="5248910" y="1366520"/>
                    <a:pt x="5251450" y="1410970"/>
                    <a:pt x="5250180" y="1440180"/>
                  </a:cubicBezTo>
                  <a:cubicBezTo>
                    <a:pt x="5248910" y="1461770"/>
                    <a:pt x="5245100" y="1474470"/>
                    <a:pt x="5237480" y="1493520"/>
                  </a:cubicBezTo>
                  <a:cubicBezTo>
                    <a:pt x="5224780" y="1520190"/>
                    <a:pt x="5201920" y="1558290"/>
                    <a:pt x="5176520" y="1581150"/>
                  </a:cubicBezTo>
                  <a:cubicBezTo>
                    <a:pt x="5149850" y="1604010"/>
                    <a:pt x="5115560" y="1623060"/>
                    <a:pt x="5081270" y="1631950"/>
                  </a:cubicBezTo>
                  <a:cubicBezTo>
                    <a:pt x="5046980" y="1639570"/>
                    <a:pt x="5008880" y="1640840"/>
                    <a:pt x="4973320" y="1631950"/>
                  </a:cubicBezTo>
                  <a:cubicBezTo>
                    <a:pt x="4935220" y="1621790"/>
                    <a:pt x="4922520" y="1584960"/>
                    <a:pt x="4860290" y="1567180"/>
                  </a:cubicBezTo>
                  <a:cubicBezTo>
                    <a:pt x="4658360" y="1510030"/>
                    <a:pt x="3862070" y="1508760"/>
                    <a:pt x="3492500" y="1499870"/>
                  </a:cubicBezTo>
                  <a:cubicBezTo>
                    <a:pt x="3239770" y="1494790"/>
                    <a:pt x="3072130" y="1494790"/>
                    <a:pt x="2854960" y="1502410"/>
                  </a:cubicBezTo>
                  <a:cubicBezTo>
                    <a:pt x="2626360" y="1511300"/>
                    <a:pt x="2256790" y="1562100"/>
                    <a:pt x="2155190" y="1553210"/>
                  </a:cubicBezTo>
                  <a:cubicBezTo>
                    <a:pt x="2127250" y="1549400"/>
                    <a:pt x="2120900" y="1546860"/>
                    <a:pt x="2101850" y="1537970"/>
                  </a:cubicBezTo>
                  <a:cubicBezTo>
                    <a:pt x="2075180" y="1525270"/>
                    <a:pt x="2035810" y="1499870"/>
                    <a:pt x="2012950" y="1471930"/>
                  </a:cubicBezTo>
                  <a:cubicBezTo>
                    <a:pt x="1990090" y="1445260"/>
                    <a:pt x="1972310" y="1402080"/>
                    <a:pt x="1963420" y="1372870"/>
                  </a:cubicBezTo>
                  <a:cubicBezTo>
                    <a:pt x="1958340" y="1352550"/>
                    <a:pt x="1957070" y="1338580"/>
                    <a:pt x="1958340" y="1318260"/>
                  </a:cubicBezTo>
                  <a:cubicBezTo>
                    <a:pt x="1960880" y="1287780"/>
                    <a:pt x="1974850" y="1238250"/>
                    <a:pt x="1987550" y="1211580"/>
                  </a:cubicBezTo>
                  <a:cubicBezTo>
                    <a:pt x="1997710" y="1191260"/>
                    <a:pt x="2007870" y="1179830"/>
                    <a:pt x="2020570" y="1165860"/>
                  </a:cubicBezTo>
                  <a:cubicBezTo>
                    <a:pt x="2033270" y="1153160"/>
                    <a:pt x="2044700" y="1140460"/>
                    <a:pt x="2063750" y="1130300"/>
                  </a:cubicBezTo>
                  <a:cubicBezTo>
                    <a:pt x="2090420" y="1115060"/>
                    <a:pt x="2138680" y="1098550"/>
                    <a:pt x="2167890" y="1093470"/>
                  </a:cubicBezTo>
                  <a:cubicBezTo>
                    <a:pt x="2189480" y="1090930"/>
                    <a:pt x="2199640" y="1090930"/>
                    <a:pt x="2223770" y="1096010"/>
                  </a:cubicBezTo>
                  <a:cubicBezTo>
                    <a:pt x="2270760" y="1103630"/>
                    <a:pt x="2353310" y="1139190"/>
                    <a:pt x="2426970" y="1158240"/>
                  </a:cubicBezTo>
                  <a:cubicBezTo>
                    <a:pt x="2514600" y="1182370"/>
                    <a:pt x="2593340" y="1205230"/>
                    <a:pt x="2713990" y="1224280"/>
                  </a:cubicBezTo>
                  <a:cubicBezTo>
                    <a:pt x="2912110" y="1254760"/>
                    <a:pt x="3288030" y="1275080"/>
                    <a:pt x="3509010" y="1286510"/>
                  </a:cubicBezTo>
                  <a:cubicBezTo>
                    <a:pt x="3665220" y="1295400"/>
                    <a:pt x="3769360" y="1303020"/>
                    <a:pt x="3909060" y="1299210"/>
                  </a:cubicBezTo>
                  <a:cubicBezTo>
                    <a:pt x="4066540" y="1295400"/>
                    <a:pt x="4320540" y="1256030"/>
                    <a:pt x="4405630" y="1257300"/>
                  </a:cubicBezTo>
                  <a:cubicBezTo>
                    <a:pt x="4433570" y="1257300"/>
                    <a:pt x="4442460" y="1257300"/>
                    <a:pt x="4462780" y="1264920"/>
                  </a:cubicBezTo>
                  <a:cubicBezTo>
                    <a:pt x="4493260" y="1273810"/>
                    <a:pt x="4537710" y="1294130"/>
                    <a:pt x="4565650" y="1318260"/>
                  </a:cubicBezTo>
                  <a:cubicBezTo>
                    <a:pt x="4593590" y="1343660"/>
                    <a:pt x="4618990" y="1385570"/>
                    <a:pt x="4631690" y="1414780"/>
                  </a:cubicBezTo>
                  <a:cubicBezTo>
                    <a:pt x="4640580" y="1435100"/>
                    <a:pt x="4644390" y="1449070"/>
                    <a:pt x="4645660" y="1471930"/>
                  </a:cubicBezTo>
                  <a:cubicBezTo>
                    <a:pt x="4646930" y="1502410"/>
                    <a:pt x="4640580" y="1557020"/>
                    <a:pt x="4631690" y="1586230"/>
                  </a:cubicBezTo>
                  <a:cubicBezTo>
                    <a:pt x="4624070" y="1607820"/>
                    <a:pt x="4617720" y="1620520"/>
                    <a:pt x="4603750" y="1638300"/>
                  </a:cubicBezTo>
                  <a:cubicBezTo>
                    <a:pt x="4584700" y="1663700"/>
                    <a:pt x="4544060" y="1699260"/>
                    <a:pt x="4516120" y="1714500"/>
                  </a:cubicBezTo>
                  <a:cubicBezTo>
                    <a:pt x="4497070" y="1727200"/>
                    <a:pt x="4483100" y="1731010"/>
                    <a:pt x="4461510" y="1736090"/>
                  </a:cubicBezTo>
                  <a:cubicBezTo>
                    <a:pt x="4433570" y="1741170"/>
                    <a:pt x="4413250" y="1741170"/>
                    <a:pt x="4363720" y="1741170"/>
                  </a:cubicBezTo>
                  <a:cubicBezTo>
                    <a:pt x="4208780" y="1739900"/>
                    <a:pt x="3667760" y="1701800"/>
                    <a:pt x="3407410" y="1677670"/>
                  </a:cubicBezTo>
                  <a:cubicBezTo>
                    <a:pt x="3227070" y="1659890"/>
                    <a:pt x="3115310" y="1645920"/>
                    <a:pt x="2948940" y="1620520"/>
                  </a:cubicBezTo>
                  <a:cubicBezTo>
                    <a:pt x="2745740" y="1590040"/>
                    <a:pt x="2381250" y="1529080"/>
                    <a:pt x="2278380" y="1502410"/>
                  </a:cubicBezTo>
                  <a:cubicBezTo>
                    <a:pt x="2246630" y="1493520"/>
                    <a:pt x="2239010" y="1493520"/>
                    <a:pt x="2217420" y="1480820"/>
                  </a:cubicBezTo>
                  <a:cubicBezTo>
                    <a:pt x="2186940" y="1464310"/>
                    <a:pt x="2142490" y="1432560"/>
                    <a:pt x="2118360" y="1399540"/>
                  </a:cubicBezTo>
                  <a:cubicBezTo>
                    <a:pt x="2092960" y="1365250"/>
                    <a:pt x="2075180" y="1322070"/>
                    <a:pt x="2068830" y="1280160"/>
                  </a:cubicBezTo>
                  <a:cubicBezTo>
                    <a:pt x="2062480" y="1239520"/>
                    <a:pt x="2066290" y="1191260"/>
                    <a:pt x="2080260" y="1151890"/>
                  </a:cubicBezTo>
                  <a:cubicBezTo>
                    <a:pt x="2092960" y="1112520"/>
                    <a:pt x="2125980" y="1069340"/>
                    <a:pt x="2150110" y="1043940"/>
                  </a:cubicBezTo>
                  <a:cubicBezTo>
                    <a:pt x="2166620" y="1026160"/>
                    <a:pt x="2179320" y="1017270"/>
                    <a:pt x="2202180" y="1005840"/>
                  </a:cubicBezTo>
                  <a:cubicBezTo>
                    <a:pt x="2232660" y="990600"/>
                    <a:pt x="2291080" y="974090"/>
                    <a:pt x="2325370" y="971550"/>
                  </a:cubicBezTo>
                  <a:cubicBezTo>
                    <a:pt x="2350770" y="969010"/>
                    <a:pt x="2390140" y="976630"/>
                    <a:pt x="2390140" y="9766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7262158" y="9178290"/>
            <a:ext cx="1246823" cy="884873"/>
            <a:chOff x="0" y="0"/>
            <a:chExt cx="1662430" cy="1179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6990"/>
              <a:ext cx="1563370" cy="1082040"/>
            </a:xfrm>
            <a:custGeom>
              <a:avLst/>
              <a:gdLst/>
              <a:ahLst/>
              <a:cxnLst/>
              <a:rect r="r" b="b" t="t" l="l"/>
              <a:pathLst>
                <a:path h="1082040" w="1563370">
                  <a:moveTo>
                    <a:pt x="383540" y="24130"/>
                  </a:moveTo>
                  <a:cubicBezTo>
                    <a:pt x="1130300" y="398780"/>
                    <a:pt x="1421130" y="591820"/>
                    <a:pt x="1498600" y="673100"/>
                  </a:cubicBezTo>
                  <a:cubicBezTo>
                    <a:pt x="1526540" y="701040"/>
                    <a:pt x="1531620" y="716280"/>
                    <a:pt x="1541780" y="740410"/>
                  </a:cubicBezTo>
                  <a:cubicBezTo>
                    <a:pt x="1551940" y="764540"/>
                    <a:pt x="1558290" y="791210"/>
                    <a:pt x="1560830" y="816610"/>
                  </a:cubicBezTo>
                  <a:cubicBezTo>
                    <a:pt x="1563370" y="843280"/>
                    <a:pt x="1560830" y="871220"/>
                    <a:pt x="1554480" y="895350"/>
                  </a:cubicBezTo>
                  <a:cubicBezTo>
                    <a:pt x="1548130" y="920750"/>
                    <a:pt x="1536700" y="946150"/>
                    <a:pt x="1522730" y="969010"/>
                  </a:cubicBezTo>
                  <a:cubicBezTo>
                    <a:pt x="1508760" y="990600"/>
                    <a:pt x="1489710" y="1010920"/>
                    <a:pt x="1469390" y="1027430"/>
                  </a:cubicBezTo>
                  <a:cubicBezTo>
                    <a:pt x="1449070" y="1043940"/>
                    <a:pt x="1424940" y="1057910"/>
                    <a:pt x="1400810" y="1066800"/>
                  </a:cubicBezTo>
                  <a:cubicBezTo>
                    <a:pt x="1376680" y="1075690"/>
                    <a:pt x="1348740" y="1080770"/>
                    <a:pt x="1323340" y="1080770"/>
                  </a:cubicBezTo>
                  <a:cubicBezTo>
                    <a:pt x="1296670" y="1082040"/>
                    <a:pt x="1270000" y="1078230"/>
                    <a:pt x="1244600" y="1070610"/>
                  </a:cubicBezTo>
                  <a:cubicBezTo>
                    <a:pt x="1220470" y="1062990"/>
                    <a:pt x="1195070" y="1050290"/>
                    <a:pt x="1173480" y="1035050"/>
                  </a:cubicBezTo>
                  <a:cubicBezTo>
                    <a:pt x="1153160" y="1019810"/>
                    <a:pt x="1132840" y="1000760"/>
                    <a:pt x="1117600" y="979170"/>
                  </a:cubicBezTo>
                  <a:cubicBezTo>
                    <a:pt x="1103630" y="957580"/>
                    <a:pt x="1090930" y="933450"/>
                    <a:pt x="1083310" y="908050"/>
                  </a:cubicBezTo>
                  <a:cubicBezTo>
                    <a:pt x="1075690" y="882650"/>
                    <a:pt x="1071880" y="855980"/>
                    <a:pt x="1073150" y="829310"/>
                  </a:cubicBezTo>
                  <a:cubicBezTo>
                    <a:pt x="1073150" y="803910"/>
                    <a:pt x="1078230" y="775970"/>
                    <a:pt x="1087120" y="751840"/>
                  </a:cubicBezTo>
                  <a:cubicBezTo>
                    <a:pt x="1096010" y="727710"/>
                    <a:pt x="1109980" y="703580"/>
                    <a:pt x="1126490" y="683260"/>
                  </a:cubicBezTo>
                  <a:cubicBezTo>
                    <a:pt x="1143000" y="662940"/>
                    <a:pt x="1163320" y="643890"/>
                    <a:pt x="1184910" y="629920"/>
                  </a:cubicBezTo>
                  <a:cubicBezTo>
                    <a:pt x="1207770" y="615950"/>
                    <a:pt x="1233170" y="605790"/>
                    <a:pt x="1258570" y="599440"/>
                  </a:cubicBezTo>
                  <a:cubicBezTo>
                    <a:pt x="1283970" y="593090"/>
                    <a:pt x="1310640" y="590550"/>
                    <a:pt x="1337310" y="593090"/>
                  </a:cubicBezTo>
                  <a:cubicBezTo>
                    <a:pt x="1362710" y="594360"/>
                    <a:pt x="1390650" y="601980"/>
                    <a:pt x="1413510" y="612140"/>
                  </a:cubicBezTo>
                  <a:cubicBezTo>
                    <a:pt x="1437640" y="622300"/>
                    <a:pt x="1461770" y="637540"/>
                    <a:pt x="1480820" y="655320"/>
                  </a:cubicBezTo>
                  <a:cubicBezTo>
                    <a:pt x="1499870" y="671830"/>
                    <a:pt x="1517650" y="693420"/>
                    <a:pt x="1530350" y="716280"/>
                  </a:cubicBezTo>
                  <a:cubicBezTo>
                    <a:pt x="1543050" y="739140"/>
                    <a:pt x="1551940" y="765810"/>
                    <a:pt x="1557020" y="791210"/>
                  </a:cubicBezTo>
                  <a:cubicBezTo>
                    <a:pt x="1562100" y="816610"/>
                    <a:pt x="1563370" y="844550"/>
                    <a:pt x="1559560" y="869950"/>
                  </a:cubicBezTo>
                  <a:cubicBezTo>
                    <a:pt x="1555750" y="895350"/>
                    <a:pt x="1548130" y="922020"/>
                    <a:pt x="1535430" y="946150"/>
                  </a:cubicBezTo>
                  <a:cubicBezTo>
                    <a:pt x="1524000" y="969010"/>
                    <a:pt x="1507490" y="991870"/>
                    <a:pt x="1489710" y="1009650"/>
                  </a:cubicBezTo>
                  <a:cubicBezTo>
                    <a:pt x="1470660" y="1028700"/>
                    <a:pt x="1449070" y="1043940"/>
                    <a:pt x="1424940" y="1055370"/>
                  </a:cubicBezTo>
                  <a:cubicBezTo>
                    <a:pt x="1402080" y="1066800"/>
                    <a:pt x="1375410" y="1075690"/>
                    <a:pt x="1350010" y="1079500"/>
                  </a:cubicBezTo>
                  <a:cubicBezTo>
                    <a:pt x="1323340" y="1082040"/>
                    <a:pt x="1296670" y="1082040"/>
                    <a:pt x="1270000" y="1076960"/>
                  </a:cubicBezTo>
                  <a:cubicBezTo>
                    <a:pt x="1244600" y="1071880"/>
                    <a:pt x="1233170" y="1065530"/>
                    <a:pt x="1196340" y="1049020"/>
                  </a:cubicBezTo>
                  <a:cubicBezTo>
                    <a:pt x="1082040" y="996950"/>
                    <a:pt x="699770" y="751840"/>
                    <a:pt x="506730" y="661670"/>
                  </a:cubicBezTo>
                  <a:cubicBezTo>
                    <a:pt x="377190" y="600710"/>
                    <a:pt x="247650" y="576580"/>
                    <a:pt x="168910" y="533400"/>
                  </a:cubicBezTo>
                  <a:cubicBezTo>
                    <a:pt x="120650" y="506730"/>
                    <a:pt x="87630" y="480060"/>
                    <a:pt x="62230" y="454660"/>
                  </a:cubicBezTo>
                  <a:cubicBezTo>
                    <a:pt x="45720" y="435610"/>
                    <a:pt x="36830" y="421640"/>
                    <a:pt x="26670" y="397510"/>
                  </a:cubicBezTo>
                  <a:cubicBezTo>
                    <a:pt x="13970" y="364490"/>
                    <a:pt x="1270" y="304800"/>
                    <a:pt x="0" y="267970"/>
                  </a:cubicBezTo>
                  <a:cubicBezTo>
                    <a:pt x="0" y="242570"/>
                    <a:pt x="2540" y="227330"/>
                    <a:pt x="10160" y="203200"/>
                  </a:cubicBezTo>
                  <a:cubicBezTo>
                    <a:pt x="22860" y="168910"/>
                    <a:pt x="53340" y="115570"/>
                    <a:pt x="76200" y="87630"/>
                  </a:cubicBezTo>
                  <a:cubicBezTo>
                    <a:pt x="92710" y="68580"/>
                    <a:pt x="105410" y="58420"/>
                    <a:pt x="128270" y="45720"/>
                  </a:cubicBezTo>
                  <a:cubicBezTo>
                    <a:pt x="160020" y="27940"/>
                    <a:pt x="210820" y="7620"/>
                    <a:pt x="252730" y="3810"/>
                  </a:cubicBezTo>
                  <a:cubicBezTo>
                    <a:pt x="295910" y="0"/>
                    <a:pt x="383540" y="24130"/>
                    <a:pt x="383540" y="241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543878" y="9569768"/>
            <a:ext cx="5004435" cy="1093470"/>
            <a:chOff x="0" y="0"/>
            <a:chExt cx="6672580" cy="14579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33020"/>
              <a:ext cx="6576060" cy="1375410"/>
            </a:xfrm>
            <a:custGeom>
              <a:avLst/>
              <a:gdLst/>
              <a:ahLst/>
              <a:cxnLst/>
              <a:rect r="r" b="b" t="t" l="l"/>
              <a:pathLst>
                <a:path h="1375410" w="6576060">
                  <a:moveTo>
                    <a:pt x="1220470" y="370840"/>
                  </a:moveTo>
                  <a:cubicBezTo>
                    <a:pt x="1873250" y="454660"/>
                    <a:pt x="2044700" y="473710"/>
                    <a:pt x="2222500" y="476250"/>
                  </a:cubicBezTo>
                  <a:cubicBezTo>
                    <a:pt x="2410460" y="477520"/>
                    <a:pt x="2598420" y="467360"/>
                    <a:pt x="2800350" y="445770"/>
                  </a:cubicBezTo>
                  <a:cubicBezTo>
                    <a:pt x="3023870" y="422910"/>
                    <a:pt x="3270250" y="379730"/>
                    <a:pt x="3506470" y="337820"/>
                  </a:cubicBezTo>
                  <a:cubicBezTo>
                    <a:pt x="3743960" y="295910"/>
                    <a:pt x="3989070" y="240030"/>
                    <a:pt x="4220210" y="196850"/>
                  </a:cubicBezTo>
                  <a:cubicBezTo>
                    <a:pt x="4439920" y="157480"/>
                    <a:pt x="4658360" y="116840"/>
                    <a:pt x="4864100" y="90170"/>
                  </a:cubicBezTo>
                  <a:cubicBezTo>
                    <a:pt x="5050790" y="64770"/>
                    <a:pt x="5196840" y="48260"/>
                    <a:pt x="5403850" y="35560"/>
                  </a:cubicBezTo>
                  <a:cubicBezTo>
                    <a:pt x="5680710" y="19050"/>
                    <a:pt x="6226810" y="0"/>
                    <a:pt x="6377940" y="17780"/>
                  </a:cubicBezTo>
                  <a:cubicBezTo>
                    <a:pt x="6426200" y="24130"/>
                    <a:pt x="6446520" y="30480"/>
                    <a:pt x="6469380" y="41910"/>
                  </a:cubicBezTo>
                  <a:cubicBezTo>
                    <a:pt x="6487160" y="49530"/>
                    <a:pt x="6496050" y="55880"/>
                    <a:pt x="6508750" y="69850"/>
                  </a:cubicBezTo>
                  <a:cubicBezTo>
                    <a:pt x="6526530" y="87630"/>
                    <a:pt x="6551930" y="124460"/>
                    <a:pt x="6562090" y="148590"/>
                  </a:cubicBezTo>
                  <a:cubicBezTo>
                    <a:pt x="6568440" y="165100"/>
                    <a:pt x="6572250" y="176530"/>
                    <a:pt x="6572250" y="194310"/>
                  </a:cubicBezTo>
                  <a:cubicBezTo>
                    <a:pt x="6573520" y="219710"/>
                    <a:pt x="6570980" y="260350"/>
                    <a:pt x="6559550" y="288290"/>
                  </a:cubicBezTo>
                  <a:cubicBezTo>
                    <a:pt x="6549390" y="317500"/>
                    <a:pt x="6527800" y="345440"/>
                    <a:pt x="6504940" y="365760"/>
                  </a:cubicBezTo>
                  <a:cubicBezTo>
                    <a:pt x="6482080" y="386080"/>
                    <a:pt x="6461760" y="397510"/>
                    <a:pt x="6421120" y="408940"/>
                  </a:cubicBezTo>
                  <a:cubicBezTo>
                    <a:pt x="6330950" y="434340"/>
                    <a:pt x="6169660" y="433070"/>
                    <a:pt x="5967730" y="443230"/>
                  </a:cubicBezTo>
                  <a:cubicBezTo>
                    <a:pt x="5554980" y="463550"/>
                    <a:pt x="4607560" y="461010"/>
                    <a:pt x="4094480" y="485140"/>
                  </a:cubicBezTo>
                  <a:cubicBezTo>
                    <a:pt x="3736340" y="501650"/>
                    <a:pt x="3459480" y="515620"/>
                    <a:pt x="3181350" y="548640"/>
                  </a:cubicBezTo>
                  <a:cubicBezTo>
                    <a:pt x="2945130" y="576580"/>
                    <a:pt x="2730500" y="619760"/>
                    <a:pt x="2528570" y="659130"/>
                  </a:cubicBezTo>
                  <a:cubicBezTo>
                    <a:pt x="2350770" y="693420"/>
                    <a:pt x="2208530" y="718820"/>
                    <a:pt x="2033270" y="769620"/>
                  </a:cubicBezTo>
                  <a:cubicBezTo>
                    <a:pt x="1826260" y="830580"/>
                    <a:pt x="1555750" y="941070"/>
                    <a:pt x="1367790" y="1016000"/>
                  </a:cubicBezTo>
                  <a:cubicBezTo>
                    <a:pt x="1226820" y="1071880"/>
                    <a:pt x="1123950" y="1134110"/>
                    <a:pt x="1002030" y="1170940"/>
                  </a:cubicBezTo>
                  <a:cubicBezTo>
                    <a:pt x="883920" y="1207770"/>
                    <a:pt x="762000" y="1207770"/>
                    <a:pt x="645160" y="1239520"/>
                  </a:cubicBezTo>
                  <a:cubicBezTo>
                    <a:pt x="527050" y="1271270"/>
                    <a:pt x="370840" y="1346200"/>
                    <a:pt x="297180" y="1363980"/>
                  </a:cubicBezTo>
                  <a:cubicBezTo>
                    <a:pt x="264160" y="1371600"/>
                    <a:pt x="247650" y="1375410"/>
                    <a:pt x="223520" y="1374140"/>
                  </a:cubicBezTo>
                  <a:cubicBezTo>
                    <a:pt x="199390" y="1374140"/>
                    <a:pt x="173990" y="1369060"/>
                    <a:pt x="151130" y="1360170"/>
                  </a:cubicBezTo>
                  <a:cubicBezTo>
                    <a:pt x="128270" y="1352550"/>
                    <a:pt x="105410" y="1339850"/>
                    <a:pt x="87630" y="1324610"/>
                  </a:cubicBezTo>
                  <a:cubicBezTo>
                    <a:pt x="68580" y="1309370"/>
                    <a:pt x="50800" y="1290320"/>
                    <a:pt x="38100" y="1268730"/>
                  </a:cubicBezTo>
                  <a:cubicBezTo>
                    <a:pt x="24130" y="1248410"/>
                    <a:pt x="13970" y="1225550"/>
                    <a:pt x="8890" y="1201420"/>
                  </a:cubicBezTo>
                  <a:cubicBezTo>
                    <a:pt x="2540" y="1178560"/>
                    <a:pt x="0" y="1151890"/>
                    <a:pt x="2540" y="1127760"/>
                  </a:cubicBezTo>
                  <a:cubicBezTo>
                    <a:pt x="3810" y="1103630"/>
                    <a:pt x="10160" y="1078230"/>
                    <a:pt x="20320" y="1056640"/>
                  </a:cubicBezTo>
                  <a:cubicBezTo>
                    <a:pt x="29210" y="1033780"/>
                    <a:pt x="43180" y="1012190"/>
                    <a:pt x="59690" y="994410"/>
                  </a:cubicBezTo>
                  <a:cubicBezTo>
                    <a:pt x="76200" y="976630"/>
                    <a:pt x="96520" y="960120"/>
                    <a:pt x="116840" y="947420"/>
                  </a:cubicBezTo>
                  <a:cubicBezTo>
                    <a:pt x="138430" y="935990"/>
                    <a:pt x="162560" y="927100"/>
                    <a:pt x="186690" y="922020"/>
                  </a:cubicBezTo>
                  <a:cubicBezTo>
                    <a:pt x="210820" y="918210"/>
                    <a:pt x="236220" y="916940"/>
                    <a:pt x="260350" y="920750"/>
                  </a:cubicBezTo>
                  <a:cubicBezTo>
                    <a:pt x="284480" y="923290"/>
                    <a:pt x="308610" y="930910"/>
                    <a:pt x="330200" y="942340"/>
                  </a:cubicBezTo>
                  <a:cubicBezTo>
                    <a:pt x="351790" y="952500"/>
                    <a:pt x="373380" y="967740"/>
                    <a:pt x="391160" y="985520"/>
                  </a:cubicBezTo>
                  <a:cubicBezTo>
                    <a:pt x="407670" y="1002030"/>
                    <a:pt x="422910" y="1023620"/>
                    <a:pt x="433070" y="1045210"/>
                  </a:cubicBezTo>
                  <a:cubicBezTo>
                    <a:pt x="444500" y="1066800"/>
                    <a:pt x="452120" y="1090930"/>
                    <a:pt x="455930" y="1115060"/>
                  </a:cubicBezTo>
                  <a:cubicBezTo>
                    <a:pt x="458470" y="1139190"/>
                    <a:pt x="458470" y="1164590"/>
                    <a:pt x="453390" y="1188720"/>
                  </a:cubicBezTo>
                  <a:cubicBezTo>
                    <a:pt x="448310" y="1212850"/>
                    <a:pt x="439420" y="1236980"/>
                    <a:pt x="427990" y="1258570"/>
                  </a:cubicBezTo>
                  <a:cubicBezTo>
                    <a:pt x="416560" y="1278890"/>
                    <a:pt x="400050" y="1299210"/>
                    <a:pt x="382270" y="1315720"/>
                  </a:cubicBezTo>
                  <a:cubicBezTo>
                    <a:pt x="364490" y="1332230"/>
                    <a:pt x="341630" y="1346200"/>
                    <a:pt x="320040" y="1355090"/>
                  </a:cubicBezTo>
                  <a:cubicBezTo>
                    <a:pt x="297180" y="1365250"/>
                    <a:pt x="273050" y="1371600"/>
                    <a:pt x="248920" y="1372870"/>
                  </a:cubicBezTo>
                  <a:cubicBezTo>
                    <a:pt x="223520" y="1375410"/>
                    <a:pt x="198120" y="1372870"/>
                    <a:pt x="175260" y="1367790"/>
                  </a:cubicBezTo>
                  <a:cubicBezTo>
                    <a:pt x="151130" y="1361440"/>
                    <a:pt x="127000" y="1351280"/>
                    <a:pt x="106680" y="1338580"/>
                  </a:cubicBezTo>
                  <a:cubicBezTo>
                    <a:pt x="86360" y="1325880"/>
                    <a:pt x="67310" y="1308100"/>
                    <a:pt x="52070" y="1289050"/>
                  </a:cubicBezTo>
                  <a:cubicBezTo>
                    <a:pt x="36830" y="1270000"/>
                    <a:pt x="24130" y="1248410"/>
                    <a:pt x="15240" y="1225550"/>
                  </a:cubicBezTo>
                  <a:cubicBezTo>
                    <a:pt x="7620" y="1202690"/>
                    <a:pt x="2540" y="1177290"/>
                    <a:pt x="1270" y="1153160"/>
                  </a:cubicBezTo>
                  <a:cubicBezTo>
                    <a:pt x="1270" y="1129030"/>
                    <a:pt x="5080" y="1102360"/>
                    <a:pt x="11430" y="1079500"/>
                  </a:cubicBezTo>
                  <a:cubicBezTo>
                    <a:pt x="19050" y="1056640"/>
                    <a:pt x="25400" y="1037590"/>
                    <a:pt x="44450" y="1013460"/>
                  </a:cubicBezTo>
                  <a:cubicBezTo>
                    <a:pt x="76200" y="972820"/>
                    <a:pt x="130810" y="909320"/>
                    <a:pt x="212090" y="873760"/>
                  </a:cubicBezTo>
                  <a:cubicBezTo>
                    <a:pt x="351790" y="812800"/>
                    <a:pt x="617220" y="842010"/>
                    <a:pt x="857250" y="784860"/>
                  </a:cubicBezTo>
                  <a:cubicBezTo>
                    <a:pt x="1177290" y="708660"/>
                    <a:pt x="1653540" y="495300"/>
                    <a:pt x="1951990" y="410210"/>
                  </a:cubicBezTo>
                  <a:cubicBezTo>
                    <a:pt x="2152650" y="353060"/>
                    <a:pt x="2280920" y="328930"/>
                    <a:pt x="2465070" y="292100"/>
                  </a:cubicBezTo>
                  <a:cubicBezTo>
                    <a:pt x="2678430" y="250190"/>
                    <a:pt x="2907030" y="204470"/>
                    <a:pt x="3154680" y="173990"/>
                  </a:cubicBezTo>
                  <a:cubicBezTo>
                    <a:pt x="3440430" y="138430"/>
                    <a:pt x="3751580" y="120650"/>
                    <a:pt x="4085590" y="104140"/>
                  </a:cubicBezTo>
                  <a:cubicBezTo>
                    <a:pt x="4472940" y="83820"/>
                    <a:pt x="4946650" y="85090"/>
                    <a:pt x="5346700" y="69850"/>
                  </a:cubicBezTo>
                  <a:cubicBezTo>
                    <a:pt x="5707380" y="55880"/>
                    <a:pt x="6257290" y="12700"/>
                    <a:pt x="6377940" y="17780"/>
                  </a:cubicBezTo>
                  <a:cubicBezTo>
                    <a:pt x="6404610" y="19050"/>
                    <a:pt x="6408420" y="19050"/>
                    <a:pt x="6424930" y="24130"/>
                  </a:cubicBezTo>
                  <a:cubicBezTo>
                    <a:pt x="6450330" y="33020"/>
                    <a:pt x="6485890" y="48260"/>
                    <a:pt x="6508750" y="69850"/>
                  </a:cubicBezTo>
                  <a:cubicBezTo>
                    <a:pt x="6531610" y="90170"/>
                    <a:pt x="6550660" y="119380"/>
                    <a:pt x="6562090" y="148590"/>
                  </a:cubicBezTo>
                  <a:cubicBezTo>
                    <a:pt x="6572250" y="176530"/>
                    <a:pt x="6576060" y="212090"/>
                    <a:pt x="6572250" y="242570"/>
                  </a:cubicBezTo>
                  <a:cubicBezTo>
                    <a:pt x="6568440" y="273050"/>
                    <a:pt x="6550660" y="308610"/>
                    <a:pt x="6536690" y="330200"/>
                  </a:cubicBezTo>
                  <a:cubicBezTo>
                    <a:pt x="6527800" y="345440"/>
                    <a:pt x="6520180" y="354330"/>
                    <a:pt x="6504940" y="365760"/>
                  </a:cubicBezTo>
                  <a:cubicBezTo>
                    <a:pt x="6484620" y="381000"/>
                    <a:pt x="6445250" y="401320"/>
                    <a:pt x="6421120" y="408940"/>
                  </a:cubicBezTo>
                  <a:cubicBezTo>
                    <a:pt x="6403340" y="414020"/>
                    <a:pt x="6396990" y="412750"/>
                    <a:pt x="6372860" y="414020"/>
                  </a:cubicBezTo>
                  <a:cubicBezTo>
                    <a:pt x="6303010" y="416560"/>
                    <a:pt x="6099810" y="397510"/>
                    <a:pt x="5952490" y="394970"/>
                  </a:cubicBezTo>
                  <a:cubicBezTo>
                    <a:pt x="5789930" y="392430"/>
                    <a:pt x="5610860" y="393700"/>
                    <a:pt x="5440680" y="403860"/>
                  </a:cubicBezTo>
                  <a:cubicBezTo>
                    <a:pt x="5269230" y="414020"/>
                    <a:pt x="5106670" y="431800"/>
                    <a:pt x="4926330" y="457200"/>
                  </a:cubicBezTo>
                  <a:cubicBezTo>
                    <a:pt x="4725670" y="485140"/>
                    <a:pt x="4512310" y="525780"/>
                    <a:pt x="4295140" y="567690"/>
                  </a:cubicBezTo>
                  <a:cubicBezTo>
                    <a:pt x="4060190" y="612140"/>
                    <a:pt x="3811270" y="671830"/>
                    <a:pt x="3566160" y="716280"/>
                  </a:cubicBezTo>
                  <a:cubicBezTo>
                    <a:pt x="3319780" y="760730"/>
                    <a:pt x="3060700" y="810260"/>
                    <a:pt x="2823210" y="836930"/>
                  </a:cubicBezTo>
                  <a:cubicBezTo>
                    <a:pt x="2606040" y="861060"/>
                    <a:pt x="2400300" y="875030"/>
                    <a:pt x="2199640" y="877570"/>
                  </a:cubicBezTo>
                  <a:cubicBezTo>
                    <a:pt x="2011680" y="878840"/>
                    <a:pt x="1831340" y="863600"/>
                    <a:pt x="1656080" y="852170"/>
                  </a:cubicBezTo>
                  <a:cubicBezTo>
                    <a:pt x="1489710" y="839470"/>
                    <a:pt x="1270000" y="829310"/>
                    <a:pt x="1170940" y="806450"/>
                  </a:cubicBezTo>
                  <a:cubicBezTo>
                    <a:pt x="1125220" y="796290"/>
                    <a:pt x="1097280" y="784860"/>
                    <a:pt x="1073150" y="769620"/>
                  </a:cubicBezTo>
                  <a:cubicBezTo>
                    <a:pt x="1055370" y="759460"/>
                    <a:pt x="1045210" y="750570"/>
                    <a:pt x="1032510" y="735330"/>
                  </a:cubicBezTo>
                  <a:cubicBezTo>
                    <a:pt x="1014730" y="712470"/>
                    <a:pt x="991870" y="669290"/>
                    <a:pt x="982980" y="642620"/>
                  </a:cubicBezTo>
                  <a:cubicBezTo>
                    <a:pt x="977900" y="623570"/>
                    <a:pt x="975360" y="610870"/>
                    <a:pt x="976630" y="590550"/>
                  </a:cubicBezTo>
                  <a:cubicBezTo>
                    <a:pt x="977900" y="561340"/>
                    <a:pt x="985520" y="518160"/>
                    <a:pt x="1000760" y="487680"/>
                  </a:cubicBezTo>
                  <a:cubicBezTo>
                    <a:pt x="1017270" y="458470"/>
                    <a:pt x="1047750" y="426720"/>
                    <a:pt x="1070610" y="408940"/>
                  </a:cubicBezTo>
                  <a:cubicBezTo>
                    <a:pt x="1085850" y="396240"/>
                    <a:pt x="1097280" y="389890"/>
                    <a:pt x="1117600" y="384810"/>
                  </a:cubicBezTo>
                  <a:cubicBezTo>
                    <a:pt x="1144270" y="375920"/>
                    <a:pt x="1221740" y="370840"/>
                    <a:pt x="1221740" y="3708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272540" y="9586912"/>
            <a:ext cx="3927158" cy="756285"/>
            <a:chOff x="0" y="0"/>
            <a:chExt cx="5236210" cy="1008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5720"/>
              <a:ext cx="5146040" cy="928370"/>
            </a:xfrm>
            <a:custGeom>
              <a:avLst/>
              <a:gdLst/>
              <a:ahLst/>
              <a:cxnLst/>
              <a:rect r="r" b="b" t="t" l="l"/>
              <a:pathLst>
                <a:path h="928370" w="5146040">
                  <a:moveTo>
                    <a:pt x="1789430" y="417830"/>
                  </a:moveTo>
                  <a:cubicBezTo>
                    <a:pt x="2813050" y="452120"/>
                    <a:pt x="3389630" y="439420"/>
                    <a:pt x="3704590" y="420370"/>
                  </a:cubicBezTo>
                  <a:cubicBezTo>
                    <a:pt x="3897630" y="407670"/>
                    <a:pt x="4029710" y="392430"/>
                    <a:pt x="4173220" y="373380"/>
                  </a:cubicBezTo>
                  <a:cubicBezTo>
                    <a:pt x="4296410" y="356870"/>
                    <a:pt x="4401820" y="340360"/>
                    <a:pt x="4513580" y="318770"/>
                  </a:cubicBezTo>
                  <a:cubicBezTo>
                    <a:pt x="4624070" y="297180"/>
                    <a:pt x="4798060" y="205740"/>
                    <a:pt x="4837430" y="246380"/>
                  </a:cubicBezTo>
                  <a:cubicBezTo>
                    <a:pt x="4874260" y="281940"/>
                    <a:pt x="4851400" y="459740"/>
                    <a:pt x="4781550" y="510540"/>
                  </a:cubicBezTo>
                  <a:cubicBezTo>
                    <a:pt x="4654550" y="603250"/>
                    <a:pt x="4122420" y="427990"/>
                    <a:pt x="3886200" y="417830"/>
                  </a:cubicBezTo>
                  <a:cubicBezTo>
                    <a:pt x="3731260" y="410210"/>
                    <a:pt x="3652520" y="411480"/>
                    <a:pt x="3501390" y="420370"/>
                  </a:cubicBezTo>
                  <a:cubicBezTo>
                    <a:pt x="3281680" y="434340"/>
                    <a:pt x="2961640" y="466090"/>
                    <a:pt x="2697480" y="509270"/>
                  </a:cubicBezTo>
                  <a:cubicBezTo>
                    <a:pt x="2434590" y="553720"/>
                    <a:pt x="2183130" y="633730"/>
                    <a:pt x="1918970" y="683260"/>
                  </a:cubicBezTo>
                  <a:cubicBezTo>
                    <a:pt x="1649730" y="734060"/>
                    <a:pt x="1374140" y="781050"/>
                    <a:pt x="1094740" y="808990"/>
                  </a:cubicBezTo>
                  <a:cubicBezTo>
                    <a:pt x="808990" y="836930"/>
                    <a:pt x="353060" y="858520"/>
                    <a:pt x="224790" y="850900"/>
                  </a:cubicBezTo>
                  <a:cubicBezTo>
                    <a:pt x="187960" y="848360"/>
                    <a:pt x="175260" y="847090"/>
                    <a:pt x="153670" y="839470"/>
                  </a:cubicBezTo>
                  <a:cubicBezTo>
                    <a:pt x="130810" y="831850"/>
                    <a:pt x="107950" y="820420"/>
                    <a:pt x="88900" y="805180"/>
                  </a:cubicBezTo>
                  <a:cubicBezTo>
                    <a:pt x="69850" y="791210"/>
                    <a:pt x="53340" y="773430"/>
                    <a:pt x="39370" y="753110"/>
                  </a:cubicBezTo>
                  <a:cubicBezTo>
                    <a:pt x="25400" y="734060"/>
                    <a:pt x="15240" y="711200"/>
                    <a:pt x="8890" y="688340"/>
                  </a:cubicBezTo>
                  <a:cubicBezTo>
                    <a:pt x="2540" y="665480"/>
                    <a:pt x="0" y="640080"/>
                    <a:pt x="1270" y="615950"/>
                  </a:cubicBezTo>
                  <a:cubicBezTo>
                    <a:pt x="2540" y="591820"/>
                    <a:pt x="7620" y="567690"/>
                    <a:pt x="16510" y="546100"/>
                  </a:cubicBezTo>
                  <a:cubicBezTo>
                    <a:pt x="25400" y="523240"/>
                    <a:pt x="38100" y="501650"/>
                    <a:pt x="53340" y="483870"/>
                  </a:cubicBezTo>
                  <a:cubicBezTo>
                    <a:pt x="68580" y="464820"/>
                    <a:pt x="87630" y="448310"/>
                    <a:pt x="107950" y="436880"/>
                  </a:cubicBezTo>
                  <a:cubicBezTo>
                    <a:pt x="128270" y="424180"/>
                    <a:pt x="152400" y="415290"/>
                    <a:pt x="175260" y="408940"/>
                  </a:cubicBezTo>
                  <a:cubicBezTo>
                    <a:pt x="198120" y="403860"/>
                    <a:pt x="223520" y="402590"/>
                    <a:pt x="247650" y="405130"/>
                  </a:cubicBezTo>
                  <a:cubicBezTo>
                    <a:pt x="270510" y="407670"/>
                    <a:pt x="295910" y="414020"/>
                    <a:pt x="317500" y="424180"/>
                  </a:cubicBezTo>
                  <a:cubicBezTo>
                    <a:pt x="339090" y="434340"/>
                    <a:pt x="359410" y="448310"/>
                    <a:pt x="377190" y="464820"/>
                  </a:cubicBezTo>
                  <a:cubicBezTo>
                    <a:pt x="393700" y="481330"/>
                    <a:pt x="410210" y="501650"/>
                    <a:pt x="420370" y="521970"/>
                  </a:cubicBezTo>
                  <a:cubicBezTo>
                    <a:pt x="431800" y="543560"/>
                    <a:pt x="440690" y="567690"/>
                    <a:pt x="444500" y="590550"/>
                  </a:cubicBezTo>
                  <a:cubicBezTo>
                    <a:pt x="448310" y="614680"/>
                    <a:pt x="448310" y="640080"/>
                    <a:pt x="444500" y="662940"/>
                  </a:cubicBezTo>
                  <a:cubicBezTo>
                    <a:pt x="440690" y="687070"/>
                    <a:pt x="433070" y="709930"/>
                    <a:pt x="421640" y="731520"/>
                  </a:cubicBezTo>
                  <a:cubicBezTo>
                    <a:pt x="410210" y="753110"/>
                    <a:pt x="394970" y="773430"/>
                    <a:pt x="378460" y="788670"/>
                  </a:cubicBezTo>
                  <a:cubicBezTo>
                    <a:pt x="360680" y="805180"/>
                    <a:pt x="339090" y="820420"/>
                    <a:pt x="318770" y="830580"/>
                  </a:cubicBezTo>
                  <a:cubicBezTo>
                    <a:pt x="297180" y="839470"/>
                    <a:pt x="271780" y="847090"/>
                    <a:pt x="248920" y="849630"/>
                  </a:cubicBezTo>
                  <a:cubicBezTo>
                    <a:pt x="224790" y="852170"/>
                    <a:pt x="199390" y="850900"/>
                    <a:pt x="176530" y="845820"/>
                  </a:cubicBezTo>
                  <a:cubicBezTo>
                    <a:pt x="153670" y="840740"/>
                    <a:pt x="129540" y="831850"/>
                    <a:pt x="109220" y="819150"/>
                  </a:cubicBezTo>
                  <a:cubicBezTo>
                    <a:pt x="88900" y="806450"/>
                    <a:pt x="69850" y="791210"/>
                    <a:pt x="54610" y="772160"/>
                  </a:cubicBezTo>
                  <a:cubicBezTo>
                    <a:pt x="38100" y="754380"/>
                    <a:pt x="25400" y="732790"/>
                    <a:pt x="16510" y="711200"/>
                  </a:cubicBezTo>
                  <a:cubicBezTo>
                    <a:pt x="7620" y="688340"/>
                    <a:pt x="2540" y="664210"/>
                    <a:pt x="1270" y="640080"/>
                  </a:cubicBezTo>
                  <a:cubicBezTo>
                    <a:pt x="0" y="615950"/>
                    <a:pt x="2540" y="591820"/>
                    <a:pt x="8890" y="568960"/>
                  </a:cubicBezTo>
                  <a:cubicBezTo>
                    <a:pt x="15240" y="544830"/>
                    <a:pt x="25400" y="521970"/>
                    <a:pt x="38100" y="502920"/>
                  </a:cubicBezTo>
                  <a:cubicBezTo>
                    <a:pt x="52070" y="482600"/>
                    <a:pt x="69850" y="464820"/>
                    <a:pt x="87630" y="449580"/>
                  </a:cubicBezTo>
                  <a:cubicBezTo>
                    <a:pt x="106680" y="435610"/>
                    <a:pt x="129540" y="424180"/>
                    <a:pt x="152400" y="416560"/>
                  </a:cubicBezTo>
                  <a:cubicBezTo>
                    <a:pt x="173990" y="408940"/>
                    <a:pt x="186690" y="407670"/>
                    <a:pt x="223520" y="403860"/>
                  </a:cubicBezTo>
                  <a:cubicBezTo>
                    <a:pt x="347980" y="394970"/>
                    <a:pt x="833120" y="422910"/>
                    <a:pt x="1043940" y="411480"/>
                  </a:cubicBezTo>
                  <a:cubicBezTo>
                    <a:pt x="1177290" y="405130"/>
                    <a:pt x="1252220" y="392430"/>
                    <a:pt x="1369060" y="374650"/>
                  </a:cubicBezTo>
                  <a:cubicBezTo>
                    <a:pt x="1508760" y="354330"/>
                    <a:pt x="1653540" y="327660"/>
                    <a:pt x="1827530" y="292100"/>
                  </a:cubicBezTo>
                  <a:cubicBezTo>
                    <a:pt x="2061210" y="245110"/>
                    <a:pt x="2413000" y="152400"/>
                    <a:pt x="2642870" y="110490"/>
                  </a:cubicBezTo>
                  <a:cubicBezTo>
                    <a:pt x="2810510" y="80010"/>
                    <a:pt x="2933700" y="64770"/>
                    <a:pt x="3078480" y="48260"/>
                  </a:cubicBezTo>
                  <a:cubicBezTo>
                    <a:pt x="3218180" y="31750"/>
                    <a:pt x="3356610" y="17780"/>
                    <a:pt x="3496310" y="10160"/>
                  </a:cubicBezTo>
                  <a:cubicBezTo>
                    <a:pt x="3638550" y="2540"/>
                    <a:pt x="3780790" y="0"/>
                    <a:pt x="3924300" y="5080"/>
                  </a:cubicBezTo>
                  <a:cubicBezTo>
                    <a:pt x="4070350" y="11430"/>
                    <a:pt x="4213860" y="25400"/>
                    <a:pt x="4366260" y="43180"/>
                  </a:cubicBezTo>
                  <a:cubicBezTo>
                    <a:pt x="4531360" y="62230"/>
                    <a:pt x="4745990" y="57150"/>
                    <a:pt x="4881880" y="118110"/>
                  </a:cubicBezTo>
                  <a:cubicBezTo>
                    <a:pt x="4989830" y="167640"/>
                    <a:pt x="5124450" y="250190"/>
                    <a:pt x="5134610" y="336550"/>
                  </a:cubicBezTo>
                  <a:cubicBezTo>
                    <a:pt x="5146040" y="430530"/>
                    <a:pt x="5035550" y="584200"/>
                    <a:pt x="4902200" y="665480"/>
                  </a:cubicBezTo>
                  <a:cubicBezTo>
                    <a:pt x="4673600" y="805180"/>
                    <a:pt x="4126230" y="791210"/>
                    <a:pt x="3724910" y="831850"/>
                  </a:cubicBezTo>
                  <a:cubicBezTo>
                    <a:pt x="3309620" y="872490"/>
                    <a:pt x="2810510" y="892810"/>
                    <a:pt x="2453640" y="905510"/>
                  </a:cubicBezTo>
                  <a:cubicBezTo>
                    <a:pt x="2194560" y="914400"/>
                    <a:pt x="1911350" y="928370"/>
                    <a:pt x="1780540" y="911860"/>
                  </a:cubicBezTo>
                  <a:cubicBezTo>
                    <a:pt x="1725930" y="904240"/>
                    <a:pt x="1695450" y="895350"/>
                    <a:pt x="1666240" y="881380"/>
                  </a:cubicBezTo>
                  <a:cubicBezTo>
                    <a:pt x="1645920" y="871220"/>
                    <a:pt x="1631950" y="859790"/>
                    <a:pt x="1617980" y="847090"/>
                  </a:cubicBezTo>
                  <a:cubicBezTo>
                    <a:pt x="1604010" y="833120"/>
                    <a:pt x="1591310" y="820420"/>
                    <a:pt x="1579880" y="801370"/>
                  </a:cubicBezTo>
                  <a:cubicBezTo>
                    <a:pt x="1563370" y="773430"/>
                    <a:pt x="1544320" y="721360"/>
                    <a:pt x="1539240" y="689610"/>
                  </a:cubicBezTo>
                  <a:cubicBezTo>
                    <a:pt x="1535430" y="668020"/>
                    <a:pt x="1535430" y="652780"/>
                    <a:pt x="1540510" y="631190"/>
                  </a:cubicBezTo>
                  <a:cubicBezTo>
                    <a:pt x="1546860" y="599440"/>
                    <a:pt x="1562100" y="552450"/>
                    <a:pt x="1584960" y="520700"/>
                  </a:cubicBezTo>
                  <a:cubicBezTo>
                    <a:pt x="1606550" y="490220"/>
                    <a:pt x="1639570" y="461010"/>
                    <a:pt x="1673860" y="444500"/>
                  </a:cubicBezTo>
                  <a:cubicBezTo>
                    <a:pt x="1708150" y="426720"/>
                    <a:pt x="1789430" y="417830"/>
                    <a:pt x="1789430" y="4178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83765" y="9155430"/>
            <a:ext cx="4455795" cy="1257300"/>
            <a:chOff x="0" y="0"/>
            <a:chExt cx="5941060" cy="167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6990"/>
              <a:ext cx="5842000" cy="1581150"/>
            </a:xfrm>
            <a:custGeom>
              <a:avLst/>
              <a:gdLst/>
              <a:ahLst/>
              <a:cxnLst/>
              <a:rect r="r" b="b" t="t" l="l"/>
              <a:pathLst>
                <a:path h="1581150" w="5842000">
                  <a:moveTo>
                    <a:pt x="3858260" y="1311910"/>
                  </a:moveTo>
                  <a:cubicBezTo>
                    <a:pt x="3009900" y="1526540"/>
                    <a:pt x="2938780" y="1540510"/>
                    <a:pt x="2848610" y="1553210"/>
                  </a:cubicBezTo>
                  <a:cubicBezTo>
                    <a:pt x="2764790" y="1565910"/>
                    <a:pt x="2687320" y="1574800"/>
                    <a:pt x="2602230" y="1577340"/>
                  </a:cubicBezTo>
                  <a:cubicBezTo>
                    <a:pt x="2512060" y="1581150"/>
                    <a:pt x="2414270" y="1578610"/>
                    <a:pt x="2324100" y="1573530"/>
                  </a:cubicBezTo>
                  <a:cubicBezTo>
                    <a:pt x="2236470" y="1568450"/>
                    <a:pt x="2153920" y="1562100"/>
                    <a:pt x="2066290" y="1548130"/>
                  </a:cubicBezTo>
                  <a:cubicBezTo>
                    <a:pt x="1973580" y="1534160"/>
                    <a:pt x="1866900" y="1546860"/>
                    <a:pt x="1781810" y="1489710"/>
                  </a:cubicBezTo>
                  <a:cubicBezTo>
                    <a:pt x="1670050" y="1414780"/>
                    <a:pt x="1477010" y="1182370"/>
                    <a:pt x="1497330" y="1068070"/>
                  </a:cubicBezTo>
                  <a:cubicBezTo>
                    <a:pt x="1515110" y="963930"/>
                    <a:pt x="1703070" y="872490"/>
                    <a:pt x="1831340" y="819150"/>
                  </a:cubicBezTo>
                  <a:cubicBezTo>
                    <a:pt x="1969770" y="762000"/>
                    <a:pt x="2128520" y="764540"/>
                    <a:pt x="2307590" y="749300"/>
                  </a:cubicBezTo>
                  <a:cubicBezTo>
                    <a:pt x="2534920" y="728980"/>
                    <a:pt x="2835910" y="718820"/>
                    <a:pt x="3089910" y="728980"/>
                  </a:cubicBezTo>
                  <a:cubicBezTo>
                    <a:pt x="3332480" y="736600"/>
                    <a:pt x="3616960" y="788670"/>
                    <a:pt x="3799840" y="797560"/>
                  </a:cubicBezTo>
                  <a:cubicBezTo>
                    <a:pt x="3915410" y="802640"/>
                    <a:pt x="4032250" y="746760"/>
                    <a:pt x="4083050" y="796290"/>
                  </a:cubicBezTo>
                  <a:cubicBezTo>
                    <a:pt x="4137660" y="848360"/>
                    <a:pt x="4149090" y="1078230"/>
                    <a:pt x="4097020" y="1123950"/>
                  </a:cubicBezTo>
                  <a:cubicBezTo>
                    <a:pt x="4046220" y="1170940"/>
                    <a:pt x="3874770" y="1102360"/>
                    <a:pt x="3778250" y="1079500"/>
                  </a:cubicBezTo>
                  <a:cubicBezTo>
                    <a:pt x="3694430" y="1060450"/>
                    <a:pt x="3646170" y="1032510"/>
                    <a:pt x="3547110" y="1004570"/>
                  </a:cubicBezTo>
                  <a:cubicBezTo>
                    <a:pt x="3373120" y="957580"/>
                    <a:pt x="3044190" y="867410"/>
                    <a:pt x="2821940" y="838200"/>
                  </a:cubicBezTo>
                  <a:cubicBezTo>
                    <a:pt x="2637790" y="815340"/>
                    <a:pt x="2415540" y="849630"/>
                    <a:pt x="2310130" y="821690"/>
                  </a:cubicBezTo>
                  <a:cubicBezTo>
                    <a:pt x="2258060" y="807720"/>
                    <a:pt x="2230120" y="789940"/>
                    <a:pt x="2199640" y="763270"/>
                  </a:cubicBezTo>
                  <a:cubicBezTo>
                    <a:pt x="2170430" y="735330"/>
                    <a:pt x="2145030" y="697230"/>
                    <a:pt x="2131060" y="659130"/>
                  </a:cubicBezTo>
                  <a:cubicBezTo>
                    <a:pt x="2117090" y="622300"/>
                    <a:pt x="2114550" y="570230"/>
                    <a:pt x="2117090" y="535940"/>
                  </a:cubicBezTo>
                  <a:cubicBezTo>
                    <a:pt x="2118360" y="511810"/>
                    <a:pt x="2122170" y="497840"/>
                    <a:pt x="2132330" y="474980"/>
                  </a:cubicBezTo>
                  <a:cubicBezTo>
                    <a:pt x="2146300" y="444500"/>
                    <a:pt x="2172970" y="400050"/>
                    <a:pt x="2203450" y="373380"/>
                  </a:cubicBezTo>
                  <a:cubicBezTo>
                    <a:pt x="2233930" y="346710"/>
                    <a:pt x="2258060" y="335280"/>
                    <a:pt x="2315210" y="317500"/>
                  </a:cubicBezTo>
                  <a:cubicBezTo>
                    <a:pt x="2467610" y="267970"/>
                    <a:pt x="2960370" y="231140"/>
                    <a:pt x="3204210" y="189230"/>
                  </a:cubicBezTo>
                  <a:cubicBezTo>
                    <a:pt x="3375660" y="160020"/>
                    <a:pt x="3505200" y="125730"/>
                    <a:pt x="3641090" y="104140"/>
                  </a:cubicBezTo>
                  <a:cubicBezTo>
                    <a:pt x="3759200" y="86360"/>
                    <a:pt x="3849370" y="76200"/>
                    <a:pt x="3975100" y="68580"/>
                  </a:cubicBezTo>
                  <a:cubicBezTo>
                    <a:pt x="4137660" y="58420"/>
                    <a:pt x="4446270" y="44450"/>
                    <a:pt x="4536440" y="60960"/>
                  </a:cubicBezTo>
                  <a:cubicBezTo>
                    <a:pt x="4565650" y="66040"/>
                    <a:pt x="4573270" y="69850"/>
                    <a:pt x="4593590" y="82550"/>
                  </a:cubicBezTo>
                  <a:cubicBezTo>
                    <a:pt x="4622800" y="99060"/>
                    <a:pt x="4664710" y="137160"/>
                    <a:pt x="4686300" y="163830"/>
                  </a:cubicBezTo>
                  <a:cubicBezTo>
                    <a:pt x="4700270" y="182880"/>
                    <a:pt x="4707890" y="195580"/>
                    <a:pt x="4714240" y="218440"/>
                  </a:cubicBezTo>
                  <a:cubicBezTo>
                    <a:pt x="4724400" y="250190"/>
                    <a:pt x="4734560" y="300990"/>
                    <a:pt x="4729480" y="340360"/>
                  </a:cubicBezTo>
                  <a:cubicBezTo>
                    <a:pt x="4724400" y="379730"/>
                    <a:pt x="4704080" y="426720"/>
                    <a:pt x="4686300" y="454660"/>
                  </a:cubicBezTo>
                  <a:cubicBezTo>
                    <a:pt x="4673600" y="474980"/>
                    <a:pt x="4660900" y="487680"/>
                    <a:pt x="4645660" y="501650"/>
                  </a:cubicBezTo>
                  <a:cubicBezTo>
                    <a:pt x="4630420" y="514350"/>
                    <a:pt x="4616450" y="527050"/>
                    <a:pt x="4594860" y="535940"/>
                  </a:cubicBezTo>
                  <a:cubicBezTo>
                    <a:pt x="4564380" y="549910"/>
                    <a:pt x="4523740" y="563880"/>
                    <a:pt x="4475480" y="566420"/>
                  </a:cubicBezTo>
                  <a:cubicBezTo>
                    <a:pt x="4403090" y="568960"/>
                    <a:pt x="4297680" y="534670"/>
                    <a:pt x="4201160" y="523240"/>
                  </a:cubicBezTo>
                  <a:cubicBezTo>
                    <a:pt x="4091940" y="509270"/>
                    <a:pt x="3981450" y="501650"/>
                    <a:pt x="3854450" y="495300"/>
                  </a:cubicBezTo>
                  <a:cubicBezTo>
                    <a:pt x="3694430" y="488950"/>
                    <a:pt x="3506470" y="485140"/>
                    <a:pt x="3319780" y="491490"/>
                  </a:cubicBezTo>
                  <a:cubicBezTo>
                    <a:pt x="3112770" y="497840"/>
                    <a:pt x="2904490" y="510540"/>
                    <a:pt x="2668270" y="539750"/>
                  </a:cubicBezTo>
                  <a:cubicBezTo>
                    <a:pt x="2385060" y="575310"/>
                    <a:pt x="1946910" y="660400"/>
                    <a:pt x="1738630" y="703580"/>
                  </a:cubicBezTo>
                  <a:cubicBezTo>
                    <a:pt x="1630680" y="725170"/>
                    <a:pt x="1588770" y="742950"/>
                    <a:pt x="1497330" y="759460"/>
                  </a:cubicBezTo>
                  <a:cubicBezTo>
                    <a:pt x="1375410" y="782320"/>
                    <a:pt x="1202690" y="803910"/>
                    <a:pt x="1070610" y="815340"/>
                  </a:cubicBezTo>
                  <a:cubicBezTo>
                    <a:pt x="956310" y="825500"/>
                    <a:pt x="850900" y="833120"/>
                    <a:pt x="753110" y="831850"/>
                  </a:cubicBezTo>
                  <a:cubicBezTo>
                    <a:pt x="666750" y="829310"/>
                    <a:pt x="595630" y="807720"/>
                    <a:pt x="511810" y="808990"/>
                  </a:cubicBezTo>
                  <a:cubicBezTo>
                    <a:pt x="420370" y="810260"/>
                    <a:pt x="297180" y="849630"/>
                    <a:pt x="224790" y="842010"/>
                  </a:cubicBezTo>
                  <a:cubicBezTo>
                    <a:pt x="179070" y="838200"/>
                    <a:pt x="142240" y="821690"/>
                    <a:pt x="115570" y="806450"/>
                  </a:cubicBezTo>
                  <a:cubicBezTo>
                    <a:pt x="95250" y="796290"/>
                    <a:pt x="83820" y="787400"/>
                    <a:pt x="69850" y="770890"/>
                  </a:cubicBezTo>
                  <a:cubicBezTo>
                    <a:pt x="49530" y="746760"/>
                    <a:pt x="22860" y="707390"/>
                    <a:pt x="11430" y="671830"/>
                  </a:cubicBezTo>
                  <a:cubicBezTo>
                    <a:pt x="1270" y="636270"/>
                    <a:pt x="2540" y="588010"/>
                    <a:pt x="6350" y="556260"/>
                  </a:cubicBezTo>
                  <a:cubicBezTo>
                    <a:pt x="8890" y="534670"/>
                    <a:pt x="13970" y="520700"/>
                    <a:pt x="24130" y="501650"/>
                  </a:cubicBezTo>
                  <a:cubicBezTo>
                    <a:pt x="39370" y="473710"/>
                    <a:pt x="67310" y="434340"/>
                    <a:pt x="96520" y="411480"/>
                  </a:cubicBezTo>
                  <a:cubicBezTo>
                    <a:pt x="125730" y="389890"/>
                    <a:pt x="147320" y="378460"/>
                    <a:pt x="201930" y="365760"/>
                  </a:cubicBezTo>
                  <a:cubicBezTo>
                    <a:pt x="355600" y="332740"/>
                    <a:pt x="786130" y="360680"/>
                    <a:pt x="1121410" y="346710"/>
                  </a:cubicBezTo>
                  <a:cubicBezTo>
                    <a:pt x="1526540" y="330200"/>
                    <a:pt x="1921510" y="302260"/>
                    <a:pt x="2462530" y="265430"/>
                  </a:cubicBezTo>
                  <a:cubicBezTo>
                    <a:pt x="3295650" y="210820"/>
                    <a:pt x="5365750" y="35560"/>
                    <a:pt x="5628640" y="38100"/>
                  </a:cubicBezTo>
                  <a:cubicBezTo>
                    <a:pt x="5665470" y="38100"/>
                    <a:pt x="5671820" y="38100"/>
                    <a:pt x="5692140" y="43180"/>
                  </a:cubicBezTo>
                  <a:cubicBezTo>
                    <a:pt x="5712460" y="49530"/>
                    <a:pt x="5732780" y="58420"/>
                    <a:pt x="5750560" y="69850"/>
                  </a:cubicBezTo>
                  <a:cubicBezTo>
                    <a:pt x="5768340" y="81280"/>
                    <a:pt x="5784850" y="96520"/>
                    <a:pt x="5797550" y="113030"/>
                  </a:cubicBezTo>
                  <a:cubicBezTo>
                    <a:pt x="5810250" y="129540"/>
                    <a:pt x="5821680" y="148590"/>
                    <a:pt x="5829300" y="168910"/>
                  </a:cubicBezTo>
                  <a:cubicBezTo>
                    <a:pt x="5835650" y="187960"/>
                    <a:pt x="5839460" y="209550"/>
                    <a:pt x="5840730" y="231140"/>
                  </a:cubicBezTo>
                  <a:cubicBezTo>
                    <a:pt x="5840730" y="252730"/>
                    <a:pt x="5838190" y="274320"/>
                    <a:pt x="5831840" y="294640"/>
                  </a:cubicBezTo>
                  <a:cubicBezTo>
                    <a:pt x="5825490" y="314960"/>
                    <a:pt x="5815330" y="334010"/>
                    <a:pt x="5802630" y="351790"/>
                  </a:cubicBezTo>
                  <a:cubicBezTo>
                    <a:pt x="5789930" y="368300"/>
                    <a:pt x="5774690" y="384810"/>
                    <a:pt x="5756910" y="396240"/>
                  </a:cubicBezTo>
                  <a:cubicBezTo>
                    <a:pt x="5740400" y="408940"/>
                    <a:pt x="5720080" y="417830"/>
                    <a:pt x="5699760" y="424180"/>
                  </a:cubicBezTo>
                  <a:cubicBezTo>
                    <a:pt x="5679440" y="430530"/>
                    <a:pt x="5657850" y="433070"/>
                    <a:pt x="5636260" y="433070"/>
                  </a:cubicBezTo>
                  <a:cubicBezTo>
                    <a:pt x="5614670" y="431800"/>
                    <a:pt x="5593080" y="427990"/>
                    <a:pt x="5574030" y="420370"/>
                  </a:cubicBezTo>
                  <a:cubicBezTo>
                    <a:pt x="5553710" y="412750"/>
                    <a:pt x="5534660" y="401320"/>
                    <a:pt x="5518150" y="388620"/>
                  </a:cubicBezTo>
                  <a:cubicBezTo>
                    <a:pt x="5501640" y="374650"/>
                    <a:pt x="5487670" y="358140"/>
                    <a:pt x="5476240" y="340360"/>
                  </a:cubicBezTo>
                  <a:cubicBezTo>
                    <a:pt x="5464810" y="322580"/>
                    <a:pt x="5455920" y="302260"/>
                    <a:pt x="5450840" y="281940"/>
                  </a:cubicBezTo>
                  <a:cubicBezTo>
                    <a:pt x="5445760" y="261620"/>
                    <a:pt x="5444490" y="238760"/>
                    <a:pt x="5445760" y="217170"/>
                  </a:cubicBezTo>
                  <a:cubicBezTo>
                    <a:pt x="5448300" y="196850"/>
                    <a:pt x="5453380" y="175260"/>
                    <a:pt x="5462270" y="156210"/>
                  </a:cubicBezTo>
                  <a:cubicBezTo>
                    <a:pt x="5471160" y="137160"/>
                    <a:pt x="5482590" y="118110"/>
                    <a:pt x="5496560" y="101600"/>
                  </a:cubicBezTo>
                  <a:cubicBezTo>
                    <a:pt x="5510530" y="86360"/>
                    <a:pt x="5528310" y="72390"/>
                    <a:pt x="5547360" y="62230"/>
                  </a:cubicBezTo>
                  <a:cubicBezTo>
                    <a:pt x="5565140" y="52070"/>
                    <a:pt x="5586730" y="44450"/>
                    <a:pt x="5607050" y="40640"/>
                  </a:cubicBezTo>
                  <a:cubicBezTo>
                    <a:pt x="5627370" y="36830"/>
                    <a:pt x="5650230" y="36830"/>
                    <a:pt x="5670550" y="39370"/>
                  </a:cubicBezTo>
                  <a:cubicBezTo>
                    <a:pt x="5692140" y="43180"/>
                    <a:pt x="5713730" y="49530"/>
                    <a:pt x="5731510" y="58420"/>
                  </a:cubicBezTo>
                  <a:cubicBezTo>
                    <a:pt x="5750560" y="68580"/>
                    <a:pt x="5768340" y="81280"/>
                    <a:pt x="5783580" y="96520"/>
                  </a:cubicBezTo>
                  <a:cubicBezTo>
                    <a:pt x="5798820" y="111760"/>
                    <a:pt x="5811520" y="129540"/>
                    <a:pt x="5820410" y="148590"/>
                  </a:cubicBezTo>
                  <a:cubicBezTo>
                    <a:pt x="5829300" y="167640"/>
                    <a:pt x="5835650" y="189230"/>
                    <a:pt x="5839460" y="209550"/>
                  </a:cubicBezTo>
                  <a:cubicBezTo>
                    <a:pt x="5842000" y="231140"/>
                    <a:pt x="5840730" y="252730"/>
                    <a:pt x="5836920" y="274320"/>
                  </a:cubicBezTo>
                  <a:cubicBezTo>
                    <a:pt x="5833110" y="294640"/>
                    <a:pt x="5824220" y="314960"/>
                    <a:pt x="5814060" y="334010"/>
                  </a:cubicBezTo>
                  <a:cubicBezTo>
                    <a:pt x="5803900" y="351790"/>
                    <a:pt x="5789930" y="369570"/>
                    <a:pt x="5773420" y="383540"/>
                  </a:cubicBezTo>
                  <a:cubicBezTo>
                    <a:pt x="5758180" y="397510"/>
                    <a:pt x="5739130" y="408940"/>
                    <a:pt x="5720080" y="416560"/>
                  </a:cubicBezTo>
                  <a:cubicBezTo>
                    <a:pt x="5699760" y="425450"/>
                    <a:pt x="5694680" y="426720"/>
                    <a:pt x="5657850" y="431800"/>
                  </a:cubicBezTo>
                  <a:cubicBezTo>
                    <a:pt x="5341620" y="482600"/>
                    <a:pt x="2076450" y="734060"/>
                    <a:pt x="1141730" y="795020"/>
                  </a:cubicBezTo>
                  <a:cubicBezTo>
                    <a:pt x="720090" y="822960"/>
                    <a:pt x="345440" y="850900"/>
                    <a:pt x="224790" y="842010"/>
                  </a:cubicBezTo>
                  <a:cubicBezTo>
                    <a:pt x="193040" y="839470"/>
                    <a:pt x="185420" y="836930"/>
                    <a:pt x="167640" y="830580"/>
                  </a:cubicBezTo>
                  <a:cubicBezTo>
                    <a:pt x="148590" y="825500"/>
                    <a:pt x="133350" y="819150"/>
                    <a:pt x="115570" y="806450"/>
                  </a:cubicBezTo>
                  <a:cubicBezTo>
                    <a:pt x="88900" y="788670"/>
                    <a:pt x="53340" y="756920"/>
                    <a:pt x="34290" y="723900"/>
                  </a:cubicBezTo>
                  <a:cubicBezTo>
                    <a:pt x="16510" y="692150"/>
                    <a:pt x="3810" y="651510"/>
                    <a:pt x="2540" y="614680"/>
                  </a:cubicBezTo>
                  <a:cubicBezTo>
                    <a:pt x="0" y="576580"/>
                    <a:pt x="12700" y="530860"/>
                    <a:pt x="24130" y="501650"/>
                  </a:cubicBezTo>
                  <a:cubicBezTo>
                    <a:pt x="31750" y="481330"/>
                    <a:pt x="43180" y="467360"/>
                    <a:pt x="54610" y="452120"/>
                  </a:cubicBezTo>
                  <a:cubicBezTo>
                    <a:pt x="67310" y="438150"/>
                    <a:pt x="77470" y="424180"/>
                    <a:pt x="96520" y="411480"/>
                  </a:cubicBezTo>
                  <a:cubicBezTo>
                    <a:pt x="121920" y="394970"/>
                    <a:pt x="157480" y="378460"/>
                    <a:pt x="201930" y="365760"/>
                  </a:cubicBezTo>
                  <a:cubicBezTo>
                    <a:pt x="267970" y="349250"/>
                    <a:pt x="372110" y="337820"/>
                    <a:pt x="459740" y="340360"/>
                  </a:cubicBezTo>
                  <a:cubicBezTo>
                    <a:pt x="553720" y="341630"/>
                    <a:pt x="648970" y="372110"/>
                    <a:pt x="745490" y="378460"/>
                  </a:cubicBezTo>
                  <a:cubicBezTo>
                    <a:pt x="843280" y="386080"/>
                    <a:pt x="939800" y="383540"/>
                    <a:pt x="1043940" y="378460"/>
                  </a:cubicBezTo>
                  <a:cubicBezTo>
                    <a:pt x="1159510" y="374650"/>
                    <a:pt x="1253490" y="370840"/>
                    <a:pt x="1409700" y="349250"/>
                  </a:cubicBezTo>
                  <a:cubicBezTo>
                    <a:pt x="1697990" y="308610"/>
                    <a:pt x="2279650" y="165100"/>
                    <a:pt x="2627630" y="110490"/>
                  </a:cubicBezTo>
                  <a:cubicBezTo>
                    <a:pt x="2886710" y="71120"/>
                    <a:pt x="3091180" y="52070"/>
                    <a:pt x="3308350" y="34290"/>
                  </a:cubicBezTo>
                  <a:cubicBezTo>
                    <a:pt x="3507740" y="17780"/>
                    <a:pt x="3683000" y="0"/>
                    <a:pt x="3878580" y="3810"/>
                  </a:cubicBezTo>
                  <a:cubicBezTo>
                    <a:pt x="4090670" y="6350"/>
                    <a:pt x="4436110" y="38100"/>
                    <a:pt x="4536440" y="60960"/>
                  </a:cubicBezTo>
                  <a:cubicBezTo>
                    <a:pt x="4566920" y="67310"/>
                    <a:pt x="4573270" y="69850"/>
                    <a:pt x="4593590" y="82550"/>
                  </a:cubicBezTo>
                  <a:cubicBezTo>
                    <a:pt x="4622800" y="99060"/>
                    <a:pt x="4663440" y="130810"/>
                    <a:pt x="4686300" y="163830"/>
                  </a:cubicBezTo>
                  <a:cubicBezTo>
                    <a:pt x="4707890" y="196850"/>
                    <a:pt x="4723130" y="245110"/>
                    <a:pt x="4729480" y="278130"/>
                  </a:cubicBezTo>
                  <a:cubicBezTo>
                    <a:pt x="4733290" y="300990"/>
                    <a:pt x="4733290" y="316230"/>
                    <a:pt x="4729480" y="340360"/>
                  </a:cubicBezTo>
                  <a:cubicBezTo>
                    <a:pt x="4723130" y="373380"/>
                    <a:pt x="4709160" y="421640"/>
                    <a:pt x="4686300" y="454660"/>
                  </a:cubicBezTo>
                  <a:cubicBezTo>
                    <a:pt x="4663440" y="487680"/>
                    <a:pt x="4622800" y="519430"/>
                    <a:pt x="4594860" y="535940"/>
                  </a:cubicBezTo>
                  <a:cubicBezTo>
                    <a:pt x="4574540" y="548640"/>
                    <a:pt x="4566920" y="552450"/>
                    <a:pt x="4536440" y="558800"/>
                  </a:cubicBezTo>
                  <a:cubicBezTo>
                    <a:pt x="4450080" y="575310"/>
                    <a:pt x="4154170" y="557530"/>
                    <a:pt x="4006850" y="563880"/>
                  </a:cubicBezTo>
                  <a:cubicBezTo>
                    <a:pt x="3901440" y="567690"/>
                    <a:pt x="3860800" y="568960"/>
                    <a:pt x="3737610" y="585470"/>
                  </a:cubicBezTo>
                  <a:cubicBezTo>
                    <a:pt x="3456940" y="621030"/>
                    <a:pt x="2579370" y="836930"/>
                    <a:pt x="2372360" y="829310"/>
                  </a:cubicBezTo>
                  <a:cubicBezTo>
                    <a:pt x="2310130" y="828040"/>
                    <a:pt x="2287270" y="817880"/>
                    <a:pt x="2251710" y="798830"/>
                  </a:cubicBezTo>
                  <a:cubicBezTo>
                    <a:pt x="2216150" y="779780"/>
                    <a:pt x="2181860" y="749300"/>
                    <a:pt x="2159000" y="715010"/>
                  </a:cubicBezTo>
                  <a:cubicBezTo>
                    <a:pt x="2136140" y="681990"/>
                    <a:pt x="2120900" y="638810"/>
                    <a:pt x="2115820" y="598170"/>
                  </a:cubicBezTo>
                  <a:cubicBezTo>
                    <a:pt x="2112010" y="558800"/>
                    <a:pt x="2117090" y="513080"/>
                    <a:pt x="2132330" y="474980"/>
                  </a:cubicBezTo>
                  <a:cubicBezTo>
                    <a:pt x="2147570" y="438150"/>
                    <a:pt x="2172970" y="400050"/>
                    <a:pt x="2203450" y="373380"/>
                  </a:cubicBezTo>
                  <a:cubicBezTo>
                    <a:pt x="2233930" y="347980"/>
                    <a:pt x="2263140" y="328930"/>
                    <a:pt x="2315210" y="317500"/>
                  </a:cubicBezTo>
                  <a:cubicBezTo>
                    <a:pt x="2411730" y="294640"/>
                    <a:pt x="2625090" y="312420"/>
                    <a:pt x="2759710" y="322580"/>
                  </a:cubicBezTo>
                  <a:cubicBezTo>
                    <a:pt x="2872740" y="331470"/>
                    <a:pt x="2960370" y="346710"/>
                    <a:pt x="3068320" y="367030"/>
                  </a:cubicBezTo>
                  <a:cubicBezTo>
                    <a:pt x="3192780" y="389890"/>
                    <a:pt x="3313430" y="417830"/>
                    <a:pt x="3463290" y="457200"/>
                  </a:cubicBezTo>
                  <a:cubicBezTo>
                    <a:pt x="3665220" y="509270"/>
                    <a:pt x="3983990" y="586740"/>
                    <a:pt x="4166870" y="660400"/>
                  </a:cubicBezTo>
                  <a:cubicBezTo>
                    <a:pt x="4292600" y="709930"/>
                    <a:pt x="4417060" y="732790"/>
                    <a:pt x="4470400" y="819150"/>
                  </a:cubicBezTo>
                  <a:cubicBezTo>
                    <a:pt x="4527550" y="911860"/>
                    <a:pt x="4531360" y="1130300"/>
                    <a:pt x="4474210" y="1211580"/>
                  </a:cubicBezTo>
                  <a:cubicBezTo>
                    <a:pt x="4424680" y="1282700"/>
                    <a:pt x="4302760" y="1294130"/>
                    <a:pt x="4189730" y="1311910"/>
                  </a:cubicBezTo>
                  <a:cubicBezTo>
                    <a:pt x="4032250" y="1336040"/>
                    <a:pt x="3779520" y="1308100"/>
                    <a:pt x="3609340" y="1295400"/>
                  </a:cubicBezTo>
                  <a:cubicBezTo>
                    <a:pt x="3474720" y="1285240"/>
                    <a:pt x="3365500" y="1261110"/>
                    <a:pt x="3247390" y="1249680"/>
                  </a:cubicBezTo>
                  <a:cubicBezTo>
                    <a:pt x="3133090" y="1239520"/>
                    <a:pt x="3054350" y="1231900"/>
                    <a:pt x="2910840" y="1229360"/>
                  </a:cubicBezTo>
                  <a:cubicBezTo>
                    <a:pt x="2658110" y="1226820"/>
                    <a:pt x="1996440" y="1375410"/>
                    <a:pt x="1860550" y="1266190"/>
                  </a:cubicBezTo>
                  <a:cubicBezTo>
                    <a:pt x="1794510" y="1211580"/>
                    <a:pt x="1780540" y="1049020"/>
                    <a:pt x="1817370" y="1012190"/>
                  </a:cubicBezTo>
                  <a:cubicBezTo>
                    <a:pt x="1856740" y="972820"/>
                    <a:pt x="2005330" y="1051560"/>
                    <a:pt x="2115820" y="1065530"/>
                  </a:cubicBezTo>
                  <a:cubicBezTo>
                    <a:pt x="2247900" y="1080770"/>
                    <a:pt x="2411730" y="1098550"/>
                    <a:pt x="2557780" y="1092200"/>
                  </a:cubicBezTo>
                  <a:cubicBezTo>
                    <a:pt x="2701290" y="1087120"/>
                    <a:pt x="2823210" y="1069340"/>
                    <a:pt x="2980690" y="1032510"/>
                  </a:cubicBezTo>
                  <a:cubicBezTo>
                    <a:pt x="3192780" y="982980"/>
                    <a:pt x="3566160" y="819150"/>
                    <a:pt x="3710940" y="793750"/>
                  </a:cubicBezTo>
                  <a:cubicBezTo>
                    <a:pt x="3770630" y="783590"/>
                    <a:pt x="3798570" y="781050"/>
                    <a:pt x="3840480" y="789940"/>
                  </a:cubicBezTo>
                  <a:cubicBezTo>
                    <a:pt x="3881120" y="797560"/>
                    <a:pt x="3928110" y="824230"/>
                    <a:pt x="3956050" y="845820"/>
                  </a:cubicBezTo>
                  <a:cubicBezTo>
                    <a:pt x="3976370" y="859790"/>
                    <a:pt x="3987800" y="875030"/>
                    <a:pt x="4000500" y="892810"/>
                  </a:cubicBezTo>
                  <a:cubicBezTo>
                    <a:pt x="4013200" y="909320"/>
                    <a:pt x="4024630" y="925830"/>
                    <a:pt x="4032250" y="948690"/>
                  </a:cubicBezTo>
                  <a:cubicBezTo>
                    <a:pt x="4043680" y="981710"/>
                    <a:pt x="4056380" y="1035050"/>
                    <a:pt x="4052570" y="1075690"/>
                  </a:cubicBezTo>
                  <a:cubicBezTo>
                    <a:pt x="4048760" y="1117600"/>
                    <a:pt x="4033520" y="1163320"/>
                    <a:pt x="4010660" y="1197610"/>
                  </a:cubicBezTo>
                  <a:cubicBezTo>
                    <a:pt x="3989070" y="1233170"/>
                    <a:pt x="3947160" y="1267460"/>
                    <a:pt x="3917950" y="1286510"/>
                  </a:cubicBezTo>
                  <a:cubicBezTo>
                    <a:pt x="3896360" y="1300480"/>
                    <a:pt x="3858260" y="1311910"/>
                    <a:pt x="3858260" y="13119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7856518" y="9468802"/>
            <a:ext cx="524828" cy="524828"/>
            <a:chOff x="0" y="0"/>
            <a:chExt cx="699770" cy="6997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8260" y="41910"/>
              <a:ext cx="591820" cy="609600"/>
            </a:xfrm>
            <a:custGeom>
              <a:avLst/>
              <a:gdLst/>
              <a:ahLst/>
              <a:cxnLst/>
              <a:rect r="r" b="b" t="t" l="l"/>
              <a:pathLst>
                <a:path h="609600" w="591820">
                  <a:moveTo>
                    <a:pt x="591820" y="215900"/>
                  </a:moveTo>
                  <a:cubicBezTo>
                    <a:pt x="591820" y="406400"/>
                    <a:pt x="570230" y="454660"/>
                    <a:pt x="541020" y="491490"/>
                  </a:cubicBezTo>
                  <a:cubicBezTo>
                    <a:pt x="513080" y="528320"/>
                    <a:pt x="469900" y="561340"/>
                    <a:pt x="427990" y="580390"/>
                  </a:cubicBezTo>
                  <a:cubicBezTo>
                    <a:pt x="384810" y="599440"/>
                    <a:pt x="332740" y="609600"/>
                    <a:pt x="285750" y="607060"/>
                  </a:cubicBezTo>
                  <a:cubicBezTo>
                    <a:pt x="238760" y="603250"/>
                    <a:pt x="187960" y="588010"/>
                    <a:pt x="148590" y="563880"/>
                  </a:cubicBezTo>
                  <a:cubicBezTo>
                    <a:pt x="107950" y="539750"/>
                    <a:pt x="69850" y="501650"/>
                    <a:pt x="45720" y="461010"/>
                  </a:cubicBezTo>
                  <a:cubicBezTo>
                    <a:pt x="21590" y="421640"/>
                    <a:pt x="6350" y="370840"/>
                    <a:pt x="2540" y="323850"/>
                  </a:cubicBezTo>
                  <a:cubicBezTo>
                    <a:pt x="0" y="276860"/>
                    <a:pt x="10160" y="224790"/>
                    <a:pt x="29210" y="181610"/>
                  </a:cubicBezTo>
                  <a:cubicBezTo>
                    <a:pt x="48260" y="139700"/>
                    <a:pt x="81280" y="96520"/>
                    <a:pt x="118110" y="68580"/>
                  </a:cubicBezTo>
                  <a:cubicBezTo>
                    <a:pt x="154940" y="39370"/>
                    <a:pt x="203200" y="17780"/>
                    <a:pt x="250190" y="8890"/>
                  </a:cubicBezTo>
                  <a:cubicBezTo>
                    <a:pt x="295910" y="0"/>
                    <a:pt x="349250" y="3810"/>
                    <a:pt x="393700" y="17780"/>
                  </a:cubicBezTo>
                  <a:cubicBezTo>
                    <a:pt x="438150" y="31750"/>
                    <a:pt x="516890" y="92710"/>
                    <a:pt x="516890" y="927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6463962" y="9403080"/>
            <a:ext cx="2124075" cy="729615"/>
            <a:chOff x="0" y="0"/>
            <a:chExt cx="2832100" cy="972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49530"/>
              <a:ext cx="2733040" cy="872490"/>
            </a:xfrm>
            <a:custGeom>
              <a:avLst/>
              <a:gdLst/>
              <a:ahLst/>
              <a:cxnLst/>
              <a:rect r="r" b="b" t="t" l="l"/>
              <a:pathLst>
                <a:path h="872490" w="2733040">
                  <a:moveTo>
                    <a:pt x="215900" y="349250"/>
                  </a:moveTo>
                  <a:cubicBezTo>
                    <a:pt x="1311910" y="182880"/>
                    <a:pt x="1381760" y="173990"/>
                    <a:pt x="1485900" y="166370"/>
                  </a:cubicBezTo>
                  <a:cubicBezTo>
                    <a:pt x="1596390" y="157480"/>
                    <a:pt x="1695450" y="170180"/>
                    <a:pt x="1827530" y="153670"/>
                  </a:cubicBezTo>
                  <a:cubicBezTo>
                    <a:pt x="2016760" y="128270"/>
                    <a:pt x="2397760" y="0"/>
                    <a:pt x="2510790" y="1270"/>
                  </a:cubicBezTo>
                  <a:cubicBezTo>
                    <a:pt x="2548890" y="1270"/>
                    <a:pt x="2562860" y="8890"/>
                    <a:pt x="2585720" y="19050"/>
                  </a:cubicBezTo>
                  <a:cubicBezTo>
                    <a:pt x="2608580" y="27940"/>
                    <a:pt x="2631440" y="41910"/>
                    <a:pt x="2650490" y="58420"/>
                  </a:cubicBezTo>
                  <a:cubicBezTo>
                    <a:pt x="2669540" y="74930"/>
                    <a:pt x="2686050" y="96520"/>
                    <a:pt x="2698750" y="118110"/>
                  </a:cubicBezTo>
                  <a:cubicBezTo>
                    <a:pt x="2711450" y="139700"/>
                    <a:pt x="2721610" y="165100"/>
                    <a:pt x="2726690" y="189230"/>
                  </a:cubicBezTo>
                  <a:cubicBezTo>
                    <a:pt x="2731770" y="213360"/>
                    <a:pt x="2733040" y="240030"/>
                    <a:pt x="2729230" y="265430"/>
                  </a:cubicBezTo>
                  <a:cubicBezTo>
                    <a:pt x="2726690" y="290830"/>
                    <a:pt x="2719070" y="316230"/>
                    <a:pt x="2708910" y="339090"/>
                  </a:cubicBezTo>
                  <a:cubicBezTo>
                    <a:pt x="2697480" y="361950"/>
                    <a:pt x="2682240" y="383540"/>
                    <a:pt x="2664460" y="401320"/>
                  </a:cubicBezTo>
                  <a:cubicBezTo>
                    <a:pt x="2646680" y="419100"/>
                    <a:pt x="2625090" y="435610"/>
                    <a:pt x="2603500" y="447040"/>
                  </a:cubicBezTo>
                  <a:cubicBezTo>
                    <a:pt x="2580640" y="458470"/>
                    <a:pt x="2555240" y="467360"/>
                    <a:pt x="2529840" y="471170"/>
                  </a:cubicBezTo>
                  <a:cubicBezTo>
                    <a:pt x="2505710" y="474980"/>
                    <a:pt x="2479040" y="473710"/>
                    <a:pt x="2453640" y="469900"/>
                  </a:cubicBezTo>
                  <a:cubicBezTo>
                    <a:pt x="2429510" y="464820"/>
                    <a:pt x="2404110" y="455930"/>
                    <a:pt x="2381250" y="444500"/>
                  </a:cubicBezTo>
                  <a:cubicBezTo>
                    <a:pt x="2359660" y="431800"/>
                    <a:pt x="2338070" y="415290"/>
                    <a:pt x="2321560" y="397510"/>
                  </a:cubicBezTo>
                  <a:cubicBezTo>
                    <a:pt x="2305050" y="378460"/>
                    <a:pt x="2289810" y="356870"/>
                    <a:pt x="2279650" y="332740"/>
                  </a:cubicBezTo>
                  <a:cubicBezTo>
                    <a:pt x="2269490" y="309880"/>
                    <a:pt x="2261870" y="284480"/>
                    <a:pt x="2260600" y="259080"/>
                  </a:cubicBezTo>
                  <a:cubicBezTo>
                    <a:pt x="2258060" y="234950"/>
                    <a:pt x="2259330" y="207010"/>
                    <a:pt x="2265680" y="182880"/>
                  </a:cubicBezTo>
                  <a:cubicBezTo>
                    <a:pt x="2270760" y="158750"/>
                    <a:pt x="2280920" y="133350"/>
                    <a:pt x="2294890" y="113030"/>
                  </a:cubicBezTo>
                  <a:cubicBezTo>
                    <a:pt x="2307590" y="91440"/>
                    <a:pt x="2325370" y="71120"/>
                    <a:pt x="2344420" y="54610"/>
                  </a:cubicBezTo>
                  <a:cubicBezTo>
                    <a:pt x="2364740" y="39370"/>
                    <a:pt x="2387600" y="25400"/>
                    <a:pt x="2410460" y="16510"/>
                  </a:cubicBezTo>
                  <a:cubicBezTo>
                    <a:pt x="2434590" y="7620"/>
                    <a:pt x="2459990" y="1270"/>
                    <a:pt x="2485390" y="1270"/>
                  </a:cubicBezTo>
                  <a:cubicBezTo>
                    <a:pt x="2510790" y="0"/>
                    <a:pt x="2537460" y="2540"/>
                    <a:pt x="2561590" y="10160"/>
                  </a:cubicBezTo>
                  <a:cubicBezTo>
                    <a:pt x="2585720" y="17780"/>
                    <a:pt x="2609850" y="29210"/>
                    <a:pt x="2630170" y="43180"/>
                  </a:cubicBezTo>
                  <a:cubicBezTo>
                    <a:pt x="2651760" y="57150"/>
                    <a:pt x="2670810" y="76200"/>
                    <a:pt x="2684780" y="96520"/>
                  </a:cubicBezTo>
                  <a:cubicBezTo>
                    <a:pt x="2700020" y="116840"/>
                    <a:pt x="2712720" y="140970"/>
                    <a:pt x="2720340" y="165100"/>
                  </a:cubicBezTo>
                  <a:cubicBezTo>
                    <a:pt x="2727960" y="187960"/>
                    <a:pt x="2731770" y="214630"/>
                    <a:pt x="2731770" y="240030"/>
                  </a:cubicBezTo>
                  <a:cubicBezTo>
                    <a:pt x="2731770" y="265430"/>
                    <a:pt x="2726690" y="292100"/>
                    <a:pt x="2717800" y="314960"/>
                  </a:cubicBezTo>
                  <a:cubicBezTo>
                    <a:pt x="2710180" y="339090"/>
                    <a:pt x="2697480" y="363220"/>
                    <a:pt x="2680970" y="382270"/>
                  </a:cubicBezTo>
                  <a:cubicBezTo>
                    <a:pt x="2665730" y="402590"/>
                    <a:pt x="2646680" y="420370"/>
                    <a:pt x="2625090" y="434340"/>
                  </a:cubicBezTo>
                  <a:cubicBezTo>
                    <a:pt x="2604770" y="448310"/>
                    <a:pt x="2589530" y="452120"/>
                    <a:pt x="2555240" y="464820"/>
                  </a:cubicBezTo>
                  <a:cubicBezTo>
                    <a:pt x="2470150" y="497840"/>
                    <a:pt x="2256790" y="582930"/>
                    <a:pt x="2092960" y="609600"/>
                  </a:cubicBezTo>
                  <a:cubicBezTo>
                    <a:pt x="1917700" y="637540"/>
                    <a:pt x="1686560" y="610870"/>
                    <a:pt x="1535430" y="621030"/>
                  </a:cubicBezTo>
                  <a:cubicBezTo>
                    <a:pt x="1430020" y="627380"/>
                    <a:pt x="1385570" y="629920"/>
                    <a:pt x="1267460" y="648970"/>
                  </a:cubicBezTo>
                  <a:cubicBezTo>
                    <a:pt x="1037590" y="685800"/>
                    <a:pt x="386080" y="868680"/>
                    <a:pt x="251460" y="872490"/>
                  </a:cubicBezTo>
                  <a:cubicBezTo>
                    <a:pt x="218440" y="872490"/>
                    <a:pt x="212090" y="869950"/>
                    <a:pt x="187960" y="861060"/>
                  </a:cubicBezTo>
                  <a:cubicBezTo>
                    <a:pt x="156210" y="849630"/>
                    <a:pt x="109220" y="825500"/>
                    <a:pt x="80010" y="796290"/>
                  </a:cubicBezTo>
                  <a:cubicBezTo>
                    <a:pt x="50800" y="768350"/>
                    <a:pt x="26670" y="721360"/>
                    <a:pt x="13970" y="689610"/>
                  </a:cubicBezTo>
                  <a:cubicBezTo>
                    <a:pt x="5080" y="666750"/>
                    <a:pt x="3810" y="647700"/>
                    <a:pt x="2540" y="626110"/>
                  </a:cubicBezTo>
                  <a:cubicBezTo>
                    <a:pt x="0" y="605790"/>
                    <a:pt x="0" y="586740"/>
                    <a:pt x="5080" y="562610"/>
                  </a:cubicBezTo>
                  <a:cubicBezTo>
                    <a:pt x="12700" y="529590"/>
                    <a:pt x="36830" y="476250"/>
                    <a:pt x="55880" y="447040"/>
                  </a:cubicBezTo>
                  <a:cubicBezTo>
                    <a:pt x="69850" y="427990"/>
                    <a:pt x="81280" y="416560"/>
                    <a:pt x="100330" y="402590"/>
                  </a:cubicBezTo>
                  <a:cubicBezTo>
                    <a:pt x="129540" y="382270"/>
                    <a:pt x="215900" y="349250"/>
                    <a:pt x="215900" y="3492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9525" y="10064115"/>
            <a:ext cx="1914525" cy="631507"/>
            <a:chOff x="0" y="0"/>
            <a:chExt cx="2552700" cy="8420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43180"/>
              <a:ext cx="2451100" cy="748030"/>
            </a:xfrm>
            <a:custGeom>
              <a:avLst/>
              <a:gdLst/>
              <a:ahLst/>
              <a:cxnLst/>
              <a:rect r="r" b="b" t="t" l="l"/>
              <a:pathLst>
                <a:path h="748030" w="2451100">
                  <a:moveTo>
                    <a:pt x="224790" y="209550"/>
                  </a:moveTo>
                  <a:cubicBezTo>
                    <a:pt x="933450" y="116840"/>
                    <a:pt x="1191260" y="49530"/>
                    <a:pt x="1435100" y="26670"/>
                  </a:cubicBezTo>
                  <a:cubicBezTo>
                    <a:pt x="1685290" y="2540"/>
                    <a:pt x="2076450" y="0"/>
                    <a:pt x="2200910" y="7620"/>
                  </a:cubicBezTo>
                  <a:cubicBezTo>
                    <a:pt x="2240280" y="10160"/>
                    <a:pt x="2254250" y="11430"/>
                    <a:pt x="2279650" y="19050"/>
                  </a:cubicBezTo>
                  <a:cubicBezTo>
                    <a:pt x="2305050" y="27940"/>
                    <a:pt x="2329180" y="40640"/>
                    <a:pt x="2350770" y="55880"/>
                  </a:cubicBezTo>
                  <a:cubicBezTo>
                    <a:pt x="2372360" y="71120"/>
                    <a:pt x="2391410" y="91440"/>
                    <a:pt x="2406650" y="113030"/>
                  </a:cubicBezTo>
                  <a:cubicBezTo>
                    <a:pt x="2421890" y="134620"/>
                    <a:pt x="2433320" y="160020"/>
                    <a:pt x="2440940" y="185420"/>
                  </a:cubicBezTo>
                  <a:cubicBezTo>
                    <a:pt x="2448560" y="210820"/>
                    <a:pt x="2451100" y="238760"/>
                    <a:pt x="2449830" y="264160"/>
                  </a:cubicBezTo>
                  <a:cubicBezTo>
                    <a:pt x="2448560" y="290830"/>
                    <a:pt x="2443480" y="317500"/>
                    <a:pt x="2434590" y="342900"/>
                  </a:cubicBezTo>
                  <a:cubicBezTo>
                    <a:pt x="2424430" y="367030"/>
                    <a:pt x="2410460" y="391160"/>
                    <a:pt x="2393950" y="411480"/>
                  </a:cubicBezTo>
                  <a:cubicBezTo>
                    <a:pt x="2377440" y="431800"/>
                    <a:pt x="2355850" y="449580"/>
                    <a:pt x="2332990" y="463550"/>
                  </a:cubicBezTo>
                  <a:cubicBezTo>
                    <a:pt x="2311400" y="477520"/>
                    <a:pt x="2286000" y="487680"/>
                    <a:pt x="2259330" y="494030"/>
                  </a:cubicBezTo>
                  <a:cubicBezTo>
                    <a:pt x="2233930" y="500380"/>
                    <a:pt x="2205990" y="501650"/>
                    <a:pt x="2180590" y="499110"/>
                  </a:cubicBezTo>
                  <a:cubicBezTo>
                    <a:pt x="2153920" y="496570"/>
                    <a:pt x="2127250" y="490220"/>
                    <a:pt x="2103120" y="478790"/>
                  </a:cubicBezTo>
                  <a:cubicBezTo>
                    <a:pt x="2078990" y="468630"/>
                    <a:pt x="2056130" y="453390"/>
                    <a:pt x="2037080" y="435610"/>
                  </a:cubicBezTo>
                  <a:cubicBezTo>
                    <a:pt x="2016760" y="417830"/>
                    <a:pt x="2000250" y="394970"/>
                    <a:pt x="1987550" y="372110"/>
                  </a:cubicBezTo>
                  <a:cubicBezTo>
                    <a:pt x="1974850" y="349250"/>
                    <a:pt x="1965960" y="322580"/>
                    <a:pt x="1960880" y="297180"/>
                  </a:cubicBezTo>
                  <a:cubicBezTo>
                    <a:pt x="1957070" y="270510"/>
                    <a:pt x="1955800" y="242570"/>
                    <a:pt x="1959610" y="217170"/>
                  </a:cubicBezTo>
                  <a:cubicBezTo>
                    <a:pt x="1964690" y="190500"/>
                    <a:pt x="1972310" y="165100"/>
                    <a:pt x="1985010" y="140970"/>
                  </a:cubicBezTo>
                  <a:cubicBezTo>
                    <a:pt x="1996440" y="118110"/>
                    <a:pt x="2012950" y="95250"/>
                    <a:pt x="2032000" y="77470"/>
                  </a:cubicBezTo>
                  <a:cubicBezTo>
                    <a:pt x="2051050" y="58420"/>
                    <a:pt x="2073910" y="43180"/>
                    <a:pt x="2098040" y="31750"/>
                  </a:cubicBezTo>
                  <a:cubicBezTo>
                    <a:pt x="2120900" y="20320"/>
                    <a:pt x="2148840" y="12700"/>
                    <a:pt x="2174240" y="8890"/>
                  </a:cubicBezTo>
                  <a:cubicBezTo>
                    <a:pt x="2200910" y="6350"/>
                    <a:pt x="2228850" y="7620"/>
                    <a:pt x="2254250" y="12700"/>
                  </a:cubicBezTo>
                  <a:cubicBezTo>
                    <a:pt x="2279650" y="17780"/>
                    <a:pt x="2306320" y="27940"/>
                    <a:pt x="2327910" y="40640"/>
                  </a:cubicBezTo>
                  <a:cubicBezTo>
                    <a:pt x="2350770" y="54610"/>
                    <a:pt x="2372360" y="72390"/>
                    <a:pt x="2390140" y="92710"/>
                  </a:cubicBezTo>
                  <a:cubicBezTo>
                    <a:pt x="2406650" y="111760"/>
                    <a:pt x="2421890" y="135890"/>
                    <a:pt x="2432050" y="160020"/>
                  </a:cubicBezTo>
                  <a:cubicBezTo>
                    <a:pt x="2442210" y="184150"/>
                    <a:pt x="2448560" y="212090"/>
                    <a:pt x="2449830" y="237490"/>
                  </a:cubicBezTo>
                  <a:cubicBezTo>
                    <a:pt x="2451100" y="264160"/>
                    <a:pt x="2448560" y="292100"/>
                    <a:pt x="2442210" y="317500"/>
                  </a:cubicBezTo>
                  <a:cubicBezTo>
                    <a:pt x="2435860" y="342900"/>
                    <a:pt x="2424430" y="368300"/>
                    <a:pt x="2409190" y="389890"/>
                  </a:cubicBezTo>
                  <a:cubicBezTo>
                    <a:pt x="2395220" y="411480"/>
                    <a:pt x="2376170" y="431800"/>
                    <a:pt x="2355850" y="448310"/>
                  </a:cubicBezTo>
                  <a:cubicBezTo>
                    <a:pt x="2334260" y="464820"/>
                    <a:pt x="2310130" y="477520"/>
                    <a:pt x="2286000" y="486410"/>
                  </a:cubicBezTo>
                  <a:cubicBezTo>
                    <a:pt x="2260600" y="495300"/>
                    <a:pt x="2246630" y="496570"/>
                    <a:pt x="2207260" y="500380"/>
                  </a:cubicBezTo>
                  <a:cubicBezTo>
                    <a:pt x="2087880" y="511810"/>
                    <a:pt x="1760220" y="482600"/>
                    <a:pt x="1490980" y="510540"/>
                  </a:cubicBezTo>
                  <a:cubicBezTo>
                    <a:pt x="1132840" y="547370"/>
                    <a:pt x="405130" y="748030"/>
                    <a:pt x="252730" y="748030"/>
                  </a:cubicBezTo>
                  <a:cubicBezTo>
                    <a:pt x="217170" y="748030"/>
                    <a:pt x="212090" y="744220"/>
                    <a:pt x="187960" y="735330"/>
                  </a:cubicBezTo>
                  <a:cubicBezTo>
                    <a:pt x="154940" y="722630"/>
                    <a:pt x="106680" y="697230"/>
                    <a:pt x="77470" y="666750"/>
                  </a:cubicBezTo>
                  <a:cubicBezTo>
                    <a:pt x="48260" y="637540"/>
                    <a:pt x="24130" y="589280"/>
                    <a:pt x="11430" y="556260"/>
                  </a:cubicBezTo>
                  <a:cubicBezTo>
                    <a:pt x="2540" y="532130"/>
                    <a:pt x="0" y="516890"/>
                    <a:pt x="0" y="491490"/>
                  </a:cubicBezTo>
                  <a:cubicBezTo>
                    <a:pt x="0" y="455930"/>
                    <a:pt x="11430" y="396240"/>
                    <a:pt x="24130" y="363220"/>
                  </a:cubicBezTo>
                  <a:cubicBezTo>
                    <a:pt x="33020" y="340360"/>
                    <a:pt x="41910" y="326390"/>
                    <a:pt x="58420" y="308610"/>
                  </a:cubicBezTo>
                  <a:cubicBezTo>
                    <a:pt x="82550" y="281940"/>
                    <a:pt x="130810" y="245110"/>
                    <a:pt x="161290" y="228600"/>
                  </a:cubicBezTo>
                  <a:cubicBezTo>
                    <a:pt x="184150" y="217170"/>
                    <a:pt x="224790" y="209550"/>
                    <a:pt x="224790" y="2095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-294322" y="9466898"/>
            <a:ext cx="5018722" cy="1014412"/>
            <a:chOff x="0" y="0"/>
            <a:chExt cx="6691630" cy="1352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0480" y="43180"/>
              <a:ext cx="6612889" cy="1263650"/>
            </a:xfrm>
            <a:custGeom>
              <a:avLst/>
              <a:gdLst/>
              <a:ahLst/>
              <a:cxnLst/>
              <a:rect r="r" b="b" t="t" l="l"/>
              <a:pathLst>
                <a:path h="1263650" w="6612889">
                  <a:moveTo>
                    <a:pt x="1426210" y="100330"/>
                  </a:moveTo>
                  <a:cubicBezTo>
                    <a:pt x="4175760" y="24130"/>
                    <a:pt x="4554220" y="19050"/>
                    <a:pt x="4795520" y="27940"/>
                  </a:cubicBezTo>
                  <a:cubicBezTo>
                    <a:pt x="4926330" y="33020"/>
                    <a:pt x="5039360" y="35560"/>
                    <a:pt x="5096510" y="50800"/>
                  </a:cubicBezTo>
                  <a:cubicBezTo>
                    <a:pt x="5120640" y="57150"/>
                    <a:pt x="5129530" y="62230"/>
                    <a:pt x="5146040" y="74930"/>
                  </a:cubicBezTo>
                  <a:cubicBezTo>
                    <a:pt x="5170170" y="91440"/>
                    <a:pt x="5204460" y="121920"/>
                    <a:pt x="5222240" y="152400"/>
                  </a:cubicBezTo>
                  <a:cubicBezTo>
                    <a:pt x="5240020" y="182880"/>
                    <a:pt x="5250180" y="227330"/>
                    <a:pt x="5253990" y="256540"/>
                  </a:cubicBezTo>
                  <a:cubicBezTo>
                    <a:pt x="5256530" y="278130"/>
                    <a:pt x="5255260" y="290830"/>
                    <a:pt x="5250180" y="311150"/>
                  </a:cubicBezTo>
                  <a:cubicBezTo>
                    <a:pt x="5242560" y="340360"/>
                    <a:pt x="5220970" y="386080"/>
                    <a:pt x="5204460" y="410210"/>
                  </a:cubicBezTo>
                  <a:cubicBezTo>
                    <a:pt x="5191760" y="427990"/>
                    <a:pt x="5181600" y="436880"/>
                    <a:pt x="5165090" y="449580"/>
                  </a:cubicBezTo>
                  <a:cubicBezTo>
                    <a:pt x="5139690" y="466090"/>
                    <a:pt x="5114290" y="483870"/>
                    <a:pt x="5064760" y="492760"/>
                  </a:cubicBezTo>
                  <a:cubicBezTo>
                    <a:pt x="4936490" y="516890"/>
                    <a:pt x="4677410" y="459740"/>
                    <a:pt x="4347210" y="459740"/>
                  </a:cubicBezTo>
                  <a:cubicBezTo>
                    <a:pt x="3620770" y="459740"/>
                    <a:pt x="1366520" y="546100"/>
                    <a:pt x="844550" y="624840"/>
                  </a:cubicBezTo>
                  <a:cubicBezTo>
                    <a:pt x="690880" y="647700"/>
                    <a:pt x="548640" y="687070"/>
                    <a:pt x="551180" y="699770"/>
                  </a:cubicBezTo>
                  <a:cubicBezTo>
                    <a:pt x="553720" y="716280"/>
                    <a:pt x="866140" y="683260"/>
                    <a:pt x="1041400" y="685800"/>
                  </a:cubicBezTo>
                  <a:cubicBezTo>
                    <a:pt x="1245870" y="689610"/>
                    <a:pt x="1408430" y="711200"/>
                    <a:pt x="1701800" y="723900"/>
                  </a:cubicBezTo>
                  <a:cubicBezTo>
                    <a:pt x="2283460" y="750570"/>
                    <a:pt x="3768090" y="786130"/>
                    <a:pt x="4312920" y="810260"/>
                  </a:cubicBezTo>
                  <a:cubicBezTo>
                    <a:pt x="4561840" y="821690"/>
                    <a:pt x="4687570" y="835660"/>
                    <a:pt x="4855210" y="842010"/>
                  </a:cubicBezTo>
                  <a:cubicBezTo>
                    <a:pt x="5001260" y="848360"/>
                    <a:pt x="5116830" y="852170"/>
                    <a:pt x="5265420" y="852170"/>
                  </a:cubicBezTo>
                  <a:cubicBezTo>
                    <a:pt x="5443220" y="852170"/>
                    <a:pt x="5763260" y="835660"/>
                    <a:pt x="5852160" y="840740"/>
                  </a:cubicBezTo>
                  <a:cubicBezTo>
                    <a:pt x="5877560" y="842010"/>
                    <a:pt x="5882640" y="842010"/>
                    <a:pt x="5901690" y="848360"/>
                  </a:cubicBezTo>
                  <a:cubicBezTo>
                    <a:pt x="5927090" y="855980"/>
                    <a:pt x="5965190" y="873760"/>
                    <a:pt x="5989320" y="895350"/>
                  </a:cubicBezTo>
                  <a:cubicBezTo>
                    <a:pt x="6013450" y="916940"/>
                    <a:pt x="6033770" y="947420"/>
                    <a:pt x="6045200" y="977900"/>
                  </a:cubicBezTo>
                  <a:cubicBezTo>
                    <a:pt x="6056630" y="1008380"/>
                    <a:pt x="6060440" y="1045210"/>
                    <a:pt x="6056630" y="1076960"/>
                  </a:cubicBezTo>
                  <a:cubicBezTo>
                    <a:pt x="6052820" y="1109980"/>
                    <a:pt x="6038850" y="1144270"/>
                    <a:pt x="6019800" y="1170940"/>
                  </a:cubicBezTo>
                  <a:cubicBezTo>
                    <a:pt x="6002020" y="1196340"/>
                    <a:pt x="5972810" y="1221740"/>
                    <a:pt x="5944870" y="1235710"/>
                  </a:cubicBezTo>
                  <a:cubicBezTo>
                    <a:pt x="5915660" y="1250950"/>
                    <a:pt x="5897880" y="1258570"/>
                    <a:pt x="5847080" y="1258570"/>
                  </a:cubicBezTo>
                  <a:cubicBezTo>
                    <a:pt x="5675630" y="1261110"/>
                    <a:pt x="5010150" y="1073150"/>
                    <a:pt x="4712970" y="1014730"/>
                  </a:cubicBezTo>
                  <a:cubicBezTo>
                    <a:pt x="4521200" y="977900"/>
                    <a:pt x="4418330" y="958850"/>
                    <a:pt x="4237990" y="929640"/>
                  </a:cubicBezTo>
                  <a:cubicBezTo>
                    <a:pt x="4003040" y="892810"/>
                    <a:pt x="3685540" y="844550"/>
                    <a:pt x="3420110" y="815340"/>
                  </a:cubicBezTo>
                  <a:cubicBezTo>
                    <a:pt x="3168650" y="788670"/>
                    <a:pt x="2919730" y="769620"/>
                    <a:pt x="2686050" y="758190"/>
                  </a:cubicBezTo>
                  <a:cubicBezTo>
                    <a:pt x="2475230" y="748030"/>
                    <a:pt x="2263140" y="741680"/>
                    <a:pt x="2082800" y="745490"/>
                  </a:cubicBezTo>
                  <a:cubicBezTo>
                    <a:pt x="1934210" y="749300"/>
                    <a:pt x="1827530" y="759460"/>
                    <a:pt x="1678940" y="773430"/>
                  </a:cubicBezTo>
                  <a:cubicBezTo>
                    <a:pt x="1497330" y="789940"/>
                    <a:pt x="1169670" y="819150"/>
                    <a:pt x="1070610" y="844550"/>
                  </a:cubicBezTo>
                  <a:cubicBezTo>
                    <a:pt x="1036320" y="852170"/>
                    <a:pt x="1026160" y="866140"/>
                    <a:pt x="1005840" y="868680"/>
                  </a:cubicBezTo>
                  <a:cubicBezTo>
                    <a:pt x="988060" y="871220"/>
                    <a:pt x="971550" y="867410"/>
                    <a:pt x="955040" y="864870"/>
                  </a:cubicBezTo>
                  <a:cubicBezTo>
                    <a:pt x="938530" y="861060"/>
                    <a:pt x="924560" y="857250"/>
                    <a:pt x="906780" y="848360"/>
                  </a:cubicBezTo>
                  <a:cubicBezTo>
                    <a:pt x="882650" y="834390"/>
                    <a:pt x="848360" y="810260"/>
                    <a:pt x="829310" y="783590"/>
                  </a:cubicBezTo>
                  <a:cubicBezTo>
                    <a:pt x="810260" y="758190"/>
                    <a:pt x="796290" y="717550"/>
                    <a:pt x="789940" y="690880"/>
                  </a:cubicBezTo>
                  <a:cubicBezTo>
                    <a:pt x="786130" y="671830"/>
                    <a:pt x="787400" y="657860"/>
                    <a:pt x="788670" y="640080"/>
                  </a:cubicBezTo>
                  <a:cubicBezTo>
                    <a:pt x="789940" y="623570"/>
                    <a:pt x="791210" y="609600"/>
                    <a:pt x="798830" y="590550"/>
                  </a:cubicBezTo>
                  <a:cubicBezTo>
                    <a:pt x="808990" y="565150"/>
                    <a:pt x="829310" y="528320"/>
                    <a:pt x="853440" y="505460"/>
                  </a:cubicBezTo>
                  <a:cubicBezTo>
                    <a:pt x="876300" y="483870"/>
                    <a:pt x="914400" y="464820"/>
                    <a:pt x="939800" y="455930"/>
                  </a:cubicBezTo>
                  <a:cubicBezTo>
                    <a:pt x="958850" y="449580"/>
                    <a:pt x="965200" y="448310"/>
                    <a:pt x="990600" y="448310"/>
                  </a:cubicBezTo>
                  <a:cubicBezTo>
                    <a:pt x="1071880" y="447040"/>
                    <a:pt x="1324610" y="506730"/>
                    <a:pt x="1506220" y="520700"/>
                  </a:cubicBezTo>
                  <a:cubicBezTo>
                    <a:pt x="1704340" y="535940"/>
                    <a:pt x="1884680" y="527050"/>
                    <a:pt x="2132330" y="527050"/>
                  </a:cubicBezTo>
                  <a:cubicBezTo>
                    <a:pt x="2495550" y="528320"/>
                    <a:pt x="3121660" y="523240"/>
                    <a:pt x="3474720" y="513080"/>
                  </a:cubicBezTo>
                  <a:cubicBezTo>
                    <a:pt x="3704590" y="506730"/>
                    <a:pt x="3793490" y="495300"/>
                    <a:pt x="4044950" y="486410"/>
                  </a:cubicBezTo>
                  <a:cubicBezTo>
                    <a:pt x="4531360" y="469900"/>
                    <a:pt x="5822950" y="415290"/>
                    <a:pt x="6191250" y="439420"/>
                  </a:cubicBezTo>
                  <a:cubicBezTo>
                    <a:pt x="6319520" y="447040"/>
                    <a:pt x="6385560" y="449580"/>
                    <a:pt x="6450330" y="477520"/>
                  </a:cubicBezTo>
                  <a:cubicBezTo>
                    <a:pt x="6497320" y="497840"/>
                    <a:pt x="6530340" y="529590"/>
                    <a:pt x="6557010" y="560070"/>
                  </a:cubicBezTo>
                  <a:cubicBezTo>
                    <a:pt x="6579870" y="588010"/>
                    <a:pt x="6596380" y="618490"/>
                    <a:pt x="6604000" y="650240"/>
                  </a:cubicBezTo>
                  <a:cubicBezTo>
                    <a:pt x="6612890" y="681990"/>
                    <a:pt x="6609080" y="725170"/>
                    <a:pt x="6604000" y="751840"/>
                  </a:cubicBezTo>
                  <a:cubicBezTo>
                    <a:pt x="6601460" y="772160"/>
                    <a:pt x="6596380" y="783590"/>
                    <a:pt x="6586220" y="800100"/>
                  </a:cubicBezTo>
                  <a:cubicBezTo>
                    <a:pt x="6572250" y="824230"/>
                    <a:pt x="6545580" y="857250"/>
                    <a:pt x="6518910" y="876300"/>
                  </a:cubicBezTo>
                  <a:cubicBezTo>
                    <a:pt x="6492240" y="895350"/>
                    <a:pt x="6456680" y="908050"/>
                    <a:pt x="6423660" y="911860"/>
                  </a:cubicBezTo>
                  <a:cubicBezTo>
                    <a:pt x="6390640" y="916940"/>
                    <a:pt x="6367780" y="900430"/>
                    <a:pt x="6323330" y="900430"/>
                  </a:cubicBezTo>
                  <a:cubicBezTo>
                    <a:pt x="6229350" y="900430"/>
                    <a:pt x="6074410" y="939800"/>
                    <a:pt x="5890260" y="952500"/>
                  </a:cubicBezTo>
                  <a:cubicBezTo>
                    <a:pt x="5567680" y="974090"/>
                    <a:pt x="4960620" y="970280"/>
                    <a:pt x="4554220" y="971550"/>
                  </a:cubicBezTo>
                  <a:cubicBezTo>
                    <a:pt x="4213860" y="972820"/>
                    <a:pt x="3943350" y="971550"/>
                    <a:pt x="3614420" y="963930"/>
                  </a:cubicBezTo>
                  <a:cubicBezTo>
                    <a:pt x="3251200" y="955040"/>
                    <a:pt x="2792730" y="916940"/>
                    <a:pt x="2472690" y="918210"/>
                  </a:cubicBezTo>
                  <a:cubicBezTo>
                    <a:pt x="2239010" y="919480"/>
                    <a:pt x="2073910" y="930910"/>
                    <a:pt x="1868170" y="948690"/>
                  </a:cubicBezTo>
                  <a:cubicBezTo>
                    <a:pt x="1649730" y="969010"/>
                    <a:pt x="1372870" y="1018540"/>
                    <a:pt x="1198880" y="1035050"/>
                  </a:cubicBezTo>
                  <a:cubicBezTo>
                    <a:pt x="1087120" y="1045210"/>
                    <a:pt x="985520" y="1051560"/>
                    <a:pt x="924560" y="1049020"/>
                  </a:cubicBezTo>
                  <a:cubicBezTo>
                    <a:pt x="892810" y="1047750"/>
                    <a:pt x="875030" y="1045210"/>
                    <a:pt x="853440" y="1038860"/>
                  </a:cubicBezTo>
                  <a:cubicBezTo>
                    <a:pt x="830580" y="1031240"/>
                    <a:pt x="807720" y="1019810"/>
                    <a:pt x="788670" y="1005840"/>
                  </a:cubicBezTo>
                  <a:cubicBezTo>
                    <a:pt x="769620" y="991870"/>
                    <a:pt x="751840" y="974090"/>
                    <a:pt x="739140" y="955040"/>
                  </a:cubicBezTo>
                  <a:cubicBezTo>
                    <a:pt x="725170" y="935990"/>
                    <a:pt x="713740" y="913130"/>
                    <a:pt x="707390" y="891540"/>
                  </a:cubicBezTo>
                  <a:cubicBezTo>
                    <a:pt x="701040" y="868680"/>
                    <a:pt x="697230" y="843280"/>
                    <a:pt x="698500" y="820420"/>
                  </a:cubicBezTo>
                  <a:cubicBezTo>
                    <a:pt x="698500" y="796290"/>
                    <a:pt x="703580" y="772160"/>
                    <a:pt x="712470" y="749300"/>
                  </a:cubicBezTo>
                  <a:cubicBezTo>
                    <a:pt x="720090" y="727710"/>
                    <a:pt x="732790" y="706120"/>
                    <a:pt x="748030" y="687070"/>
                  </a:cubicBezTo>
                  <a:cubicBezTo>
                    <a:pt x="763270" y="669290"/>
                    <a:pt x="781050" y="652780"/>
                    <a:pt x="801370" y="640080"/>
                  </a:cubicBezTo>
                  <a:cubicBezTo>
                    <a:pt x="821690" y="627380"/>
                    <a:pt x="844550" y="617220"/>
                    <a:pt x="867410" y="612140"/>
                  </a:cubicBezTo>
                  <a:cubicBezTo>
                    <a:pt x="890270" y="607060"/>
                    <a:pt x="915670" y="604520"/>
                    <a:pt x="938530" y="607060"/>
                  </a:cubicBezTo>
                  <a:cubicBezTo>
                    <a:pt x="962660" y="608330"/>
                    <a:pt x="986790" y="614680"/>
                    <a:pt x="1008380" y="624840"/>
                  </a:cubicBezTo>
                  <a:cubicBezTo>
                    <a:pt x="1029970" y="633730"/>
                    <a:pt x="1051560" y="647700"/>
                    <a:pt x="1068070" y="662940"/>
                  </a:cubicBezTo>
                  <a:cubicBezTo>
                    <a:pt x="1085850" y="679450"/>
                    <a:pt x="1101090" y="698500"/>
                    <a:pt x="1112520" y="720090"/>
                  </a:cubicBezTo>
                  <a:cubicBezTo>
                    <a:pt x="1123950" y="740410"/>
                    <a:pt x="1132840" y="763270"/>
                    <a:pt x="1137920" y="787400"/>
                  </a:cubicBezTo>
                  <a:cubicBezTo>
                    <a:pt x="1141730" y="810260"/>
                    <a:pt x="1141730" y="835660"/>
                    <a:pt x="1139190" y="858520"/>
                  </a:cubicBezTo>
                  <a:cubicBezTo>
                    <a:pt x="1135380" y="881380"/>
                    <a:pt x="1127760" y="905510"/>
                    <a:pt x="1117600" y="927100"/>
                  </a:cubicBezTo>
                  <a:cubicBezTo>
                    <a:pt x="1106170" y="947420"/>
                    <a:pt x="1092200" y="967740"/>
                    <a:pt x="1075690" y="985520"/>
                  </a:cubicBezTo>
                  <a:cubicBezTo>
                    <a:pt x="1057910" y="1002030"/>
                    <a:pt x="1037590" y="1016000"/>
                    <a:pt x="1016000" y="1026160"/>
                  </a:cubicBezTo>
                  <a:cubicBezTo>
                    <a:pt x="995680" y="1036320"/>
                    <a:pt x="971550" y="1043940"/>
                    <a:pt x="947420" y="1046480"/>
                  </a:cubicBezTo>
                  <a:cubicBezTo>
                    <a:pt x="924560" y="1050290"/>
                    <a:pt x="899160" y="1049020"/>
                    <a:pt x="876300" y="1043940"/>
                  </a:cubicBezTo>
                  <a:cubicBezTo>
                    <a:pt x="853440" y="1040130"/>
                    <a:pt x="829310" y="1031240"/>
                    <a:pt x="808990" y="1019810"/>
                  </a:cubicBezTo>
                  <a:cubicBezTo>
                    <a:pt x="788670" y="1007110"/>
                    <a:pt x="769620" y="991870"/>
                    <a:pt x="753110" y="974090"/>
                  </a:cubicBezTo>
                  <a:cubicBezTo>
                    <a:pt x="737870" y="956310"/>
                    <a:pt x="725170" y="934720"/>
                    <a:pt x="715010" y="913130"/>
                  </a:cubicBezTo>
                  <a:cubicBezTo>
                    <a:pt x="706120" y="891540"/>
                    <a:pt x="699770" y="867410"/>
                    <a:pt x="698500" y="843280"/>
                  </a:cubicBezTo>
                  <a:cubicBezTo>
                    <a:pt x="697230" y="820420"/>
                    <a:pt x="698500" y="795020"/>
                    <a:pt x="704850" y="772160"/>
                  </a:cubicBezTo>
                  <a:cubicBezTo>
                    <a:pt x="711200" y="749300"/>
                    <a:pt x="721360" y="726440"/>
                    <a:pt x="734060" y="706120"/>
                  </a:cubicBezTo>
                  <a:cubicBezTo>
                    <a:pt x="746760" y="687070"/>
                    <a:pt x="763270" y="668020"/>
                    <a:pt x="782320" y="654050"/>
                  </a:cubicBezTo>
                  <a:cubicBezTo>
                    <a:pt x="800100" y="638810"/>
                    <a:pt x="822960" y="627380"/>
                    <a:pt x="844550" y="618490"/>
                  </a:cubicBezTo>
                  <a:cubicBezTo>
                    <a:pt x="866140" y="610870"/>
                    <a:pt x="880110" y="609600"/>
                    <a:pt x="914400" y="605790"/>
                  </a:cubicBezTo>
                  <a:cubicBezTo>
                    <a:pt x="1014730" y="595630"/>
                    <a:pt x="1329690" y="604520"/>
                    <a:pt x="1501140" y="591820"/>
                  </a:cubicBezTo>
                  <a:cubicBezTo>
                    <a:pt x="1635760" y="581660"/>
                    <a:pt x="1722120" y="557530"/>
                    <a:pt x="1859280" y="547370"/>
                  </a:cubicBezTo>
                  <a:cubicBezTo>
                    <a:pt x="2038350" y="535940"/>
                    <a:pt x="2246630" y="537210"/>
                    <a:pt x="2486660" y="539750"/>
                  </a:cubicBezTo>
                  <a:cubicBezTo>
                    <a:pt x="2807970" y="542290"/>
                    <a:pt x="3256280" y="567690"/>
                    <a:pt x="3614420" y="572770"/>
                  </a:cubicBezTo>
                  <a:cubicBezTo>
                    <a:pt x="3940810" y="576580"/>
                    <a:pt x="4208780" y="574040"/>
                    <a:pt x="4546600" y="568960"/>
                  </a:cubicBezTo>
                  <a:cubicBezTo>
                    <a:pt x="4950460" y="563880"/>
                    <a:pt x="5521960" y="548640"/>
                    <a:pt x="5877560" y="534670"/>
                  </a:cubicBezTo>
                  <a:cubicBezTo>
                    <a:pt x="6116320" y="525780"/>
                    <a:pt x="6367780" y="472440"/>
                    <a:pt x="6473190" y="502920"/>
                  </a:cubicBezTo>
                  <a:cubicBezTo>
                    <a:pt x="6517640" y="515620"/>
                    <a:pt x="6537960" y="541020"/>
                    <a:pt x="6557010" y="560070"/>
                  </a:cubicBezTo>
                  <a:cubicBezTo>
                    <a:pt x="6570980" y="574040"/>
                    <a:pt x="6578600" y="584200"/>
                    <a:pt x="6586220" y="603250"/>
                  </a:cubicBezTo>
                  <a:cubicBezTo>
                    <a:pt x="6597650" y="627380"/>
                    <a:pt x="6610350" y="668020"/>
                    <a:pt x="6610350" y="701040"/>
                  </a:cubicBezTo>
                  <a:cubicBezTo>
                    <a:pt x="6610350" y="734060"/>
                    <a:pt x="6597650" y="774700"/>
                    <a:pt x="6586220" y="800100"/>
                  </a:cubicBezTo>
                  <a:cubicBezTo>
                    <a:pt x="6578600" y="817880"/>
                    <a:pt x="6570980" y="828040"/>
                    <a:pt x="6557010" y="842010"/>
                  </a:cubicBezTo>
                  <a:cubicBezTo>
                    <a:pt x="6537960" y="862330"/>
                    <a:pt x="6498590" y="889000"/>
                    <a:pt x="6473190" y="900430"/>
                  </a:cubicBezTo>
                  <a:cubicBezTo>
                    <a:pt x="6455410" y="908050"/>
                    <a:pt x="6443980" y="910590"/>
                    <a:pt x="6423660" y="911860"/>
                  </a:cubicBezTo>
                  <a:cubicBezTo>
                    <a:pt x="6395720" y="914400"/>
                    <a:pt x="6357620" y="909320"/>
                    <a:pt x="6323330" y="900430"/>
                  </a:cubicBezTo>
                  <a:cubicBezTo>
                    <a:pt x="6281420" y="889000"/>
                    <a:pt x="6256020" y="858520"/>
                    <a:pt x="6193790" y="844550"/>
                  </a:cubicBezTo>
                  <a:cubicBezTo>
                    <a:pt x="6051550" y="814070"/>
                    <a:pt x="5748020" y="831850"/>
                    <a:pt x="5467350" y="831850"/>
                  </a:cubicBezTo>
                  <a:cubicBezTo>
                    <a:pt x="5074920" y="833120"/>
                    <a:pt x="4514850" y="848360"/>
                    <a:pt x="4062730" y="862330"/>
                  </a:cubicBezTo>
                  <a:cubicBezTo>
                    <a:pt x="3641090" y="876300"/>
                    <a:pt x="3257550" y="902970"/>
                    <a:pt x="2837180" y="915670"/>
                  </a:cubicBezTo>
                  <a:cubicBezTo>
                    <a:pt x="2393950" y="927100"/>
                    <a:pt x="1817370" y="953770"/>
                    <a:pt x="1471930" y="933450"/>
                  </a:cubicBezTo>
                  <a:cubicBezTo>
                    <a:pt x="1257300" y="920750"/>
                    <a:pt x="1055370" y="894080"/>
                    <a:pt x="955040" y="864870"/>
                  </a:cubicBezTo>
                  <a:cubicBezTo>
                    <a:pt x="910590" y="850900"/>
                    <a:pt x="889000" y="842010"/>
                    <a:pt x="864870" y="820420"/>
                  </a:cubicBezTo>
                  <a:cubicBezTo>
                    <a:pt x="839470" y="800100"/>
                    <a:pt x="816610" y="769620"/>
                    <a:pt x="803910" y="740410"/>
                  </a:cubicBezTo>
                  <a:cubicBezTo>
                    <a:pt x="791210" y="709930"/>
                    <a:pt x="787400" y="668020"/>
                    <a:pt x="788670" y="640080"/>
                  </a:cubicBezTo>
                  <a:cubicBezTo>
                    <a:pt x="788670" y="621030"/>
                    <a:pt x="791210" y="609600"/>
                    <a:pt x="798830" y="590550"/>
                  </a:cubicBezTo>
                  <a:cubicBezTo>
                    <a:pt x="808990" y="565150"/>
                    <a:pt x="829310" y="528320"/>
                    <a:pt x="853440" y="506730"/>
                  </a:cubicBezTo>
                  <a:cubicBezTo>
                    <a:pt x="876300" y="483870"/>
                    <a:pt x="908050" y="468630"/>
                    <a:pt x="939800" y="455930"/>
                  </a:cubicBezTo>
                  <a:cubicBezTo>
                    <a:pt x="974090" y="443230"/>
                    <a:pt x="1003300" y="435610"/>
                    <a:pt x="1050290" y="430530"/>
                  </a:cubicBezTo>
                  <a:cubicBezTo>
                    <a:pt x="1130300" y="420370"/>
                    <a:pt x="1249680" y="429260"/>
                    <a:pt x="1381760" y="422910"/>
                  </a:cubicBezTo>
                  <a:cubicBezTo>
                    <a:pt x="1573530" y="414020"/>
                    <a:pt x="1860550" y="379730"/>
                    <a:pt x="2089150" y="373380"/>
                  </a:cubicBezTo>
                  <a:cubicBezTo>
                    <a:pt x="2303780" y="368300"/>
                    <a:pt x="2496820" y="373380"/>
                    <a:pt x="2715260" y="383540"/>
                  </a:cubicBezTo>
                  <a:cubicBezTo>
                    <a:pt x="2955290" y="393700"/>
                    <a:pt x="3213100" y="411480"/>
                    <a:pt x="3470910" y="438150"/>
                  </a:cubicBezTo>
                  <a:cubicBezTo>
                    <a:pt x="3741420" y="464820"/>
                    <a:pt x="4011930" y="502920"/>
                    <a:pt x="4302760" y="546100"/>
                  </a:cubicBezTo>
                  <a:cubicBezTo>
                    <a:pt x="4625340" y="595630"/>
                    <a:pt x="5021580" y="659130"/>
                    <a:pt x="5318760" y="718820"/>
                  </a:cubicBezTo>
                  <a:cubicBezTo>
                    <a:pt x="5554980" y="767080"/>
                    <a:pt x="5844540" y="811530"/>
                    <a:pt x="5948680" y="866140"/>
                  </a:cubicBezTo>
                  <a:cubicBezTo>
                    <a:pt x="5989320" y="887730"/>
                    <a:pt x="6005830" y="911860"/>
                    <a:pt x="6022340" y="933450"/>
                  </a:cubicBezTo>
                  <a:cubicBezTo>
                    <a:pt x="6033770" y="948690"/>
                    <a:pt x="6040120" y="958850"/>
                    <a:pt x="6045200" y="977900"/>
                  </a:cubicBezTo>
                  <a:cubicBezTo>
                    <a:pt x="6052820" y="1004570"/>
                    <a:pt x="6060440" y="1045210"/>
                    <a:pt x="6056630" y="1076960"/>
                  </a:cubicBezTo>
                  <a:cubicBezTo>
                    <a:pt x="6052820" y="1108710"/>
                    <a:pt x="6035040" y="1146810"/>
                    <a:pt x="6019800" y="1170940"/>
                  </a:cubicBezTo>
                  <a:cubicBezTo>
                    <a:pt x="6009640" y="1186180"/>
                    <a:pt x="6002020" y="1196340"/>
                    <a:pt x="5986780" y="1207770"/>
                  </a:cubicBezTo>
                  <a:cubicBezTo>
                    <a:pt x="5965190" y="1224280"/>
                    <a:pt x="5923280" y="1245870"/>
                    <a:pt x="5897880" y="1253490"/>
                  </a:cubicBezTo>
                  <a:cubicBezTo>
                    <a:pt x="5878830" y="1258570"/>
                    <a:pt x="5876290" y="1257300"/>
                    <a:pt x="5847080" y="1258570"/>
                  </a:cubicBezTo>
                  <a:cubicBezTo>
                    <a:pt x="5689600" y="1263650"/>
                    <a:pt x="4913630" y="1207770"/>
                    <a:pt x="4301490" y="1187450"/>
                  </a:cubicBezTo>
                  <a:cubicBezTo>
                    <a:pt x="3402330" y="1156970"/>
                    <a:pt x="1692910" y="1186180"/>
                    <a:pt x="976630" y="1118870"/>
                  </a:cubicBezTo>
                  <a:cubicBezTo>
                    <a:pt x="632460" y="1085850"/>
                    <a:pt x="377190" y="1078230"/>
                    <a:pt x="214630" y="989330"/>
                  </a:cubicBezTo>
                  <a:cubicBezTo>
                    <a:pt x="115570" y="934720"/>
                    <a:pt x="38100" y="863600"/>
                    <a:pt x="20320" y="774700"/>
                  </a:cubicBezTo>
                  <a:cubicBezTo>
                    <a:pt x="0" y="664210"/>
                    <a:pt x="95250" y="439420"/>
                    <a:pt x="181610" y="359410"/>
                  </a:cubicBezTo>
                  <a:cubicBezTo>
                    <a:pt x="248920" y="295910"/>
                    <a:pt x="347980" y="300990"/>
                    <a:pt x="445770" y="278130"/>
                  </a:cubicBezTo>
                  <a:cubicBezTo>
                    <a:pt x="562610" y="250190"/>
                    <a:pt x="688340" y="222250"/>
                    <a:pt x="836930" y="209550"/>
                  </a:cubicBezTo>
                  <a:cubicBezTo>
                    <a:pt x="1029970" y="191770"/>
                    <a:pt x="1206500" y="217170"/>
                    <a:pt x="1507490" y="207010"/>
                  </a:cubicBezTo>
                  <a:cubicBezTo>
                    <a:pt x="2127250" y="184150"/>
                    <a:pt x="3830320" y="30480"/>
                    <a:pt x="4352290" y="11430"/>
                  </a:cubicBezTo>
                  <a:cubicBezTo>
                    <a:pt x="4549140" y="3810"/>
                    <a:pt x="4631690" y="0"/>
                    <a:pt x="4761230" y="7620"/>
                  </a:cubicBezTo>
                  <a:cubicBezTo>
                    <a:pt x="4879340" y="15240"/>
                    <a:pt x="5021580" y="24130"/>
                    <a:pt x="5096510" y="50800"/>
                  </a:cubicBezTo>
                  <a:cubicBezTo>
                    <a:pt x="5139690" y="66040"/>
                    <a:pt x="5165090" y="83820"/>
                    <a:pt x="5189220" y="109220"/>
                  </a:cubicBezTo>
                  <a:cubicBezTo>
                    <a:pt x="5213350" y="133350"/>
                    <a:pt x="5234940" y="175260"/>
                    <a:pt x="5245100" y="203200"/>
                  </a:cubicBezTo>
                  <a:cubicBezTo>
                    <a:pt x="5251450" y="222250"/>
                    <a:pt x="5253990" y="236220"/>
                    <a:pt x="5253990" y="256540"/>
                  </a:cubicBezTo>
                  <a:cubicBezTo>
                    <a:pt x="5253990" y="287020"/>
                    <a:pt x="5247640" y="331470"/>
                    <a:pt x="5232400" y="364490"/>
                  </a:cubicBezTo>
                  <a:cubicBezTo>
                    <a:pt x="5218430" y="396240"/>
                    <a:pt x="5193030" y="427990"/>
                    <a:pt x="5165090" y="449580"/>
                  </a:cubicBezTo>
                  <a:cubicBezTo>
                    <a:pt x="5135880" y="469900"/>
                    <a:pt x="5093970" y="486410"/>
                    <a:pt x="5064760" y="492760"/>
                  </a:cubicBezTo>
                  <a:cubicBezTo>
                    <a:pt x="5044440" y="497840"/>
                    <a:pt x="5038090" y="495300"/>
                    <a:pt x="5010150" y="495300"/>
                  </a:cubicBezTo>
                  <a:cubicBezTo>
                    <a:pt x="4916170" y="494030"/>
                    <a:pt x="4631690" y="453390"/>
                    <a:pt x="4403090" y="444500"/>
                  </a:cubicBezTo>
                  <a:cubicBezTo>
                    <a:pt x="4108450" y="433070"/>
                    <a:pt x="3647440" y="443230"/>
                    <a:pt x="3385820" y="448310"/>
                  </a:cubicBezTo>
                  <a:cubicBezTo>
                    <a:pt x="3219450" y="452120"/>
                    <a:pt x="3159760" y="453390"/>
                    <a:pt x="2980690" y="463550"/>
                  </a:cubicBezTo>
                  <a:cubicBezTo>
                    <a:pt x="2626360" y="483870"/>
                    <a:pt x="1611630" y="622300"/>
                    <a:pt x="1395730" y="584200"/>
                  </a:cubicBezTo>
                  <a:cubicBezTo>
                    <a:pt x="1337310" y="574040"/>
                    <a:pt x="1314450" y="554990"/>
                    <a:pt x="1289050" y="535940"/>
                  </a:cubicBezTo>
                  <a:cubicBezTo>
                    <a:pt x="1270000" y="523240"/>
                    <a:pt x="1259840" y="513080"/>
                    <a:pt x="1247140" y="494030"/>
                  </a:cubicBezTo>
                  <a:cubicBezTo>
                    <a:pt x="1229360" y="468630"/>
                    <a:pt x="1206500" y="419100"/>
                    <a:pt x="1198880" y="387350"/>
                  </a:cubicBezTo>
                  <a:cubicBezTo>
                    <a:pt x="1193800" y="365760"/>
                    <a:pt x="1193800" y="347980"/>
                    <a:pt x="1195070" y="328930"/>
                  </a:cubicBezTo>
                  <a:cubicBezTo>
                    <a:pt x="1196340" y="309880"/>
                    <a:pt x="1198880" y="292100"/>
                    <a:pt x="1206500" y="270510"/>
                  </a:cubicBezTo>
                  <a:cubicBezTo>
                    <a:pt x="1217930" y="241300"/>
                    <a:pt x="1245870" y="194310"/>
                    <a:pt x="1267460" y="170180"/>
                  </a:cubicBezTo>
                  <a:cubicBezTo>
                    <a:pt x="1282700" y="153670"/>
                    <a:pt x="1294130" y="144780"/>
                    <a:pt x="1313180" y="134620"/>
                  </a:cubicBezTo>
                  <a:cubicBezTo>
                    <a:pt x="1342390" y="119380"/>
                    <a:pt x="1426210" y="100330"/>
                    <a:pt x="1426210" y="1003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14157" y="8726805"/>
            <a:ext cx="4184333" cy="1538288"/>
            <a:chOff x="0" y="0"/>
            <a:chExt cx="5579110" cy="2051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1590"/>
              <a:ext cx="5482590" cy="1978660"/>
            </a:xfrm>
            <a:custGeom>
              <a:avLst/>
              <a:gdLst/>
              <a:ahLst/>
              <a:cxnLst/>
              <a:rect r="r" b="b" t="t" l="l"/>
              <a:pathLst>
                <a:path h="1978660" w="5482590">
                  <a:moveTo>
                    <a:pt x="2419350" y="858520"/>
                  </a:moveTo>
                  <a:cubicBezTo>
                    <a:pt x="2962910" y="829310"/>
                    <a:pt x="3068320" y="829310"/>
                    <a:pt x="3205480" y="834390"/>
                  </a:cubicBezTo>
                  <a:cubicBezTo>
                    <a:pt x="3378200" y="840740"/>
                    <a:pt x="3590290" y="850900"/>
                    <a:pt x="3787140" y="875030"/>
                  </a:cubicBezTo>
                  <a:cubicBezTo>
                    <a:pt x="3992880" y="900430"/>
                    <a:pt x="4251960" y="969010"/>
                    <a:pt x="4417060" y="986790"/>
                  </a:cubicBezTo>
                  <a:cubicBezTo>
                    <a:pt x="4522470" y="996950"/>
                    <a:pt x="4622800" y="982980"/>
                    <a:pt x="4677410" y="994410"/>
                  </a:cubicBezTo>
                  <a:cubicBezTo>
                    <a:pt x="4704080" y="1000760"/>
                    <a:pt x="4714240" y="1004570"/>
                    <a:pt x="4734560" y="1017270"/>
                  </a:cubicBezTo>
                  <a:cubicBezTo>
                    <a:pt x="4762500" y="1035050"/>
                    <a:pt x="4803140" y="1066800"/>
                    <a:pt x="4824730" y="1099820"/>
                  </a:cubicBezTo>
                  <a:cubicBezTo>
                    <a:pt x="4846320" y="1131570"/>
                    <a:pt x="4860290" y="1181100"/>
                    <a:pt x="4865370" y="1214120"/>
                  </a:cubicBezTo>
                  <a:cubicBezTo>
                    <a:pt x="4870450" y="1236980"/>
                    <a:pt x="4869180" y="1252220"/>
                    <a:pt x="4865370" y="1275080"/>
                  </a:cubicBezTo>
                  <a:cubicBezTo>
                    <a:pt x="4859020" y="1308100"/>
                    <a:pt x="4842510" y="1356360"/>
                    <a:pt x="4819650" y="1388110"/>
                  </a:cubicBezTo>
                  <a:cubicBezTo>
                    <a:pt x="4796790" y="1419860"/>
                    <a:pt x="4756150" y="1450340"/>
                    <a:pt x="4728210" y="1468120"/>
                  </a:cubicBezTo>
                  <a:cubicBezTo>
                    <a:pt x="4707890" y="1479550"/>
                    <a:pt x="4697730" y="1483360"/>
                    <a:pt x="4669790" y="1488440"/>
                  </a:cubicBezTo>
                  <a:cubicBezTo>
                    <a:pt x="4605020" y="1499870"/>
                    <a:pt x="4476750" y="1498600"/>
                    <a:pt x="4338320" y="1497330"/>
                  </a:cubicBezTo>
                  <a:cubicBezTo>
                    <a:pt x="4103370" y="1493520"/>
                    <a:pt x="3764280" y="1463040"/>
                    <a:pt x="3392170" y="1446530"/>
                  </a:cubicBezTo>
                  <a:cubicBezTo>
                    <a:pt x="2858770" y="1422400"/>
                    <a:pt x="1922780" y="1400810"/>
                    <a:pt x="1437640" y="1374140"/>
                  </a:cubicBezTo>
                  <a:cubicBezTo>
                    <a:pt x="1149350" y="1357630"/>
                    <a:pt x="970280" y="1343660"/>
                    <a:pt x="749300" y="1323340"/>
                  </a:cubicBezTo>
                  <a:cubicBezTo>
                    <a:pt x="542290" y="1304290"/>
                    <a:pt x="255270" y="1292860"/>
                    <a:pt x="147320" y="1256030"/>
                  </a:cubicBezTo>
                  <a:cubicBezTo>
                    <a:pt x="104140" y="1242060"/>
                    <a:pt x="82550" y="1223010"/>
                    <a:pt x="62230" y="1205230"/>
                  </a:cubicBezTo>
                  <a:cubicBezTo>
                    <a:pt x="48260" y="1192530"/>
                    <a:pt x="40640" y="1182370"/>
                    <a:pt x="31750" y="1164590"/>
                  </a:cubicBezTo>
                  <a:cubicBezTo>
                    <a:pt x="19050" y="1141730"/>
                    <a:pt x="5080" y="1097280"/>
                    <a:pt x="2540" y="1070610"/>
                  </a:cubicBezTo>
                  <a:cubicBezTo>
                    <a:pt x="0" y="1051560"/>
                    <a:pt x="2540" y="1036320"/>
                    <a:pt x="5080" y="1019810"/>
                  </a:cubicBezTo>
                  <a:cubicBezTo>
                    <a:pt x="8890" y="1003300"/>
                    <a:pt x="11430" y="989330"/>
                    <a:pt x="20320" y="972820"/>
                  </a:cubicBezTo>
                  <a:cubicBezTo>
                    <a:pt x="33020" y="948690"/>
                    <a:pt x="57150" y="914400"/>
                    <a:pt x="82550" y="894080"/>
                  </a:cubicBezTo>
                  <a:cubicBezTo>
                    <a:pt x="107950" y="875030"/>
                    <a:pt x="147320" y="859790"/>
                    <a:pt x="172720" y="853440"/>
                  </a:cubicBezTo>
                  <a:cubicBezTo>
                    <a:pt x="191770" y="849630"/>
                    <a:pt x="196850" y="850900"/>
                    <a:pt x="223520" y="850900"/>
                  </a:cubicBezTo>
                  <a:cubicBezTo>
                    <a:pt x="326390" y="853440"/>
                    <a:pt x="693420" y="892810"/>
                    <a:pt x="985520" y="928370"/>
                  </a:cubicBezTo>
                  <a:cubicBezTo>
                    <a:pt x="1377950" y="975360"/>
                    <a:pt x="1968500" y="1055370"/>
                    <a:pt x="2367280" y="1121410"/>
                  </a:cubicBezTo>
                  <a:cubicBezTo>
                    <a:pt x="2674620" y="1172210"/>
                    <a:pt x="2943860" y="1224280"/>
                    <a:pt x="3177540" y="1277620"/>
                  </a:cubicBezTo>
                  <a:cubicBezTo>
                    <a:pt x="3356610" y="1318260"/>
                    <a:pt x="3502660" y="1366520"/>
                    <a:pt x="3649980" y="1399540"/>
                  </a:cubicBezTo>
                  <a:cubicBezTo>
                    <a:pt x="3775710" y="1427480"/>
                    <a:pt x="3872230" y="1446530"/>
                    <a:pt x="4004310" y="1466850"/>
                  </a:cubicBezTo>
                  <a:cubicBezTo>
                    <a:pt x="4168140" y="1492250"/>
                    <a:pt x="4398010" y="1526540"/>
                    <a:pt x="4558030" y="1536700"/>
                  </a:cubicBezTo>
                  <a:cubicBezTo>
                    <a:pt x="4678680" y="1544320"/>
                    <a:pt x="4768850" y="1548130"/>
                    <a:pt x="4879340" y="1536700"/>
                  </a:cubicBezTo>
                  <a:cubicBezTo>
                    <a:pt x="4999990" y="1525270"/>
                    <a:pt x="5184140" y="1464310"/>
                    <a:pt x="5252720" y="1463040"/>
                  </a:cubicBezTo>
                  <a:cubicBezTo>
                    <a:pt x="5280660" y="1461770"/>
                    <a:pt x="5288280" y="1464310"/>
                    <a:pt x="5308600" y="1471930"/>
                  </a:cubicBezTo>
                  <a:cubicBezTo>
                    <a:pt x="5337810" y="1482090"/>
                    <a:pt x="5380990" y="1502410"/>
                    <a:pt x="5406390" y="1526540"/>
                  </a:cubicBezTo>
                  <a:cubicBezTo>
                    <a:pt x="5433060" y="1551940"/>
                    <a:pt x="5455920" y="1593850"/>
                    <a:pt x="5467350" y="1621790"/>
                  </a:cubicBezTo>
                  <a:cubicBezTo>
                    <a:pt x="5476240" y="1642110"/>
                    <a:pt x="5478780" y="1654810"/>
                    <a:pt x="5478780" y="1676400"/>
                  </a:cubicBezTo>
                  <a:cubicBezTo>
                    <a:pt x="5480050" y="1706880"/>
                    <a:pt x="5472430" y="1758950"/>
                    <a:pt x="5462270" y="1788160"/>
                  </a:cubicBezTo>
                  <a:cubicBezTo>
                    <a:pt x="5454650" y="1808480"/>
                    <a:pt x="5445760" y="1822450"/>
                    <a:pt x="5434330" y="1836420"/>
                  </a:cubicBezTo>
                  <a:cubicBezTo>
                    <a:pt x="5422900" y="1851660"/>
                    <a:pt x="5412740" y="1865630"/>
                    <a:pt x="5394960" y="1878330"/>
                  </a:cubicBezTo>
                  <a:cubicBezTo>
                    <a:pt x="5370830" y="1896110"/>
                    <a:pt x="5350510" y="1918970"/>
                    <a:pt x="5294630" y="1926590"/>
                  </a:cubicBezTo>
                  <a:cubicBezTo>
                    <a:pt x="5067300" y="1960880"/>
                    <a:pt x="3887470" y="1717040"/>
                    <a:pt x="3502660" y="1654810"/>
                  </a:cubicBezTo>
                  <a:cubicBezTo>
                    <a:pt x="3319780" y="1625600"/>
                    <a:pt x="3229610" y="1612900"/>
                    <a:pt x="3097530" y="1584960"/>
                  </a:cubicBezTo>
                  <a:cubicBezTo>
                    <a:pt x="2967990" y="1558290"/>
                    <a:pt x="2833370" y="1531620"/>
                    <a:pt x="2715260" y="1492250"/>
                  </a:cubicBezTo>
                  <a:cubicBezTo>
                    <a:pt x="2608580" y="1456690"/>
                    <a:pt x="2494280" y="1435100"/>
                    <a:pt x="2418080" y="1365250"/>
                  </a:cubicBezTo>
                  <a:cubicBezTo>
                    <a:pt x="2340610" y="1292860"/>
                    <a:pt x="2247900" y="1158240"/>
                    <a:pt x="2258060" y="1059180"/>
                  </a:cubicBezTo>
                  <a:cubicBezTo>
                    <a:pt x="2269490" y="951230"/>
                    <a:pt x="2421890" y="801370"/>
                    <a:pt x="2520950" y="742950"/>
                  </a:cubicBezTo>
                  <a:cubicBezTo>
                    <a:pt x="2602230" y="695960"/>
                    <a:pt x="2689860" y="699770"/>
                    <a:pt x="2785110" y="694690"/>
                  </a:cubicBezTo>
                  <a:cubicBezTo>
                    <a:pt x="2896870" y="687070"/>
                    <a:pt x="3008630" y="699770"/>
                    <a:pt x="3153410" y="717550"/>
                  </a:cubicBezTo>
                  <a:cubicBezTo>
                    <a:pt x="3365500" y="744220"/>
                    <a:pt x="3731260" y="835660"/>
                    <a:pt x="3928110" y="864870"/>
                  </a:cubicBezTo>
                  <a:cubicBezTo>
                    <a:pt x="4047490" y="882650"/>
                    <a:pt x="4098290" y="889000"/>
                    <a:pt x="4217670" y="895350"/>
                  </a:cubicBezTo>
                  <a:cubicBezTo>
                    <a:pt x="4406900" y="906780"/>
                    <a:pt x="4850130" y="881380"/>
                    <a:pt x="4953000" y="901700"/>
                  </a:cubicBezTo>
                  <a:cubicBezTo>
                    <a:pt x="4982210" y="906780"/>
                    <a:pt x="4987290" y="910590"/>
                    <a:pt x="5006340" y="922020"/>
                  </a:cubicBezTo>
                  <a:cubicBezTo>
                    <a:pt x="5033010" y="938530"/>
                    <a:pt x="5069840" y="966470"/>
                    <a:pt x="5090160" y="996950"/>
                  </a:cubicBezTo>
                  <a:cubicBezTo>
                    <a:pt x="5110480" y="1027430"/>
                    <a:pt x="5125720" y="1066800"/>
                    <a:pt x="5129530" y="1102360"/>
                  </a:cubicBezTo>
                  <a:cubicBezTo>
                    <a:pt x="5133340" y="1139190"/>
                    <a:pt x="5128260" y="1179830"/>
                    <a:pt x="5114290" y="1214120"/>
                  </a:cubicBezTo>
                  <a:cubicBezTo>
                    <a:pt x="5101590" y="1248410"/>
                    <a:pt x="5072380" y="1285240"/>
                    <a:pt x="5050790" y="1305560"/>
                  </a:cubicBezTo>
                  <a:cubicBezTo>
                    <a:pt x="5035550" y="1320800"/>
                    <a:pt x="5030470" y="1325880"/>
                    <a:pt x="5003800" y="1338580"/>
                  </a:cubicBezTo>
                  <a:cubicBezTo>
                    <a:pt x="4912360" y="1379220"/>
                    <a:pt x="4584700" y="1460500"/>
                    <a:pt x="4339590" y="1501140"/>
                  </a:cubicBezTo>
                  <a:cubicBezTo>
                    <a:pt x="4043680" y="1549400"/>
                    <a:pt x="3679190" y="1612900"/>
                    <a:pt x="3345180" y="1583690"/>
                  </a:cubicBezTo>
                  <a:cubicBezTo>
                    <a:pt x="2994660" y="1551940"/>
                    <a:pt x="2411730" y="1318260"/>
                    <a:pt x="2286000" y="1300480"/>
                  </a:cubicBezTo>
                  <a:cubicBezTo>
                    <a:pt x="2259330" y="1296670"/>
                    <a:pt x="2254250" y="1303020"/>
                    <a:pt x="2236470" y="1299210"/>
                  </a:cubicBezTo>
                  <a:cubicBezTo>
                    <a:pt x="2209800" y="1294130"/>
                    <a:pt x="2170430" y="1281430"/>
                    <a:pt x="2145030" y="1262380"/>
                  </a:cubicBezTo>
                  <a:cubicBezTo>
                    <a:pt x="2119630" y="1243330"/>
                    <a:pt x="2095500" y="1215390"/>
                    <a:pt x="2081530" y="1187450"/>
                  </a:cubicBezTo>
                  <a:cubicBezTo>
                    <a:pt x="2067560" y="1158240"/>
                    <a:pt x="2059940" y="1122680"/>
                    <a:pt x="2061210" y="1090930"/>
                  </a:cubicBezTo>
                  <a:cubicBezTo>
                    <a:pt x="2062480" y="1059180"/>
                    <a:pt x="2075180" y="1019810"/>
                    <a:pt x="2086610" y="995680"/>
                  </a:cubicBezTo>
                  <a:cubicBezTo>
                    <a:pt x="2095500" y="979170"/>
                    <a:pt x="2101850" y="969010"/>
                    <a:pt x="2115820" y="956310"/>
                  </a:cubicBezTo>
                  <a:cubicBezTo>
                    <a:pt x="2136140" y="938530"/>
                    <a:pt x="2153920" y="922020"/>
                    <a:pt x="2198370" y="902970"/>
                  </a:cubicBezTo>
                  <a:cubicBezTo>
                    <a:pt x="2335530" y="844550"/>
                    <a:pt x="2809240" y="720090"/>
                    <a:pt x="3102610" y="701040"/>
                  </a:cubicBezTo>
                  <a:cubicBezTo>
                    <a:pt x="3375660" y="683260"/>
                    <a:pt x="3667760" y="740410"/>
                    <a:pt x="3900170" y="770890"/>
                  </a:cubicBezTo>
                  <a:cubicBezTo>
                    <a:pt x="4083050" y="795020"/>
                    <a:pt x="4208780" y="821690"/>
                    <a:pt x="4385310" y="857250"/>
                  </a:cubicBezTo>
                  <a:cubicBezTo>
                    <a:pt x="4597400" y="899160"/>
                    <a:pt x="4953000" y="948690"/>
                    <a:pt x="5087620" y="1013460"/>
                  </a:cubicBezTo>
                  <a:cubicBezTo>
                    <a:pt x="5151120" y="1043940"/>
                    <a:pt x="5185410" y="1085850"/>
                    <a:pt x="5212080" y="1113790"/>
                  </a:cubicBezTo>
                  <a:cubicBezTo>
                    <a:pt x="5226050" y="1130300"/>
                    <a:pt x="5232400" y="1137920"/>
                    <a:pt x="5241290" y="1155700"/>
                  </a:cubicBezTo>
                  <a:cubicBezTo>
                    <a:pt x="5252720" y="1181100"/>
                    <a:pt x="5264150" y="1228090"/>
                    <a:pt x="5265420" y="1256030"/>
                  </a:cubicBezTo>
                  <a:cubicBezTo>
                    <a:pt x="5266690" y="1275080"/>
                    <a:pt x="5262880" y="1290320"/>
                    <a:pt x="5259070" y="1306830"/>
                  </a:cubicBezTo>
                  <a:cubicBezTo>
                    <a:pt x="5255260" y="1323340"/>
                    <a:pt x="5251450" y="1338580"/>
                    <a:pt x="5241290" y="1355090"/>
                  </a:cubicBezTo>
                  <a:cubicBezTo>
                    <a:pt x="5226050" y="1379220"/>
                    <a:pt x="5200650" y="1412240"/>
                    <a:pt x="5172710" y="1431290"/>
                  </a:cubicBezTo>
                  <a:cubicBezTo>
                    <a:pt x="5146040" y="1450340"/>
                    <a:pt x="5105400" y="1463040"/>
                    <a:pt x="5077460" y="1468120"/>
                  </a:cubicBezTo>
                  <a:cubicBezTo>
                    <a:pt x="5058410" y="1471930"/>
                    <a:pt x="5050790" y="1469390"/>
                    <a:pt x="5025390" y="1468120"/>
                  </a:cubicBezTo>
                  <a:cubicBezTo>
                    <a:pt x="4951730" y="1463040"/>
                    <a:pt x="4757420" y="1446530"/>
                    <a:pt x="4587240" y="1408430"/>
                  </a:cubicBezTo>
                  <a:cubicBezTo>
                    <a:pt x="4342130" y="1355090"/>
                    <a:pt x="3968750" y="1211580"/>
                    <a:pt x="3703320" y="1137920"/>
                  </a:cubicBezTo>
                  <a:cubicBezTo>
                    <a:pt x="3488690" y="1079500"/>
                    <a:pt x="3293110" y="1029970"/>
                    <a:pt x="3116580" y="994410"/>
                  </a:cubicBezTo>
                  <a:cubicBezTo>
                    <a:pt x="2975610" y="965200"/>
                    <a:pt x="2846070" y="944880"/>
                    <a:pt x="2730500" y="930910"/>
                  </a:cubicBezTo>
                  <a:cubicBezTo>
                    <a:pt x="2639060" y="919480"/>
                    <a:pt x="2571750" y="910590"/>
                    <a:pt x="2480310" y="909320"/>
                  </a:cubicBezTo>
                  <a:cubicBezTo>
                    <a:pt x="2372360" y="906780"/>
                    <a:pt x="2249170" y="911860"/>
                    <a:pt x="2120900" y="923290"/>
                  </a:cubicBezTo>
                  <a:cubicBezTo>
                    <a:pt x="1971040" y="935990"/>
                    <a:pt x="1747520" y="956310"/>
                    <a:pt x="1635760" y="986790"/>
                  </a:cubicBezTo>
                  <a:cubicBezTo>
                    <a:pt x="1572260" y="1004570"/>
                    <a:pt x="1535430" y="1024890"/>
                    <a:pt x="1493520" y="1047750"/>
                  </a:cubicBezTo>
                  <a:cubicBezTo>
                    <a:pt x="1457960" y="1068070"/>
                    <a:pt x="1427480" y="1099820"/>
                    <a:pt x="1399540" y="1113790"/>
                  </a:cubicBezTo>
                  <a:cubicBezTo>
                    <a:pt x="1379220" y="1122680"/>
                    <a:pt x="1365250" y="1125220"/>
                    <a:pt x="1343660" y="1126490"/>
                  </a:cubicBezTo>
                  <a:cubicBezTo>
                    <a:pt x="1311910" y="1129030"/>
                    <a:pt x="1259840" y="1122680"/>
                    <a:pt x="1229360" y="1113790"/>
                  </a:cubicBezTo>
                  <a:cubicBezTo>
                    <a:pt x="1209040" y="1107440"/>
                    <a:pt x="1196340" y="1099820"/>
                    <a:pt x="1178560" y="1087120"/>
                  </a:cubicBezTo>
                  <a:cubicBezTo>
                    <a:pt x="1154430" y="1068070"/>
                    <a:pt x="1118870" y="1027430"/>
                    <a:pt x="1102360" y="1000760"/>
                  </a:cubicBezTo>
                  <a:cubicBezTo>
                    <a:pt x="1090930" y="981710"/>
                    <a:pt x="1085850" y="969010"/>
                    <a:pt x="1082040" y="947420"/>
                  </a:cubicBezTo>
                  <a:cubicBezTo>
                    <a:pt x="1076960" y="916940"/>
                    <a:pt x="1073150" y="868680"/>
                    <a:pt x="1082040" y="833120"/>
                  </a:cubicBezTo>
                  <a:cubicBezTo>
                    <a:pt x="1090930" y="796290"/>
                    <a:pt x="1102360" y="759460"/>
                    <a:pt x="1135380" y="731520"/>
                  </a:cubicBezTo>
                  <a:cubicBezTo>
                    <a:pt x="1182370" y="689610"/>
                    <a:pt x="1256030" y="680720"/>
                    <a:pt x="1374140" y="645160"/>
                  </a:cubicBezTo>
                  <a:cubicBezTo>
                    <a:pt x="1691640" y="551180"/>
                    <a:pt x="2680970" y="320040"/>
                    <a:pt x="3157220" y="219710"/>
                  </a:cubicBezTo>
                  <a:cubicBezTo>
                    <a:pt x="3472180" y="154940"/>
                    <a:pt x="3729990" y="111760"/>
                    <a:pt x="3945890" y="78740"/>
                  </a:cubicBezTo>
                  <a:cubicBezTo>
                    <a:pt x="4094480" y="55880"/>
                    <a:pt x="4202430" y="34290"/>
                    <a:pt x="4323080" y="29210"/>
                  </a:cubicBezTo>
                  <a:cubicBezTo>
                    <a:pt x="4432300" y="25400"/>
                    <a:pt x="4561840" y="0"/>
                    <a:pt x="4639310" y="45720"/>
                  </a:cubicBezTo>
                  <a:cubicBezTo>
                    <a:pt x="4710430" y="87630"/>
                    <a:pt x="4773930" y="195580"/>
                    <a:pt x="4780280" y="273050"/>
                  </a:cubicBezTo>
                  <a:cubicBezTo>
                    <a:pt x="4785360" y="346710"/>
                    <a:pt x="4739640" y="440690"/>
                    <a:pt x="4682490" y="500380"/>
                  </a:cubicBezTo>
                  <a:cubicBezTo>
                    <a:pt x="4613910" y="571500"/>
                    <a:pt x="4469130" y="610870"/>
                    <a:pt x="4370070" y="648970"/>
                  </a:cubicBezTo>
                  <a:cubicBezTo>
                    <a:pt x="4282440" y="683260"/>
                    <a:pt x="4232910" y="699770"/>
                    <a:pt x="4119880" y="727710"/>
                  </a:cubicBezTo>
                  <a:cubicBezTo>
                    <a:pt x="3891280" y="784860"/>
                    <a:pt x="3342640" y="864870"/>
                    <a:pt x="3063240" y="919480"/>
                  </a:cubicBezTo>
                  <a:cubicBezTo>
                    <a:pt x="2877820" y="955040"/>
                    <a:pt x="2740660" y="980440"/>
                    <a:pt x="2602230" y="1014730"/>
                  </a:cubicBezTo>
                  <a:cubicBezTo>
                    <a:pt x="2489200" y="1041400"/>
                    <a:pt x="2424430" y="1057910"/>
                    <a:pt x="2296160" y="1101090"/>
                  </a:cubicBezTo>
                  <a:cubicBezTo>
                    <a:pt x="2067560" y="1179830"/>
                    <a:pt x="1649730" y="1348740"/>
                    <a:pt x="1360170" y="1475740"/>
                  </a:cubicBezTo>
                  <a:cubicBezTo>
                    <a:pt x="1102360" y="1588770"/>
                    <a:pt x="755650" y="1776730"/>
                    <a:pt x="640080" y="1817370"/>
                  </a:cubicBezTo>
                  <a:cubicBezTo>
                    <a:pt x="605790" y="1830070"/>
                    <a:pt x="593090" y="1833880"/>
                    <a:pt x="570230" y="1835150"/>
                  </a:cubicBezTo>
                  <a:cubicBezTo>
                    <a:pt x="546100" y="1837690"/>
                    <a:pt x="520700" y="1835150"/>
                    <a:pt x="497840" y="1830070"/>
                  </a:cubicBezTo>
                  <a:cubicBezTo>
                    <a:pt x="474980" y="1823720"/>
                    <a:pt x="450850" y="1813560"/>
                    <a:pt x="431800" y="1800860"/>
                  </a:cubicBezTo>
                  <a:cubicBezTo>
                    <a:pt x="411480" y="1788160"/>
                    <a:pt x="392430" y="1771650"/>
                    <a:pt x="377190" y="1752600"/>
                  </a:cubicBezTo>
                  <a:cubicBezTo>
                    <a:pt x="363220" y="1734820"/>
                    <a:pt x="350520" y="1711960"/>
                    <a:pt x="341630" y="1690370"/>
                  </a:cubicBezTo>
                  <a:cubicBezTo>
                    <a:pt x="334010" y="1667510"/>
                    <a:pt x="328930" y="1643380"/>
                    <a:pt x="327660" y="1619250"/>
                  </a:cubicBezTo>
                  <a:cubicBezTo>
                    <a:pt x="327660" y="1595120"/>
                    <a:pt x="330200" y="1569720"/>
                    <a:pt x="337820" y="1546860"/>
                  </a:cubicBezTo>
                  <a:cubicBezTo>
                    <a:pt x="344170" y="1525270"/>
                    <a:pt x="355600" y="1502410"/>
                    <a:pt x="369570" y="1482090"/>
                  </a:cubicBezTo>
                  <a:cubicBezTo>
                    <a:pt x="383540" y="1463040"/>
                    <a:pt x="401320" y="1445260"/>
                    <a:pt x="420370" y="1431290"/>
                  </a:cubicBezTo>
                  <a:cubicBezTo>
                    <a:pt x="439420" y="1417320"/>
                    <a:pt x="462280" y="1405890"/>
                    <a:pt x="485140" y="1399540"/>
                  </a:cubicBezTo>
                  <a:cubicBezTo>
                    <a:pt x="508000" y="1391920"/>
                    <a:pt x="533400" y="1388110"/>
                    <a:pt x="557530" y="1389380"/>
                  </a:cubicBezTo>
                  <a:cubicBezTo>
                    <a:pt x="580390" y="1389380"/>
                    <a:pt x="605790" y="1394460"/>
                    <a:pt x="627380" y="1403350"/>
                  </a:cubicBezTo>
                  <a:cubicBezTo>
                    <a:pt x="650240" y="1410970"/>
                    <a:pt x="671830" y="1423670"/>
                    <a:pt x="690880" y="1437640"/>
                  </a:cubicBezTo>
                  <a:cubicBezTo>
                    <a:pt x="709930" y="1452880"/>
                    <a:pt x="726440" y="1471930"/>
                    <a:pt x="739140" y="1492250"/>
                  </a:cubicBezTo>
                  <a:cubicBezTo>
                    <a:pt x="751840" y="1512570"/>
                    <a:pt x="762000" y="1535430"/>
                    <a:pt x="768350" y="1558290"/>
                  </a:cubicBezTo>
                  <a:cubicBezTo>
                    <a:pt x="773430" y="1581150"/>
                    <a:pt x="775970" y="1606550"/>
                    <a:pt x="773430" y="1630680"/>
                  </a:cubicBezTo>
                  <a:cubicBezTo>
                    <a:pt x="772160" y="1653540"/>
                    <a:pt x="765810" y="1678940"/>
                    <a:pt x="756920" y="1700530"/>
                  </a:cubicBezTo>
                  <a:cubicBezTo>
                    <a:pt x="746760" y="1722120"/>
                    <a:pt x="734060" y="1743710"/>
                    <a:pt x="717550" y="1761490"/>
                  </a:cubicBezTo>
                  <a:cubicBezTo>
                    <a:pt x="702310" y="1779270"/>
                    <a:pt x="681990" y="1794510"/>
                    <a:pt x="661670" y="1807210"/>
                  </a:cubicBezTo>
                  <a:cubicBezTo>
                    <a:pt x="641350" y="1818640"/>
                    <a:pt x="617220" y="1827530"/>
                    <a:pt x="594360" y="1831340"/>
                  </a:cubicBezTo>
                  <a:cubicBezTo>
                    <a:pt x="570230" y="1836420"/>
                    <a:pt x="544830" y="1837690"/>
                    <a:pt x="521970" y="1833880"/>
                  </a:cubicBezTo>
                  <a:cubicBezTo>
                    <a:pt x="497840" y="1831340"/>
                    <a:pt x="473710" y="1823720"/>
                    <a:pt x="452120" y="1813560"/>
                  </a:cubicBezTo>
                  <a:cubicBezTo>
                    <a:pt x="430530" y="1802130"/>
                    <a:pt x="410210" y="1788160"/>
                    <a:pt x="393700" y="1770380"/>
                  </a:cubicBezTo>
                  <a:cubicBezTo>
                    <a:pt x="377190" y="1753870"/>
                    <a:pt x="361950" y="1733550"/>
                    <a:pt x="351790" y="1711960"/>
                  </a:cubicBezTo>
                  <a:cubicBezTo>
                    <a:pt x="340360" y="1690370"/>
                    <a:pt x="332740" y="1666240"/>
                    <a:pt x="330200" y="1643380"/>
                  </a:cubicBezTo>
                  <a:cubicBezTo>
                    <a:pt x="326390" y="1619250"/>
                    <a:pt x="327660" y="1593850"/>
                    <a:pt x="331470" y="1570990"/>
                  </a:cubicBezTo>
                  <a:cubicBezTo>
                    <a:pt x="336550" y="1548130"/>
                    <a:pt x="345440" y="1524000"/>
                    <a:pt x="356870" y="1502410"/>
                  </a:cubicBezTo>
                  <a:cubicBezTo>
                    <a:pt x="368300" y="1482090"/>
                    <a:pt x="384810" y="1463040"/>
                    <a:pt x="401320" y="1446530"/>
                  </a:cubicBezTo>
                  <a:cubicBezTo>
                    <a:pt x="419100" y="1431290"/>
                    <a:pt x="430530" y="1424940"/>
                    <a:pt x="462280" y="1407160"/>
                  </a:cubicBezTo>
                  <a:cubicBezTo>
                    <a:pt x="571500" y="1348740"/>
                    <a:pt x="939800" y="1193800"/>
                    <a:pt x="1205230" y="1083310"/>
                  </a:cubicBezTo>
                  <a:cubicBezTo>
                    <a:pt x="1508760" y="958850"/>
                    <a:pt x="1789430" y="826770"/>
                    <a:pt x="2186940" y="702310"/>
                  </a:cubicBezTo>
                  <a:cubicBezTo>
                    <a:pt x="2767330" y="521970"/>
                    <a:pt x="4197350" y="30480"/>
                    <a:pt x="4375150" y="181610"/>
                  </a:cubicBezTo>
                  <a:cubicBezTo>
                    <a:pt x="4437380" y="233680"/>
                    <a:pt x="4408170" y="408940"/>
                    <a:pt x="4356100" y="461010"/>
                  </a:cubicBezTo>
                  <a:cubicBezTo>
                    <a:pt x="4298950" y="519430"/>
                    <a:pt x="4150360" y="468630"/>
                    <a:pt x="4015740" y="486410"/>
                  </a:cubicBezTo>
                  <a:cubicBezTo>
                    <a:pt x="3811270" y="513080"/>
                    <a:pt x="3540760" y="561340"/>
                    <a:pt x="3257550" y="626110"/>
                  </a:cubicBezTo>
                  <a:cubicBezTo>
                    <a:pt x="2885440" y="712470"/>
                    <a:pt x="2305050" y="914400"/>
                    <a:pt x="1978660" y="981710"/>
                  </a:cubicBezTo>
                  <a:cubicBezTo>
                    <a:pt x="1780540" y="1022350"/>
                    <a:pt x="1590040" y="1010920"/>
                    <a:pt x="1493520" y="1047750"/>
                  </a:cubicBezTo>
                  <a:cubicBezTo>
                    <a:pt x="1446530" y="1065530"/>
                    <a:pt x="1427480" y="1099820"/>
                    <a:pt x="1399540" y="1113790"/>
                  </a:cubicBezTo>
                  <a:cubicBezTo>
                    <a:pt x="1379220" y="1122680"/>
                    <a:pt x="1365250" y="1125220"/>
                    <a:pt x="1343660" y="1126490"/>
                  </a:cubicBezTo>
                  <a:cubicBezTo>
                    <a:pt x="1311910" y="1129030"/>
                    <a:pt x="1259840" y="1122680"/>
                    <a:pt x="1229360" y="1113790"/>
                  </a:cubicBezTo>
                  <a:cubicBezTo>
                    <a:pt x="1209040" y="1107440"/>
                    <a:pt x="1196340" y="1099820"/>
                    <a:pt x="1178560" y="1087120"/>
                  </a:cubicBezTo>
                  <a:cubicBezTo>
                    <a:pt x="1154430" y="1068070"/>
                    <a:pt x="1120140" y="1033780"/>
                    <a:pt x="1102360" y="1000760"/>
                  </a:cubicBezTo>
                  <a:cubicBezTo>
                    <a:pt x="1085850" y="969010"/>
                    <a:pt x="1075690" y="927100"/>
                    <a:pt x="1074420" y="890270"/>
                  </a:cubicBezTo>
                  <a:cubicBezTo>
                    <a:pt x="1074420" y="853440"/>
                    <a:pt x="1089660" y="807720"/>
                    <a:pt x="1102360" y="778510"/>
                  </a:cubicBezTo>
                  <a:cubicBezTo>
                    <a:pt x="1111250" y="758190"/>
                    <a:pt x="1116330" y="749300"/>
                    <a:pt x="1135380" y="731520"/>
                  </a:cubicBezTo>
                  <a:cubicBezTo>
                    <a:pt x="1181100" y="687070"/>
                    <a:pt x="1290320" y="595630"/>
                    <a:pt x="1416050" y="553720"/>
                  </a:cubicBezTo>
                  <a:cubicBezTo>
                    <a:pt x="1619250" y="485140"/>
                    <a:pt x="2076450" y="482600"/>
                    <a:pt x="2277110" y="481330"/>
                  </a:cubicBezTo>
                  <a:cubicBezTo>
                    <a:pt x="2385060" y="481330"/>
                    <a:pt x="2421890" y="487680"/>
                    <a:pt x="2524760" y="499110"/>
                  </a:cubicBezTo>
                  <a:cubicBezTo>
                    <a:pt x="2696210" y="518160"/>
                    <a:pt x="2987040" y="562610"/>
                    <a:pt x="3208020" y="603250"/>
                  </a:cubicBezTo>
                  <a:cubicBezTo>
                    <a:pt x="3418840" y="642620"/>
                    <a:pt x="3602990" y="683260"/>
                    <a:pt x="3823970" y="739140"/>
                  </a:cubicBezTo>
                  <a:cubicBezTo>
                    <a:pt x="4086860" y="805180"/>
                    <a:pt x="4439920" y="928370"/>
                    <a:pt x="4681220" y="982980"/>
                  </a:cubicBezTo>
                  <a:cubicBezTo>
                    <a:pt x="4852670" y="1021080"/>
                    <a:pt x="5055870" y="1032510"/>
                    <a:pt x="5126990" y="1055370"/>
                  </a:cubicBezTo>
                  <a:cubicBezTo>
                    <a:pt x="5151120" y="1064260"/>
                    <a:pt x="5157470" y="1068070"/>
                    <a:pt x="5172710" y="1079500"/>
                  </a:cubicBezTo>
                  <a:cubicBezTo>
                    <a:pt x="5194300" y="1097280"/>
                    <a:pt x="5226050" y="1132840"/>
                    <a:pt x="5241290" y="1155700"/>
                  </a:cubicBezTo>
                  <a:cubicBezTo>
                    <a:pt x="5251450" y="1173480"/>
                    <a:pt x="5255260" y="1184910"/>
                    <a:pt x="5259070" y="1203960"/>
                  </a:cubicBezTo>
                  <a:cubicBezTo>
                    <a:pt x="5264150" y="1231900"/>
                    <a:pt x="5264150" y="1278890"/>
                    <a:pt x="5259070" y="1306830"/>
                  </a:cubicBezTo>
                  <a:cubicBezTo>
                    <a:pt x="5255260" y="1325880"/>
                    <a:pt x="5251450" y="1338580"/>
                    <a:pt x="5241290" y="1355090"/>
                  </a:cubicBezTo>
                  <a:cubicBezTo>
                    <a:pt x="5226050" y="1379220"/>
                    <a:pt x="5200650" y="1412240"/>
                    <a:pt x="5172710" y="1431290"/>
                  </a:cubicBezTo>
                  <a:cubicBezTo>
                    <a:pt x="5146040" y="1450340"/>
                    <a:pt x="5110480" y="1464310"/>
                    <a:pt x="5077460" y="1468120"/>
                  </a:cubicBezTo>
                  <a:cubicBezTo>
                    <a:pt x="5044440" y="1471930"/>
                    <a:pt x="5002530" y="1469390"/>
                    <a:pt x="4975860" y="1455420"/>
                  </a:cubicBezTo>
                  <a:cubicBezTo>
                    <a:pt x="4953000" y="1443990"/>
                    <a:pt x="4954270" y="1417320"/>
                    <a:pt x="4922520" y="1398270"/>
                  </a:cubicBezTo>
                  <a:cubicBezTo>
                    <a:pt x="4832350" y="1343660"/>
                    <a:pt x="4507230" y="1278890"/>
                    <a:pt x="4320540" y="1239520"/>
                  </a:cubicBezTo>
                  <a:cubicBezTo>
                    <a:pt x="4157980" y="1205230"/>
                    <a:pt x="4032250" y="1187450"/>
                    <a:pt x="3864610" y="1165860"/>
                  </a:cubicBezTo>
                  <a:cubicBezTo>
                    <a:pt x="3661410" y="1140460"/>
                    <a:pt x="3426460" y="1087120"/>
                    <a:pt x="3185160" y="1102360"/>
                  </a:cubicBezTo>
                  <a:cubicBezTo>
                    <a:pt x="2905760" y="1118870"/>
                    <a:pt x="2400300" y="1289050"/>
                    <a:pt x="2286000" y="1300480"/>
                  </a:cubicBezTo>
                  <a:cubicBezTo>
                    <a:pt x="2259330" y="1303020"/>
                    <a:pt x="2254250" y="1303020"/>
                    <a:pt x="2236470" y="1299210"/>
                  </a:cubicBezTo>
                  <a:cubicBezTo>
                    <a:pt x="2209800" y="1294130"/>
                    <a:pt x="2167890" y="1276350"/>
                    <a:pt x="2145030" y="1262380"/>
                  </a:cubicBezTo>
                  <a:cubicBezTo>
                    <a:pt x="2129790" y="1252220"/>
                    <a:pt x="2120900" y="1243330"/>
                    <a:pt x="2109470" y="1228090"/>
                  </a:cubicBezTo>
                  <a:cubicBezTo>
                    <a:pt x="2092960" y="1206500"/>
                    <a:pt x="2072640" y="1170940"/>
                    <a:pt x="2066290" y="1140460"/>
                  </a:cubicBezTo>
                  <a:cubicBezTo>
                    <a:pt x="2058670" y="1108710"/>
                    <a:pt x="2062480" y="1068070"/>
                    <a:pt x="2068830" y="1042670"/>
                  </a:cubicBezTo>
                  <a:cubicBezTo>
                    <a:pt x="2072640" y="1023620"/>
                    <a:pt x="2076450" y="1012190"/>
                    <a:pt x="2086610" y="996950"/>
                  </a:cubicBezTo>
                  <a:cubicBezTo>
                    <a:pt x="2101850" y="974090"/>
                    <a:pt x="2127250" y="942340"/>
                    <a:pt x="2153920" y="924560"/>
                  </a:cubicBezTo>
                  <a:cubicBezTo>
                    <a:pt x="2180590" y="906780"/>
                    <a:pt x="2198370" y="894080"/>
                    <a:pt x="2246630" y="891540"/>
                  </a:cubicBezTo>
                  <a:cubicBezTo>
                    <a:pt x="2407920" y="885190"/>
                    <a:pt x="2966720" y="1134110"/>
                    <a:pt x="3313430" y="1156970"/>
                  </a:cubicBezTo>
                  <a:cubicBezTo>
                    <a:pt x="3633470" y="1179830"/>
                    <a:pt x="3967480" y="1106170"/>
                    <a:pt x="4249420" y="1056640"/>
                  </a:cubicBezTo>
                  <a:cubicBezTo>
                    <a:pt x="4486910" y="1013460"/>
                    <a:pt x="4799330" y="900430"/>
                    <a:pt x="4897120" y="894080"/>
                  </a:cubicBezTo>
                  <a:cubicBezTo>
                    <a:pt x="4926330" y="892810"/>
                    <a:pt x="4932680" y="895350"/>
                    <a:pt x="4953000" y="901700"/>
                  </a:cubicBezTo>
                  <a:cubicBezTo>
                    <a:pt x="4982210" y="910590"/>
                    <a:pt x="5029200" y="935990"/>
                    <a:pt x="5053330" y="955040"/>
                  </a:cubicBezTo>
                  <a:cubicBezTo>
                    <a:pt x="5069840" y="967740"/>
                    <a:pt x="5078730" y="977900"/>
                    <a:pt x="5090160" y="996950"/>
                  </a:cubicBezTo>
                  <a:cubicBezTo>
                    <a:pt x="5105400" y="1023620"/>
                    <a:pt x="5124450" y="1071880"/>
                    <a:pt x="5129530" y="1102360"/>
                  </a:cubicBezTo>
                  <a:cubicBezTo>
                    <a:pt x="5133340" y="1123950"/>
                    <a:pt x="5130800" y="1140460"/>
                    <a:pt x="5128260" y="1159510"/>
                  </a:cubicBezTo>
                  <a:cubicBezTo>
                    <a:pt x="5126990" y="1177290"/>
                    <a:pt x="5124450" y="1193800"/>
                    <a:pt x="5115560" y="1214120"/>
                  </a:cubicBezTo>
                  <a:cubicBezTo>
                    <a:pt x="5101590" y="1242060"/>
                    <a:pt x="5077460" y="1282700"/>
                    <a:pt x="5050790" y="1305560"/>
                  </a:cubicBezTo>
                  <a:cubicBezTo>
                    <a:pt x="5022850" y="1329690"/>
                    <a:pt x="4979670" y="1348740"/>
                    <a:pt x="4950460" y="1357630"/>
                  </a:cubicBezTo>
                  <a:cubicBezTo>
                    <a:pt x="4930140" y="1363980"/>
                    <a:pt x="4923790" y="1362710"/>
                    <a:pt x="4894580" y="1363980"/>
                  </a:cubicBezTo>
                  <a:cubicBezTo>
                    <a:pt x="4789170" y="1369060"/>
                    <a:pt x="4359910" y="1353820"/>
                    <a:pt x="4168140" y="1339850"/>
                  </a:cubicBezTo>
                  <a:cubicBezTo>
                    <a:pt x="4042410" y="1330960"/>
                    <a:pt x="3982720" y="1322070"/>
                    <a:pt x="3856990" y="1305560"/>
                  </a:cubicBezTo>
                  <a:cubicBezTo>
                    <a:pt x="3662680" y="1278890"/>
                    <a:pt x="3303270" y="1234440"/>
                    <a:pt x="3120390" y="1184910"/>
                  </a:cubicBezTo>
                  <a:cubicBezTo>
                    <a:pt x="3006090" y="1153160"/>
                    <a:pt x="2847340" y="1083310"/>
                    <a:pt x="2848610" y="1079500"/>
                  </a:cubicBezTo>
                  <a:cubicBezTo>
                    <a:pt x="2849880" y="1075690"/>
                    <a:pt x="3053080" y="1150620"/>
                    <a:pt x="3164840" y="1176020"/>
                  </a:cubicBezTo>
                  <a:cubicBezTo>
                    <a:pt x="3289300" y="1205230"/>
                    <a:pt x="3388360" y="1215390"/>
                    <a:pt x="3561080" y="1239520"/>
                  </a:cubicBezTo>
                  <a:cubicBezTo>
                    <a:pt x="3881120" y="1283970"/>
                    <a:pt x="4664710" y="1352550"/>
                    <a:pt x="4940300" y="1403350"/>
                  </a:cubicBezTo>
                  <a:cubicBezTo>
                    <a:pt x="5060950" y="1424940"/>
                    <a:pt x="5128260" y="1457960"/>
                    <a:pt x="5196840" y="1468120"/>
                  </a:cubicBezTo>
                  <a:cubicBezTo>
                    <a:pt x="5241290" y="1474470"/>
                    <a:pt x="5274310" y="1461770"/>
                    <a:pt x="5308600" y="1471930"/>
                  </a:cubicBezTo>
                  <a:cubicBezTo>
                    <a:pt x="5344160" y="1480820"/>
                    <a:pt x="5383530" y="1507490"/>
                    <a:pt x="5406390" y="1526540"/>
                  </a:cubicBezTo>
                  <a:cubicBezTo>
                    <a:pt x="5422900" y="1540510"/>
                    <a:pt x="5431790" y="1551940"/>
                    <a:pt x="5443220" y="1570990"/>
                  </a:cubicBezTo>
                  <a:cubicBezTo>
                    <a:pt x="5458460" y="1597660"/>
                    <a:pt x="5476240" y="1640840"/>
                    <a:pt x="5478780" y="1676400"/>
                  </a:cubicBezTo>
                  <a:cubicBezTo>
                    <a:pt x="5482590" y="1713230"/>
                    <a:pt x="5472430" y="1758950"/>
                    <a:pt x="5462270" y="1788160"/>
                  </a:cubicBezTo>
                  <a:cubicBezTo>
                    <a:pt x="5454650" y="1808480"/>
                    <a:pt x="5448300" y="1819910"/>
                    <a:pt x="5434330" y="1836420"/>
                  </a:cubicBezTo>
                  <a:cubicBezTo>
                    <a:pt x="5414010" y="1860550"/>
                    <a:pt x="5374640" y="1893570"/>
                    <a:pt x="5347970" y="1908810"/>
                  </a:cubicBezTo>
                  <a:cubicBezTo>
                    <a:pt x="5328920" y="1918970"/>
                    <a:pt x="5321300" y="1921510"/>
                    <a:pt x="5294630" y="1926590"/>
                  </a:cubicBezTo>
                  <a:cubicBezTo>
                    <a:pt x="5208270" y="1945640"/>
                    <a:pt x="4904740" y="1977390"/>
                    <a:pt x="4758690" y="1978660"/>
                  </a:cubicBezTo>
                  <a:cubicBezTo>
                    <a:pt x="4655820" y="1978660"/>
                    <a:pt x="4601210" y="1971040"/>
                    <a:pt x="4498340" y="1957070"/>
                  </a:cubicBezTo>
                  <a:cubicBezTo>
                    <a:pt x="4343400" y="1935480"/>
                    <a:pt x="4151630" y="1896110"/>
                    <a:pt x="3926840" y="1850390"/>
                  </a:cubicBezTo>
                  <a:cubicBezTo>
                    <a:pt x="3604260" y="1783080"/>
                    <a:pt x="3044190" y="1642110"/>
                    <a:pt x="2747010" y="1582420"/>
                  </a:cubicBezTo>
                  <a:cubicBezTo>
                    <a:pt x="2567940" y="1545590"/>
                    <a:pt x="2499360" y="1531620"/>
                    <a:pt x="2312670" y="1503680"/>
                  </a:cubicBezTo>
                  <a:cubicBezTo>
                    <a:pt x="1985010" y="1452880"/>
                    <a:pt x="1337310" y="1376680"/>
                    <a:pt x="942340" y="1333500"/>
                  </a:cubicBezTo>
                  <a:cubicBezTo>
                    <a:pt x="641350" y="1300480"/>
                    <a:pt x="248920" y="1283970"/>
                    <a:pt x="147320" y="1256030"/>
                  </a:cubicBezTo>
                  <a:cubicBezTo>
                    <a:pt x="121920" y="1249680"/>
                    <a:pt x="116840" y="1247140"/>
                    <a:pt x="101600" y="1235710"/>
                  </a:cubicBezTo>
                  <a:cubicBezTo>
                    <a:pt x="78740" y="1220470"/>
                    <a:pt x="48260" y="1192530"/>
                    <a:pt x="31750" y="1164590"/>
                  </a:cubicBezTo>
                  <a:cubicBezTo>
                    <a:pt x="15240" y="1137920"/>
                    <a:pt x="3810" y="1102360"/>
                    <a:pt x="2540" y="1070610"/>
                  </a:cubicBezTo>
                  <a:cubicBezTo>
                    <a:pt x="0" y="1037590"/>
                    <a:pt x="11430" y="998220"/>
                    <a:pt x="20320" y="972820"/>
                  </a:cubicBezTo>
                  <a:cubicBezTo>
                    <a:pt x="27940" y="955040"/>
                    <a:pt x="34290" y="943610"/>
                    <a:pt x="46990" y="929640"/>
                  </a:cubicBezTo>
                  <a:cubicBezTo>
                    <a:pt x="64770" y="909320"/>
                    <a:pt x="101600" y="881380"/>
                    <a:pt x="125730" y="868680"/>
                  </a:cubicBezTo>
                  <a:cubicBezTo>
                    <a:pt x="142240" y="859790"/>
                    <a:pt x="147320" y="855980"/>
                    <a:pt x="172720" y="853440"/>
                  </a:cubicBezTo>
                  <a:cubicBezTo>
                    <a:pt x="261620" y="845820"/>
                    <a:pt x="567690" y="906780"/>
                    <a:pt x="774700" y="923290"/>
                  </a:cubicBezTo>
                  <a:cubicBezTo>
                    <a:pt x="993140" y="942340"/>
                    <a:pt x="1203960" y="949960"/>
                    <a:pt x="1450340" y="958850"/>
                  </a:cubicBezTo>
                  <a:cubicBezTo>
                    <a:pt x="1746250" y="969010"/>
                    <a:pt x="2038350" y="972820"/>
                    <a:pt x="2429510" y="977900"/>
                  </a:cubicBezTo>
                  <a:cubicBezTo>
                    <a:pt x="3013710" y="984250"/>
                    <a:pt x="4343400" y="949960"/>
                    <a:pt x="4616450" y="986790"/>
                  </a:cubicBezTo>
                  <a:cubicBezTo>
                    <a:pt x="4681220" y="994410"/>
                    <a:pt x="4705350" y="1003300"/>
                    <a:pt x="4734560" y="1017270"/>
                  </a:cubicBezTo>
                  <a:cubicBezTo>
                    <a:pt x="4756150" y="1027430"/>
                    <a:pt x="4768850" y="1036320"/>
                    <a:pt x="4784090" y="1052830"/>
                  </a:cubicBezTo>
                  <a:cubicBezTo>
                    <a:pt x="4808220" y="1076960"/>
                    <a:pt x="4838700" y="1123950"/>
                    <a:pt x="4852670" y="1154430"/>
                  </a:cubicBezTo>
                  <a:cubicBezTo>
                    <a:pt x="4861560" y="1176020"/>
                    <a:pt x="4864100" y="1193800"/>
                    <a:pt x="4865370" y="1214120"/>
                  </a:cubicBezTo>
                  <a:cubicBezTo>
                    <a:pt x="4867910" y="1234440"/>
                    <a:pt x="4869180" y="1252220"/>
                    <a:pt x="4865370" y="1275080"/>
                  </a:cubicBezTo>
                  <a:cubicBezTo>
                    <a:pt x="4859020" y="1308100"/>
                    <a:pt x="4842510" y="1356360"/>
                    <a:pt x="4819650" y="1388110"/>
                  </a:cubicBezTo>
                  <a:cubicBezTo>
                    <a:pt x="4796790" y="1419860"/>
                    <a:pt x="4756150" y="1450340"/>
                    <a:pt x="4728210" y="1466850"/>
                  </a:cubicBezTo>
                  <a:cubicBezTo>
                    <a:pt x="4707890" y="1479550"/>
                    <a:pt x="4697730" y="1483360"/>
                    <a:pt x="4669790" y="1488440"/>
                  </a:cubicBezTo>
                  <a:cubicBezTo>
                    <a:pt x="4611370" y="1498600"/>
                    <a:pt x="4498340" y="1497330"/>
                    <a:pt x="4385310" y="1485900"/>
                  </a:cubicBezTo>
                  <a:cubicBezTo>
                    <a:pt x="4215130" y="1468120"/>
                    <a:pt x="3959860" y="1385570"/>
                    <a:pt x="3756660" y="1358900"/>
                  </a:cubicBezTo>
                  <a:cubicBezTo>
                    <a:pt x="3569970" y="1334770"/>
                    <a:pt x="3370580" y="1329690"/>
                    <a:pt x="3213100" y="1328420"/>
                  </a:cubicBezTo>
                  <a:cubicBezTo>
                    <a:pt x="3091180" y="1327150"/>
                    <a:pt x="3002280" y="1329690"/>
                    <a:pt x="2887980" y="1339850"/>
                  </a:cubicBezTo>
                  <a:cubicBezTo>
                    <a:pt x="2758440" y="1352550"/>
                    <a:pt x="2574290" y="1400810"/>
                    <a:pt x="2475230" y="1400810"/>
                  </a:cubicBezTo>
                  <a:cubicBezTo>
                    <a:pt x="2419350" y="1400810"/>
                    <a:pt x="2385060" y="1398270"/>
                    <a:pt x="2345690" y="1383030"/>
                  </a:cubicBezTo>
                  <a:cubicBezTo>
                    <a:pt x="2306320" y="1366520"/>
                    <a:pt x="2266950" y="1338580"/>
                    <a:pt x="2239010" y="1306830"/>
                  </a:cubicBezTo>
                  <a:cubicBezTo>
                    <a:pt x="2212340" y="1275080"/>
                    <a:pt x="2190750" y="1224280"/>
                    <a:pt x="2180590" y="1189990"/>
                  </a:cubicBezTo>
                  <a:cubicBezTo>
                    <a:pt x="2174240" y="1165860"/>
                    <a:pt x="2171700" y="1149350"/>
                    <a:pt x="2174240" y="1123950"/>
                  </a:cubicBezTo>
                  <a:cubicBezTo>
                    <a:pt x="2176780" y="1088390"/>
                    <a:pt x="2192020" y="1029970"/>
                    <a:pt x="2207260" y="998220"/>
                  </a:cubicBezTo>
                  <a:cubicBezTo>
                    <a:pt x="2218690" y="975360"/>
                    <a:pt x="2227580" y="962660"/>
                    <a:pt x="2246630" y="944880"/>
                  </a:cubicBezTo>
                  <a:cubicBezTo>
                    <a:pt x="2272030" y="919480"/>
                    <a:pt x="2322830" y="886460"/>
                    <a:pt x="2354580" y="872490"/>
                  </a:cubicBezTo>
                  <a:cubicBezTo>
                    <a:pt x="2378710" y="862330"/>
                    <a:pt x="2419350" y="858520"/>
                    <a:pt x="2419350" y="8585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209550" y="9645968"/>
            <a:ext cx="5593080" cy="1018223"/>
            <a:chOff x="0" y="0"/>
            <a:chExt cx="7457440" cy="1357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0640" y="50800"/>
              <a:ext cx="7367270" cy="1282700"/>
            </a:xfrm>
            <a:custGeom>
              <a:avLst/>
              <a:gdLst/>
              <a:ahLst/>
              <a:cxnLst/>
              <a:rect r="r" b="b" t="t" l="l"/>
              <a:pathLst>
                <a:path h="1282700" w="7367270">
                  <a:moveTo>
                    <a:pt x="1064260" y="0"/>
                  </a:moveTo>
                  <a:cubicBezTo>
                    <a:pt x="2800350" y="110490"/>
                    <a:pt x="3521710" y="189230"/>
                    <a:pt x="3822700" y="205740"/>
                  </a:cubicBezTo>
                  <a:cubicBezTo>
                    <a:pt x="3952240" y="212090"/>
                    <a:pt x="3986530" y="215900"/>
                    <a:pt x="4099560" y="210820"/>
                  </a:cubicBezTo>
                  <a:cubicBezTo>
                    <a:pt x="4276090" y="204470"/>
                    <a:pt x="4679950" y="143510"/>
                    <a:pt x="4780280" y="143510"/>
                  </a:cubicBezTo>
                  <a:cubicBezTo>
                    <a:pt x="4809490" y="143510"/>
                    <a:pt x="4814570" y="143510"/>
                    <a:pt x="4836160" y="149860"/>
                  </a:cubicBezTo>
                  <a:cubicBezTo>
                    <a:pt x="4864100" y="157480"/>
                    <a:pt x="4907280" y="176530"/>
                    <a:pt x="4933950" y="199390"/>
                  </a:cubicBezTo>
                  <a:cubicBezTo>
                    <a:pt x="4960620" y="222250"/>
                    <a:pt x="4984750" y="256540"/>
                    <a:pt x="4997450" y="289560"/>
                  </a:cubicBezTo>
                  <a:cubicBezTo>
                    <a:pt x="5011420" y="322580"/>
                    <a:pt x="5016500" y="363220"/>
                    <a:pt x="5012690" y="398780"/>
                  </a:cubicBezTo>
                  <a:cubicBezTo>
                    <a:pt x="5008880" y="434340"/>
                    <a:pt x="4994910" y="472440"/>
                    <a:pt x="4974590" y="502920"/>
                  </a:cubicBezTo>
                  <a:cubicBezTo>
                    <a:pt x="4955540" y="532130"/>
                    <a:pt x="4925060" y="560070"/>
                    <a:pt x="4893310" y="576580"/>
                  </a:cubicBezTo>
                  <a:cubicBezTo>
                    <a:pt x="4861560" y="594360"/>
                    <a:pt x="4839970" y="596900"/>
                    <a:pt x="4786630" y="604520"/>
                  </a:cubicBezTo>
                  <a:cubicBezTo>
                    <a:pt x="4639310" y="627380"/>
                    <a:pt x="4227830" y="624840"/>
                    <a:pt x="3940810" y="641350"/>
                  </a:cubicBezTo>
                  <a:cubicBezTo>
                    <a:pt x="3642360" y="657860"/>
                    <a:pt x="3321050" y="679450"/>
                    <a:pt x="3030220" y="706120"/>
                  </a:cubicBezTo>
                  <a:cubicBezTo>
                    <a:pt x="2759710" y="731520"/>
                    <a:pt x="2528570" y="759460"/>
                    <a:pt x="2252980" y="795020"/>
                  </a:cubicBezTo>
                  <a:cubicBezTo>
                    <a:pt x="1939290" y="835660"/>
                    <a:pt x="1480820" y="897890"/>
                    <a:pt x="1245870" y="939800"/>
                  </a:cubicBezTo>
                  <a:cubicBezTo>
                    <a:pt x="1118870" y="962660"/>
                    <a:pt x="1055370" y="970280"/>
                    <a:pt x="952500" y="1003300"/>
                  </a:cubicBezTo>
                  <a:cubicBezTo>
                    <a:pt x="831850" y="1041400"/>
                    <a:pt x="692150" y="1126490"/>
                    <a:pt x="570230" y="1170940"/>
                  </a:cubicBezTo>
                  <a:cubicBezTo>
                    <a:pt x="462280" y="1209040"/>
                    <a:pt x="350520" y="1282700"/>
                    <a:pt x="260350" y="1256030"/>
                  </a:cubicBezTo>
                  <a:cubicBezTo>
                    <a:pt x="161290" y="1225550"/>
                    <a:pt x="0" y="1070610"/>
                    <a:pt x="10160" y="969010"/>
                  </a:cubicBezTo>
                  <a:cubicBezTo>
                    <a:pt x="22860" y="830580"/>
                    <a:pt x="377190" y="623570"/>
                    <a:pt x="577850" y="524510"/>
                  </a:cubicBezTo>
                  <a:cubicBezTo>
                    <a:pt x="762000" y="434340"/>
                    <a:pt x="965200" y="414020"/>
                    <a:pt x="1159510" y="375920"/>
                  </a:cubicBezTo>
                  <a:cubicBezTo>
                    <a:pt x="1350010" y="337820"/>
                    <a:pt x="1480820" y="314960"/>
                    <a:pt x="1733550" y="295910"/>
                  </a:cubicBezTo>
                  <a:cubicBezTo>
                    <a:pt x="2218690" y="257810"/>
                    <a:pt x="3143250" y="281940"/>
                    <a:pt x="3872230" y="260350"/>
                  </a:cubicBezTo>
                  <a:cubicBezTo>
                    <a:pt x="4631690" y="238760"/>
                    <a:pt x="5890260" y="130810"/>
                    <a:pt x="6200140" y="161290"/>
                  </a:cubicBezTo>
                  <a:cubicBezTo>
                    <a:pt x="6278880" y="168910"/>
                    <a:pt x="6314440" y="181610"/>
                    <a:pt x="6347460" y="195580"/>
                  </a:cubicBezTo>
                  <a:cubicBezTo>
                    <a:pt x="6365240" y="204470"/>
                    <a:pt x="6374130" y="209550"/>
                    <a:pt x="6388100" y="222250"/>
                  </a:cubicBezTo>
                  <a:cubicBezTo>
                    <a:pt x="6407150" y="241300"/>
                    <a:pt x="6432550" y="271780"/>
                    <a:pt x="6443980" y="300990"/>
                  </a:cubicBezTo>
                  <a:cubicBezTo>
                    <a:pt x="6455410" y="330200"/>
                    <a:pt x="6459220" y="370840"/>
                    <a:pt x="6457950" y="396240"/>
                  </a:cubicBezTo>
                  <a:cubicBezTo>
                    <a:pt x="6456680" y="415290"/>
                    <a:pt x="6454140" y="426720"/>
                    <a:pt x="6447790" y="444500"/>
                  </a:cubicBezTo>
                  <a:cubicBezTo>
                    <a:pt x="6437630" y="468630"/>
                    <a:pt x="6412230" y="506730"/>
                    <a:pt x="6394450" y="525780"/>
                  </a:cubicBezTo>
                  <a:cubicBezTo>
                    <a:pt x="6381750" y="538480"/>
                    <a:pt x="6371590" y="546100"/>
                    <a:pt x="6355080" y="553720"/>
                  </a:cubicBezTo>
                  <a:cubicBezTo>
                    <a:pt x="6330950" y="565150"/>
                    <a:pt x="6305550" y="570230"/>
                    <a:pt x="6261100" y="579120"/>
                  </a:cubicBezTo>
                  <a:cubicBezTo>
                    <a:pt x="6150610" y="599440"/>
                    <a:pt x="5930900" y="621030"/>
                    <a:pt x="5681980" y="642620"/>
                  </a:cubicBezTo>
                  <a:cubicBezTo>
                    <a:pt x="5232400" y="680720"/>
                    <a:pt x="4268470" y="732790"/>
                    <a:pt x="3787140" y="755650"/>
                  </a:cubicBezTo>
                  <a:cubicBezTo>
                    <a:pt x="3492500" y="769620"/>
                    <a:pt x="3338830" y="778510"/>
                    <a:pt x="3074670" y="782320"/>
                  </a:cubicBezTo>
                  <a:cubicBezTo>
                    <a:pt x="2744470" y="788670"/>
                    <a:pt x="2279650" y="768350"/>
                    <a:pt x="1963420" y="779780"/>
                  </a:cubicBezTo>
                  <a:cubicBezTo>
                    <a:pt x="1727200" y="788670"/>
                    <a:pt x="1524000" y="822960"/>
                    <a:pt x="1343660" y="826770"/>
                  </a:cubicBezTo>
                  <a:cubicBezTo>
                    <a:pt x="1202690" y="830580"/>
                    <a:pt x="1102360" y="833120"/>
                    <a:pt x="969010" y="814070"/>
                  </a:cubicBezTo>
                  <a:cubicBezTo>
                    <a:pt x="811530" y="791210"/>
                    <a:pt x="570230" y="763270"/>
                    <a:pt x="459740" y="680720"/>
                  </a:cubicBezTo>
                  <a:cubicBezTo>
                    <a:pt x="378460" y="621030"/>
                    <a:pt x="311150" y="520700"/>
                    <a:pt x="309880" y="439420"/>
                  </a:cubicBezTo>
                  <a:cubicBezTo>
                    <a:pt x="309880" y="360680"/>
                    <a:pt x="377190" y="250190"/>
                    <a:pt x="449580" y="200660"/>
                  </a:cubicBezTo>
                  <a:cubicBezTo>
                    <a:pt x="530860" y="147320"/>
                    <a:pt x="628650" y="166370"/>
                    <a:pt x="792480" y="152400"/>
                  </a:cubicBezTo>
                  <a:cubicBezTo>
                    <a:pt x="1201420" y="119380"/>
                    <a:pt x="2377440" y="106680"/>
                    <a:pt x="2942590" y="95250"/>
                  </a:cubicBezTo>
                  <a:cubicBezTo>
                    <a:pt x="3308350" y="88900"/>
                    <a:pt x="3642360" y="82550"/>
                    <a:pt x="3849370" y="83820"/>
                  </a:cubicBezTo>
                  <a:cubicBezTo>
                    <a:pt x="3958590" y="83820"/>
                    <a:pt x="4005580" y="83820"/>
                    <a:pt x="4098290" y="90170"/>
                  </a:cubicBezTo>
                  <a:cubicBezTo>
                    <a:pt x="4213860" y="96520"/>
                    <a:pt x="4363720" y="111760"/>
                    <a:pt x="4488180" y="127000"/>
                  </a:cubicBezTo>
                  <a:cubicBezTo>
                    <a:pt x="4605020" y="140970"/>
                    <a:pt x="4671060" y="148590"/>
                    <a:pt x="4824730" y="175260"/>
                  </a:cubicBezTo>
                  <a:cubicBezTo>
                    <a:pt x="5170170" y="232410"/>
                    <a:pt x="6076950" y="396240"/>
                    <a:pt x="6493510" y="494030"/>
                  </a:cubicBezTo>
                  <a:cubicBezTo>
                    <a:pt x="6746240" y="552450"/>
                    <a:pt x="6960870" y="593090"/>
                    <a:pt x="7098030" y="661670"/>
                  </a:cubicBezTo>
                  <a:cubicBezTo>
                    <a:pt x="7180580" y="702310"/>
                    <a:pt x="7236460" y="759460"/>
                    <a:pt x="7277100" y="798830"/>
                  </a:cubicBezTo>
                  <a:cubicBezTo>
                    <a:pt x="7301230" y="821690"/>
                    <a:pt x="7315200" y="836930"/>
                    <a:pt x="7329170" y="859790"/>
                  </a:cubicBezTo>
                  <a:cubicBezTo>
                    <a:pt x="7343140" y="882650"/>
                    <a:pt x="7353300" y="909320"/>
                    <a:pt x="7359650" y="934720"/>
                  </a:cubicBezTo>
                  <a:cubicBezTo>
                    <a:pt x="7364730" y="961390"/>
                    <a:pt x="7367270" y="989330"/>
                    <a:pt x="7364730" y="1016000"/>
                  </a:cubicBezTo>
                  <a:cubicBezTo>
                    <a:pt x="7360920" y="1042670"/>
                    <a:pt x="7353300" y="1069340"/>
                    <a:pt x="7343140" y="1093470"/>
                  </a:cubicBezTo>
                  <a:cubicBezTo>
                    <a:pt x="7331710" y="1117600"/>
                    <a:pt x="7316470" y="1141730"/>
                    <a:pt x="7297420" y="1160780"/>
                  </a:cubicBezTo>
                  <a:cubicBezTo>
                    <a:pt x="7279640" y="1179830"/>
                    <a:pt x="7256780" y="1197610"/>
                    <a:pt x="7233920" y="1210310"/>
                  </a:cubicBezTo>
                  <a:cubicBezTo>
                    <a:pt x="7209790" y="1223010"/>
                    <a:pt x="7183120" y="1231900"/>
                    <a:pt x="7156450" y="1236980"/>
                  </a:cubicBezTo>
                  <a:cubicBezTo>
                    <a:pt x="7131050" y="1240790"/>
                    <a:pt x="7101840" y="1240790"/>
                    <a:pt x="7076440" y="1236980"/>
                  </a:cubicBezTo>
                  <a:cubicBezTo>
                    <a:pt x="7049770" y="1233170"/>
                    <a:pt x="7023100" y="1223010"/>
                    <a:pt x="6998970" y="1211580"/>
                  </a:cubicBezTo>
                  <a:cubicBezTo>
                    <a:pt x="6976110" y="1198880"/>
                    <a:pt x="6953250" y="1182370"/>
                    <a:pt x="6934200" y="1162050"/>
                  </a:cubicBezTo>
                  <a:cubicBezTo>
                    <a:pt x="6916420" y="1143000"/>
                    <a:pt x="6899910" y="1120140"/>
                    <a:pt x="6888480" y="1096010"/>
                  </a:cubicBezTo>
                  <a:cubicBezTo>
                    <a:pt x="6877050" y="1071880"/>
                    <a:pt x="6869430" y="1043940"/>
                    <a:pt x="6866890" y="1017270"/>
                  </a:cubicBezTo>
                  <a:cubicBezTo>
                    <a:pt x="6864350" y="991870"/>
                    <a:pt x="6865620" y="962660"/>
                    <a:pt x="6870700" y="937260"/>
                  </a:cubicBezTo>
                  <a:cubicBezTo>
                    <a:pt x="6877050" y="910590"/>
                    <a:pt x="6887210" y="883920"/>
                    <a:pt x="6899910" y="861060"/>
                  </a:cubicBezTo>
                  <a:cubicBezTo>
                    <a:pt x="6913880" y="838200"/>
                    <a:pt x="6932930" y="816610"/>
                    <a:pt x="6953250" y="800100"/>
                  </a:cubicBezTo>
                  <a:cubicBezTo>
                    <a:pt x="6972300" y="782320"/>
                    <a:pt x="6997700" y="767080"/>
                    <a:pt x="7021830" y="758190"/>
                  </a:cubicBezTo>
                  <a:cubicBezTo>
                    <a:pt x="7045960" y="748030"/>
                    <a:pt x="7073900" y="741680"/>
                    <a:pt x="7100570" y="740410"/>
                  </a:cubicBezTo>
                  <a:cubicBezTo>
                    <a:pt x="7127240" y="737870"/>
                    <a:pt x="7155180" y="741680"/>
                    <a:pt x="7181850" y="748030"/>
                  </a:cubicBezTo>
                  <a:cubicBezTo>
                    <a:pt x="7207250" y="755650"/>
                    <a:pt x="7232650" y="767080"/>
                    <a:pt x="7255510" y="782320"/>
                  </a:cubicBezTo>
                  <a:cubicBezTo>
                    <a:pt x="7277100" y="797560"/>
                    <a:pt x="7297420" y="816610"/>
                    <a:pt x="7313930" y="838200"/>
                  </a:cubicBezTo>
                  <a:cubicBezTo>
                    <a:pt x="7330440" y="858520"/>
                    <a:pt x="7343140" y="883920"/>
                    <a:pt x="7352030" y="909320"/>
                  </a:cubicBezTo>
                  <a:cubicBezTo>
                    <a:pt x="7360920" y="934720"/>
                    <a:pt x="7366000" y="962660"/>
                    <a:pt x="7366000" y="989330"/>
                  </a:cubicBezTo>
                  <a:cubicBezTo>
                    <a:pt x="7366000" y="1016000"/>
                    <a:pt x="7360920" y="1043940"/>
                    <a:pt x="7353300" y="1068070"/>
                  </a:cubicBezTo>
                  <a:cubicBezTo>
                    <a:pt x="7344410" y="1093470"/>
                    <a:pt x="7331710" y="1118870"/>
                    <a:pt x="7315200" y="1140460"/>
                  </a:cubicBezTo>
                  <a:cubicBezTo>
                    <a:pt x="7298690" y="1162050"/>
                    <a:pt x="7278370" y="1181100"/>
                    <a:pt x="7256780" y="1196340"/>
                  </a:cubicBezTo>
                  <a:cubicBezTo>
                    <a:pt x="7235190" y="1211580"/>
                    <a:pt x="7208520" y="1223010"/>
                    <a:pt x="7183120" y="1230630"/>
                  </a:cubicBezTo>
                  <a:cubicBezTo>
                    <a:pt x="7157720" y="1238250"/>
                    <a:pt x="7129780" y="1240790"/>
                    <a:pt x="7103110" y="1239520"/>
                  </a:cubicBezTo>
                  <a:cubicBezTo>
                    <a:pt x="7076440" y="1238250"/>
                    <a:pt x="7058660" y="1234440"/>
                    <a:pt x="7023100" y="1223010"/>
                  </a:cubicBezTo>
                  <a:cubicBezTo>
                    <a:pt x="6949440" y="1195070"/>
                    <a:pt x="6819900" y="1096010"/>
                    <a:pt x="6686550" y="1045210"/>
                  </a:cubicBezTo>
                  <a:cubicBezTo>
                    <a:pt x="6513830" y="977900"/>
                    <a:pt x="6276340" y="929640"/>
                    <a:pt x="6061710" y="881380"/>
                  </a:cubicBezTo>
                  <a:cubicBezTo>
                    <a:pt x="5839460" y="831850"/>
                    <a:pt x="5609590" y="801370"/>
                    <a:pt x="5373370" y="753110"/>
                  </a:cubicBezTo>
                  <a:cubicBezTo>
                    <a:pt x="5121910" y="702310"/>
                    <a:pt x="4852670" y="628650"/>
                    <a:pt x="4596130" y="584200"/>
                  </a:cubicBezTo>
                  <a:cubicBezTo>
                    <a:pt x="4347210" y="542290"/>
                    <a:pt x="4113530" y="504190"/>
                    <a:pt x="3855720" y="490220"/>
                  </a:cubicBezTo>
                  <a:cubicBezTo>
                    <a:pt x="3573780" y="476250"/>
                    <a:pt x="3266440" y="497840"/>
                    <a:pt x="2966720" y="510540"/>
                  </a:cubicBezTo>
                  <a:cubicBezTo>
                    <a:pt x="2658110" y="524510"/>
                    <a:pt x="2327910" y="547370"/>
                    <a:pt x="2029460" y="570230"/>
                  </a:cubicBezTo>
                  <a:cubicBezTo>
                    <a:pt x="1753870" y="591820"/>
                    <a:pt x="1424940" y="632460"/>
                    <a:pt x="1235710" y="641350"/>
                  </a:cubicBezTo>
                  <a:cubicBezTo>
                    <a:pt x="1131570" y="646430"/>
                    <a:pt x="1075690" y="654050"/>
                    <a:pt x="993140" y="642620"/>
                  </a:cubicBezTo>
                  <a:cubicBezTo>
                    <a:pt x="902970" y="631190"/>
                    <a:pt x="745490" y="626110"/>
                    <a:pt x="715010" y="567690"/>
                  </a:cubicBezTo>
                  <a:cubicBezTo>
                    <a:pt x="683260" y="506730"/>
                    <a:pt x="753110" y="312420"/>
                    <a:pt x="815340" y="283210"/>
                  </a:cubicBezTo>
                  <a:cubicBezTo>
                    <a:pt x="875030" y="255270"/>
                    <a:pt x="988060" y="359410"/>
                    <a:pt x="1075690" y="378460"/>
                  </a:cubicBezTo>
                  <a:cubicBezTo>
                    <a:pt x="1159510" y="397510"/>
                    <a:pt x="1224280" y="397510"/>
                    <a:pt x="1328420" y="400050"/>
                  </a:cubicBezTo>
                  <a:cubicBezTo>
                    <a:pt x="1492250" y="405130"/>
                    <a:pt x="1724660" y="384810"/>
                    <a:pt x="1965960" y="384810"/>
                  </a:cubicBezTo>
                  <a:cubicBezTo>
                    <a:pt x="2280920" y="384810"/>
                    <a:pt x="2658110" y="416560"/>
                    <a:pt x="3059430" y="410210"/>
                  </a:cubicBezTo>
                  <a:cubicBezTo>
                    <a:pt x="3550920" y="403860"/>
                    <a:pt x="4230370" y="356870"/>
                    <a:pt x="4701540" y="327660"/>
                  </a:cubicBezTo>
                  <a:cubicBezTo>
                    <a:pt x="5058410" y="304800"/>
                    <a:pt x="5361940" y="284480"/>
                    <a:pt x="5641340" y="255270"/>
                  </a:cubicBezTo>
                  <a:cubicBezTo>
                    <a:pt x="5867400" y="231140"/>
                    <a:pt x="6137910" y="170180"/>
                    <a:pt x="6252210" y="175260"/>
                  </a:cubicBezTo>
                  <a:cubicBezTo>
                    <a:pt x="6297930" y="176530"/>
                    <a:pt x="6322060" y="185420"/>
                    <a:pt x="6347460" y="195580"/>
                  </a:cubicBezTo>
                  <a:cubicBezTo>
                    <a:pt x="6363970" y="203200"/>
                    <a:pt x="6375400" y="212090"/>
                    <a:pt x="6388100" y="222250"/>
                  </a:cubicBezTo>
                  <a:cubicBezTo>
                    <a:pt x="6399530" y="232410"/>
                    <a:pt x="6410960" y="242570"/>
                    <a:pt x="6421120" y="257810"/>
                  </a:cubicBezTo>
                  <a:cubicBezTo>
                    <a:pt x="6435090" y="280670"/>
                    <a:pt x="6451600" y="322580"/>
                    <a:pt x="6456680" y="347980"/>
                  </a:cubicBezTo>
                  <a:cubicBezTo>
                    <a:pt x="6460490" y="367030"/>
                    <a:pt x="6460490" y="378460"/>
                    <a:pt x="6457950" y="396240"/>
                  </a:cubicBezTo>
                  <a:cubicBezTo>
                    <a:pt x="6454140" y="422910"/>
                    <a:pt x="6442710" y="462280"/>
                    <a:pt x="6426200" y="487680"/>
                  </a:cubicBezTo>
                  <a:cubicBezTo>
                    <a:pt x="6408420" y="514350"/>
                    <a:pt x="6376670" y="539750"/>
                    <a:pt x="6355080" y="553720"/>
                  </a:cubicBezTo>
                  <a:cubicBezTo>
                    <a:pt x="6338570" y="563880"/>
                    <a:pt x="6333490" y="567690"/>
                    <a:pt x="6309360" y="571500"/>
                  </a:cubicBezTo>
                  <a:cubicBezTo>
                    <a:pt x="6236970" y="584200"/>
                    <a:pt x="6069330" y="554990"/>
                    <a:pt x="5854700" y="554990"/>
                  </a:cubicBezTo>
                  <a:cubicBezTo>
                    <a:pt x="5335270" y="554990"/>
                    <a:pt x="3929380" y="638810"/>
                    <a:pt x="3182620" y="661670"/>
                  </a:cubicBezTo>
                  <a:cubicBezTo>
                    <a:pt x="2644140" y="678180"/>
                    <a:pt x="2143760" y="659130"/>
                    <a:pt x="1791970" y="690880"/>
                  </a:cubicBezTo>
                  <a:cubicBezTo>
                    <a:pt x="1573530" y="709930"/>
                    <a:pt x="1437640" y="737870"/>
                    <a:pt x="1264920" y="775970"/>
                  </a:cubicBezTo>
                  <a:cubicBezTo>
                    <a:pt x="1096010" y="812800"/>
                    <a:pt x="914400" y="861060"/>
                    <a:pt x="769620" y="913130"/>
                  </a:cubicBezTo>
                  <a:cubicBezTo>
                    <a:pt x="651510" y="955040"/>
                    <a:pt x="516890" y="1083310"/>
                    <a:pt x="454660" y="1052830"/>
                  </a:cubicBezTo>
                  <a:cubicBezTo>
                    <a:pt x="400050" y="1024890"/>
                    <a:pt x="363220" y="847090"/>
                    <a:pt x="393700" y="786130"/>
                  </a:cubicBezTo>
                  <a:cubicBezTo>
                    <a:pt x="424180" y="728980"/>
                    <a:pt x="544830" y="717550"/>
                    <a:pt x="623570" y="688340"/>
                  </a:cubicBezTo>
                  <a:cubicBezTo>
                    <a:pt x="704850" y="657860"/>
                    <a:pt x="756920" y="637540"/>
                    <a:pt x="875030" y="609600"/>
                  </a:cubicBezTo>
                  <a:cubicBezTo>
                    <a:pt x="1143000" y="547370"/>
                    <a:pt x="1817370" y="454660"/>
                    <a:pt x="2203450" y="397510"/>
                  </a:cubicBezTo>
                  <a:cubicBezTo>
                    <a:pt x="2501900" y="354330"/>
                    <a:pt x="2678430" y="326390"/>
                    <a:pt x="2995930" y="292100"/>
                  </a:cubicBezTo>
                  <a:cubicBezTo>
                    <a:pt x="3470910" y="241300"/>
                    <a:pt x="4602480" y="140970"/>
                    <a:pt x="4780280" y="143510"/>
                  </a:cubicBezTo>
                  <a:cubicBezTo>
                    <a:pt x="4812030" y="143510"/>
                    <a:pt x="4814570" y="143510"/>
                    <a:pt x="4834890" y="149860"/>
                  </a:cubicBezTo>
                  <a:cubicBezTo>
                    <a:pt x="4864100" y="157480"/>
                    <a:pt x="4907280" y="176530"/>
                    <a:pt x="4933950" y="199390"/>
                  </a:cubicBezTo>
                  <a:cubicBezTo>
                    <a:pt x="4960620" y="222250"/>
                    <a:pt x="4984750" y="256540"/>
                    <a:pt x="4997450" y="289560"/>
                  </a:cubicBezTo>
                  <a:cubicBezTo>
                    <a:pt x="5011420" y="322580"/>
                    <a:pt x="5016500" y="363220"/>
                    <a:pt x="5012690" y="398780"/>
                  </a:cubicBezTo>
                  <a:cubicBezTo>
                    <a:pt x="5008880" y="434340"/>
                    <a:pt x="4994910" y="472440"/>
                    <a:pt x="4974590" y="502920"/>
                  </a:cubicBezTo>
                  <a:cubicBezTo>
                    <a:pt x="4955540" y="532130"/>
                    <a:pt x="4918710" y="561340"/>
                    <a:pt x="4893310" y="576580"/>
                  </a:cubicBezTo>
                  <a:cubicBezTo>
                    <a:pt x="4875530" y="588010"/>
                    <a:pt x="4865370" y="591820"/>
                    <a:pt x="4841240" y="596900"/>
                  </a:cubicBezTo>
                  <a:cubicBezTo>
                    <a:pt x="4795520" y="609600"/>
                    <a:pt x="4719320" y="615950"/>
                    <a:pt x="4634230" y="623570"/>
                  </a:cubicBezTo>
                  <a:cubicBezTo>
                    <a:pt x="4494530" y="633730"/>
                    <a:pt x="4273550" y="642620"/>
                    <a:pt x="4085590" y="640080"/>
                  </a:cubicBezTo>
                  <a:cubicBezTo>
                    <a:pt x="3886200" y="636270"/>
                    <a:pt x="3680460" y="619760"/>
                    <a:pt x="3469640" y="601980"/>
                  </a:cubicBezTo>
                  <a:cubicBezTo>
                    <a:pt x="3244850" y="582930"/>
                    <a:pt x="2984500" y="543560"/>
                    <a:pt x="2774950" y="527050"/>
                  </a:cubicBezTo>
                  <a:cubicBezTo>
                    <a:pt x="2603500" y="514350"/>
                    <a:pt x="2499360" y="511810"/>
                    <a:pt x="2305050" y="506730"/>
                  </a:cubicBezTo>
                  <a:cubicBezTo>
                    <a:pt x="1987550" y="497840"/>
                    <a:pt x="1197610" y="505460"/>
                    <a:pt x="1049020" y="492760"/>
                  </a:cubicBezTo>
                  <a:cubicBezTo>
                    <a:pt x="1016000" y="490220"/>
                    <a:pt x="1010920" y="491490"/>
                    <a:pt x="989330" y="483870"/>
                  </a:cubicBezTo>
                  <a:cubicBezTo>
                    <a:pt x="958850" y="473710"/>
                    <a:pt x="914400" y="452120"/>
                    <a:pt x="886460" y="425450"/>
                  </a:cubicBezTo>
                  <a:cubicBezTo>
                    <a:pt x="859790" y="398780"/>
                    <a:pt x="835660" y="355600"/>
                    <a:pt x="822960" y="326390"/>
                  </a:cubicBezTo>
                  <a:cubicBezTo>
                    <a:pt x="814070" y="304800"/>
                    <a:pt x="811530" y="290830"/>
                    <a:pt x="810260" y="267970"/>
                  </a:cubicBezTo>
                  <a:cubicBezTo>
                    <a:pt x="810260" y="236220"/>
                    <a:pt x="814070" y="186690"/>
                    <a:pt x="829310" y="151130"/>
                  </a:cubicBezTo>
                  <a:cubicBezTo>
                    <a:pt x="843280" y="115570"/>
                    <a:pt x="875030" y="78740"/>
                    <a:pt x="899160" y="57150"/>
                  </a:cubicBezTo>
                  <a:cubicBezTo>
                    <a:pt x="915670" y="40640"/>
                    <a:pt x="928370" y="33020"/>
                    <a:pt x="948690" y="24130"/>
                  </a:cubicBezTo>
                  <a:cubicBezTo>
                    <a:pt x="979170" y="12700"/>
                    <a:pt x="1064260" y="0"/>
                    <a:pt x="10642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472413"/>
            <a:ext cx="15644186" cy="10759413"/>
          </a:xfrm>
          <a:custGeom>
            <a:avLst/>
            <a:gdLst/>
            <a:ahLst/>
            <a:cxnLst/>
            <a:rect r="r" b="b" t="t" l="l"/>
            <a:pathLst>
              <a:path h="10759413" w="15644186">
                <a:moveTo>
                  <a:pt x="0" y="0"/>
                </a:moveTo>
                <a:lnTo>
                  <a:pt x="15644186" y="0"/>
                </a:lnTo>
                <a:lnTo>
                  <a:pt x="15644186" y="10759413"/>
                </a:lnTo>
                <a:lnTo>
                  <a:pt x="0" y="10759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2048" y="9424035"/>
            <a:ext cx="3321367" cy="761048"/>
            <a:chOff x="0" y="0"/>
            <a:chExt cx="4428490" cy="1014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6990" y="43180"/>
              <a:ext cx="4338320" cy="927100"/>
            </a:xfrm>
            <a:custGeom>
              <a:avLst/>
              <a:gdLst/>
              <a:ahLst/>
              <a:cxnLst/>
              <a:rect r="r" b="b" t="t" l="l"/>
              <a:pathLst>
                <a:path h="927100" w="4338320">
                  <a:moveTo>
                    <a:pt x="948690" y="68580"/>
                  </a:moveTo>
                  <a:cubicBezTo>
                    <a:pt x="1555750" y="11430"/>
                    <a:pt x="1640840" y="0"/>
                    <a:pt x="1764030" y="7620"/>
                  </a:cubicBezTo>
                  <a:cubicBezTo>
                    <a:pt x="1929130" y="19050"/>
                    <a:pt x="2145030" y="76200"/>
                    <a:pt x="2335530" y="104140"/>
                  </a:cubicBezTo>
                  <a:cubicBezTo>
                    <a:pt x="2524760" y="130810"/>
                    <a:pt x="2711450" y="160020"/>
                    <a:pt x="2903220" y="172720"/>
                  </a:cubicBezTo>
                  <a:cubicBezTo>
                    <a:pt x="3097530" y="185420"/>
                    <a:pt x="3333750" y="166370"/>
                    <a:pt x="3492500" y="177800"/>
                  </a:cubicBezTo>
                  <a:cubicBezTo>
                    <a:pt x="3599180" y="184150"/>
                    <a:pt x="3658870" y="204470"/>
                    <a:pt x="3760470" y="212090"/>
                  </a:cubicBezTo>
                  <a:cubicBezTo>
                    <a:pt x="3895090" y="222250"/>
                    <a:pt x="4135120" y="179070"/>
                    <a:pt x="4230370" y="217170"/>
                  </a:cubicBezTo>
                  <a:cubicBezTo>
                    <a:pt x="4281170" y="237490"/>
                    <a:pt x="4319270" y="275590"/>
                    <a:pt x="4329430" y="311150"/>
                  </a:cubicBezTo>
                  <a:cubicBezTo>
                    <a:pt x="4338320" y="341630"/>
                    <a:pt x="4328160" y="386080"/>
                    <a:pt x="4304030" y="414020"/>
                  </a:cubicBezTo>
                  <a:cubicBezTo>
                    <a:pt x="4269740" y="453390"/>
                    <a:pt x="4211320" y="466090"/>
                    <a:pt x="4107180" y="495300"/>
                  </a:cubicBezTo>
                  <a:cubicBezTo>
                    <a:pt x="3775710" y="586740"/>
                    <a:pt x="2555240" y="742950"/>
                    <a:pt x="1946910" y="816610"/>
                  </a:cubicBezTo>
                  <a:cubicBezTo>
                    <a:pt x="1504950" y="868680"/>
                    <a:pt x="1090930" y="910590"/>
                    <a:pt x="796290" y="920750"/>
                  </a:cubicBezTo>
                  <a:cubicBezTo>
                    <a:pt x="613410" y="927100"/>
                    <a:pt x="459740" y="925830"/>
                    <a:pt x="350520" y="911860"/>
                  </a:cubicBezTo>
                  <a:cubicBezTo>
                    <a:pt x="284480" y="902970"/>
                    <a:pt x="238760" y="889000"/>
                    <a:pt x="194310" y="872490"/>
                  </a:cubicBezTo>
                  <a:cubicBezTo>
                    <a:pt x="158750" y="859790"/>
                    <a:pt x="132080" y="850900"/>
                    <a:pt x="102870" y="829310"/>
                  </a:cubicBezTo>
                  <a:cubicBezTo>
                    <a:pt x="68580" y="801370"/>
                    <a:pt x="13970" y="748030"/>
                    <a:pt x="5080" y="715010"/>
                  </a:cubicBezTo>
                  <a:cubicBezTo>
                    <a:pt x="0" y="693420"/>
                    <a:pt x="8890" y="670560"/>
                    <a:pt x="19050" y="657860"/>
                  </a:cubicBezTo>
                  <a:cubicBezTo>
                    <a:pt x="26670" y="646430"/>
                    <a:pt x="40640" y="640080"/>
                    <a:pt x="53340" y="637540"/>
                  </a:cubicBezTo>
                  <a:cubicBezTo>
                    <a:pt x="66040" y="635000"/>
                    <a:pt x="81280" y="635000"/>
                    <a:pt x="92710" y="642620"/>
                  </a:cubicBezTo>
                  <a:cubicBezTo>
                    <a:pt x="106680" y="650240"/>
                    <a:pt x="125730" y="671830"/>
                    <a:pt x="128270" y="689610"/>
                  </a:cubicBezTo>
                  <a:cubicBezTo>
                    <a:pt x="130810" y="706120"/>
                    <a:pt x="120650" y="732790"/>
                    <a:pt x="107950" y="744220"/>
                  </a:cubicBezTo>
                  <a:cubicBezTo>
                    <a:pt x="95250" y="755650"/>
                    <a:pt x="67310" y="762000"/>
                    <a:pt x="52070" y="759460"/>
                  </a:cubicBezTo>
                  <a:cubicBezTo>
                    <a:pt x="38100" y="756920"/>
                    <a:pt x="25400" y="748030"/>
                    <a:pt x="17780" y="737870"/>
                  </a:cubicBezTo>
                  <a:cubicBezTo>
                    <a:pt x="8890" y="728980"/>
                    <a:pt x="2540" y="715010"/>
                    <a:pt x="3810" y="701040"/>
                  </a:cubicBezTo>
                  <a:cubicBezTo>
                    <a:pt x="3810" y="684530"/>
                    <a:pt x="16510" y="659130"/>
                    <a:pt x="29210" y="647700"/>
                  </a:cubicBezTo>
                  <a:cubicBezTo>
                    <a:pt x="38100" y="638810"/>
                    <a:pt x="54610" y="636270"/>
                    <a:pt x="66040" y="636270"/>
                  </a:cubicBezTo>
                  <a:cubicBezTo>
                    <a:pt x="78740" y="636270"/>
                    <a:pt x="88900" y="640080"/>
                    <a:pt x="104140" y="648970"/>
                  </a:cubicBezTo>
                  <a:cubicBezTo>
                    <a:pt x="134620" y="668020"/>
                    <a:pt x="180340" y="735330"/>
                    <a:pt x="224790" y="759460"/>
                  </a:cubicBezTo>
                  <a:cubicBezTo>
                    <a:pt x="264160" y="782320"/>
                    <a:pt x="299720" y="786130"/>
                    <a:pt x="356870" y="795020"/>
                  </a:cubicBezTo>
                  <a:cubicBezTo>
                    <a:pt x="458470" y="808990"/>
                    <a:pt x="609600" y="807720"/>
                    <a:pt x="787400" y="801370"/>
                  </a:cubicBezTo>
                  <a:cubicBezTo>
                    <a:pt x="1078230" y="788670"/>
                    <a:pt x="1553210" y="736600"/>
                    <a:pt x="1929130" y="692150"/>
                  </a:cubicBezTo>
                  <a:cubicBezTo>
                    <a:pt x="2297430" y="647700"/>
                    <a:pt x="2661920" y="588010"/>
                    <a:pt x="3021330" y="532130"/>
                  </a:cubicBezTo>
                  <a:cubicBezTo>
                    <a:pt x="3371850" y="477520"/>
                    <a:pt x="3868420" y="373380"/>
                    <a:pt x="4061460" y="359410"/>
                  </a:cubicBezTo>
                  <a:cubicBezTo>
                    <a:pt x="4135120" y="354330"/>
                    <a:pt x="4213860" y="361950"/>
                    <a:pt x="4213860" y="361950"/>
                  </a:cubicBezTo>
                  <a:cubicBezTo>
                    <a:pt x="4213860" y="361950"/>
                    <a:pt x="3754120" y="367030"/>
                    <a:pt x="3627120" y="354330"/>
                  </a:cubicBezTo>
                  <a:cubicBezTo>
                    <a:pt x="3566160" y="347980"/>
                    <a:pt x="3552190" y="334010"/>
                    <a:pt x="3491230" y="327660"/>
                  </a:cubicBezTo>
                  <a:cubicBezTo>
                    <a:pt x="3375660" y="316230"/>
                    <a:pt x="3183890" y="340360"/>
                    <a:pt x="2976880" y="322580"/>
                  </a:cubicBezTo>
                  <a:cubicBezTo>
                    <a:pt x="2658110" y="297180"/>
                    <a:pt x="2042160" y="146050"/>
                    <a:pt x="1767840" y="130810"/>
                  </a:cubicBezTo>
                  <a:cubicBezTo>
                    <a:pt x="1628140" y="124460"/>
                    <a:pt x="1567180" y="138430"/>
                    <a:pt x="1449070" y="148590"/>
                  </a:cubicBezTo>
                  <a:cubicBezTo>
                    <a:pt x="1301750" y="162560"/>
                    <a:pt x="1026160" y="226060"/>
                    <a:pt x="949960" y="213360"/>
                  </a:cubicBezTo>
                  <a:cubicBezTo>
                    <a:pt x="924560" y="208280"/>
                    <a:pt x="914400" y="200660"/>
                    <a:pt x="904240" y="189230"/>
                  </a:cubicBezTo>
                  <a:cubicBezTo>
                    <a:pt x="892810" y="177800"/>
                    <a:pt x="885190" y="157480"/>
                    <a:pt x="885190" y="140970"/>
                  </a:cubicBezTo>
                  <a:cubicBezTo>
                    <a:pt x="885190" y="125730"/>
                    <a:pt x="892810" y="105410"/>
                    <a:pt x="904240" y="92710"/>
                  </a:cubicBezTo>
                  <a:cubicBezTo>
                    <a:pt x="914400" y="81280"/>
                    <a:pt x="948690" y="68580"/>
                    <a:pt x="948690" y="68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40105" y="8956357"/>
            <a:ext cx="5681662" cy="1215390"/>
            <a:chOff x="0" y="0"/>
            <a:chExt cx="7575550" cy="1620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40640"/>
              <a:ext cx="7480300" cy="1541780"/>
            </a:xfrm>
            <a:custGeom>
              <a:avLst/>
              <a:gdLst/>
              <a:ahLst/>
              <a:cxnLst/>
              <a:rect r="r" b="b" t="t" l="l"/>
              <a:pathLst>
                <a:path h="1541780" w="7480300">
                  <a:moveTo>
                    <a:pt x="586740" y="699770"/>
                  </a:moveTo>
                  <a:cubicBezTo>
                    <a:pt x="2489200" y="894080"/>
                    <a:pt x="3462020" y="1042670"/>
                    <a:pt x="4032250" y="1097280"/>
                  </a:cubicBezTo>
                  <a:cubicBezTo>
                    <a:pt x="4400550" y="1132840"/>
                    <a:pt x="4688840" y="1150620"/>
                    <a:pt x="4946650" y="1159510"/>
                  </a:cubicBezTo>
                  <a:cubicBezTo>
                    <a:pt x="5134610" y="1164590"/>
                    <a:pt x="5270500" y="1163320"/>
                    <a:pt x="5434330" y="1155700"/>
                  </a:cubicBezTo>
                  <a:cubicBezTo>
                    <a:pt x="5600700" y="1149350"/>
                    <a:pt x="5864860" y="1099820"/>
                    <a:pt x="5935980" y="1116330"/>
                  </a:cubicBezTo>
                  <a:cubicBezTo>
                    <a:pt x="5956300" y="1121410"/>
                    <a:pt x="5965190" y="1130300"/>
                    <a:pt x="5972810" y="1140460"/>
                  </a:cubicBezTo>
                  <a:cubicBezTo>
                    <a:pt x="5979160" y="1148080"/>
                    <a:pt x="5984240" y="1156970"/>
                    <a:pt x="5985510" y="1167130"/>
                  </a:cubicBezTo>
                  <a:cubicBezTo>
                    <a:pt x="5986780" y="1179830"/>
                    <a:pt x="5984240" y="1198880"/>
                    <a:pt x="5976620" y="1210310"/>
                  </a:cubicBezTo>
                  <a:cubicBezTo>
                    <a:pt x="5969000" y="1221740"/>
                    <a:pt x="5960110" y="1228090"/>
                    <a:pt x="5942330" y="1236980"/>
                  </a:cubicBezTo>
                  <a:cubicBezTo>
                    <a:pt x="5902960" y="1256030"/>
                    <a:pt x="5826760" y="1272540"/>
                    <a:pt x="5740400" y="1287780"/>
                  </a:cubicBezTo>
                  <a:cubicBezTo>
                    <a:pt x="5590540" y="1314450"/>
                    <a:pt x="5350510" y="1334770"/>
                    <a:pt x="5123180" y="1356360"/>
                  </a:cubicBezTo>
                  <a:cubicBezTo>
                    <a:pt x="4845050" y="1383030"/>
                    <a:pt x="4453890" y="1414780"/>
                    <a:pt x="4192270" y="1430020"/>
                  </a:cubicBezTo>
                  <a:cubicBezTo>
                    <a:pt x="4001770" y="1440180"/>
                    <a:pt x="3858260" y="1441450"/>
                    <a:pt x="3700780" y="1445260"/>
                  </a:cubicBezTo>
                  <a:cubicBezTo>
                    <a:pt x="3552190" y="1449070"/>
                    <a:pt x="3450590" y="1454150"/>
                    <a:pt x="3271520" y="1451610"/>
                  </a:cubicBezTo>
                  <a:cubicBezTo>
                    <a:pt x="2970530" y="1449070"/>
                    <a:pt x="2366010" y="1424940"/>
                    <a:pt x="2061210" y="1408430"/>
                  </a:cubicBezTo>
                  <a:cubicBezTo>
                    <a:pt x="1874520" y="1399540"/>
                    <a:pt x="1766570" y="1391920"/>
                    <a:pt x="1612900" y="1379220"/>
                  </a:cubicBezTo>
                  <a:cubicBezTo>
                    <a:pt x="1445260" y="1363980"/>
                    <a:pt x="1239520" y="1342390"/>
                    <a:pt x="1092200" y="1323340"/>
                  </a:cubicBezTo>
                  <a:cubicBezTo>
                    <a:pt x="981710" y="1308100"/>
                    <a:pt x="901700" y="1296670"/>
                    <a:pt x="803910" y="1277620"/>
                  </a:cubicBezTo>
                  <a:cubicBezTo>
                    <a:pt x="699770" y="1256030"/>
                    <a:pt x="571500" y="1228090"/>
                    <a:pt x="483870" y="1197610"/>
                  </a:cubicBezTo>
                  <a:cubicBezTo>
                    <a:pt x="420370" y="1176020"/>
                    <a:pt x="351790" y="1155700"/>
                    <a:pt x="323850" y="1126490"/>
                  </a:cubicBezTo>
                  <a:cubicBezTo>
                    <a:pt x="308610" y="1109980"/>
                    <a:pt x="300990" y="1089660"/>
                    <a:pt x="303530" y="1071880"/>
                  </a:cubicBezTo>
                  <a:cubicBezTo>
                    <a:pt x="306070" y="1055370"/>
                    <a:pt x="321310" y="1032510"/>
                    <a:pt x="336550" y="1024890"/>
                  </a:cubicBezTo>
                  <a:cubicBezTo>
                    <a:pt x="351790" y="1016000"/>
                    <a:pt x="367030" y="1027430"/>
                    <a:pt x="394970" y="1023620"/>
                  </a:cubicBezTo>
                  <a:cubicBezTo>
                    <a:pt x="467360" y="1016000"/>
                    <a:pt x="626110" y="965200"/>
                    <a:pt x="783590" y="943610"/>
                  </a:cubicBezTo>
                  <a:cubicBezTo>
                    <a:pt x="1022350" y="910590"/>
                    <a:pt x="1375410" y="897890"/>
                    <a:pt x="1689100" y="880110"/>
                  </a:cubicBezTo>
                  <a:cubicBezTo>
                    <a:pt x="2030730" y="859790"/>
                    <a:pt x="2410460" y="839470"/>
                    <a:pt x="2757170" y="830580"/>
                  </a:cubicBezTo>
                  <a:cubicBezTo>
                    <a:pt x="3087370" y="821690"/>
                    <a:pt x="3370580" y="820420"/>
                    <a:pt x="3721100" y="824230"/>
                  </a:cubicBezTo>
                  <a:cubicBezTo>
                    <a:pt x="4145280" y="830580"/>
                    <a:pt x="4626610" y="845820"/>
                    <a:pt x="5123180" y="873760"/>
                  </a:cubicBezTo>
                  <a:cubicBezTo>
                    <a:pt x="5690870" y="904240"/>
                    <a:pt x="6579870" y="995680"/>
                    <a:pt x="6941820" y="1008380"/>
                  </a:cubicBezTo>
                  <a:cubicBezTo>
                    <a:pt x="7095490" y="1014730"/>
                    <a:pt x="7183120" y="1017270"/>
                    <a:pt x="7270750" y="1008380"/>
                  </a:cubicBezTo>
                  <a:cubicBezTo>
                    <a:pt x="7330440" y="1002030"/>
                    <a:pt x="7387590" y="975360"/>
                    <a:pt x="7420610" y="977900"/>
                  </a:cubicBezTo>
                  <a:cubicBezTo>
                    <a:pt x="7437120" y="979170"/>
                    <a:pt x="7448550" y="982980"/>
                    <a:pt x="7458710" y="991870"/>
                  </a:cubicBezTo>
                  <a:cubicBezTo>
                    <a:pt x="7467600" y="1000760"/>
                    <a:pt x="7476490" y="1014730"/>
                    <a:pt x="7477760" y="1027430"/>
                  </a:cubicBezTo>
                  <a:cubicBezTo>
                    <a:pt x="7479030" y="1040130"/>
                    <a:pt x="7475220" y="1056640"/>
                    <a:pt x="7467600" y="1066800"/>
                  </a:cubicBezTo>
                  <a:cubicBezTo>
                    <a:pt x="7461250" y="1076960"/>
                    <a:pt x="7447280" y="1090930"/>
                    <a:pt x="7434580" y="1090930"/>
                  </a:cubicBezTo>
                  <a:cubicBezTo>
                    <a:pt x="7414260" y="1089660"/>
                    <a:pt x="7392670" y="1047750"/>
                    <a:pt x="7358380" y="1033780"/>
                  </a:cubicBezTo>
                  <a:cubicBezTo>
                    <a:pt x="7303770" y="1013460"/>
                    <a:pt x="7230110" y="1013460"/>
                    <a:pt x="7125970" y="1007110"/>
                  </a:cubicBezTo>
                  <a:cubicBezTo>
                    <a:pt x="6917690" y="993140"/>
                    <a:pt x="6474460" y="990600"/>
                    <a:pt x="6178550" y="988060"/>
                  </a:cubicBezTo>
                  <a:cubicBezTo>
                    <a:pt x="5918200" y="986790"/>
                    <a:pt x="5723890" y="982980"/>
                    <a:pt x="5441950" y="993140"/>
                  </a:cubicBezTo>
                  <a:cubicBezTo>
                    <a:pt x="5062220" y="1005840"/>
                    <a:pt x="4587240" y="1040130"/>
                    <a:pt x="4102100" y="1078230"/>
                  </a:cubicBezTo>
                  <a:cubicBezTo>
                    <a:pt x="3521710" y="1122680"/>
                    <a:pt x="2753360" y="1221740"/>
                    <a:pt x="2194560" y="1252220"/>
                  </a:cubicBezTo>
                  <a:cubicBezTo>
                    <a:pt x="1757680" y="1275080"/>
                    <a:pt x="1123950" y="1295400"/>
                    <a:pt x="1023620" y="1271270"/>
                  </a:cubicBezTo>
                  <a:cubicBezTo>
                    <a:pt x="1008380" y="1267460"/>
                    <a:pt x="1005840" y="1264920"/>
                    <a:pt x="998220" y="1258570"/>
                  </a:cubicBezTo>
                  <a:cubicBezTo>
                    <a:pt x="990600" y="1249680"/>
                    <a:pt x="979170" y="1234440"/>
                    <a:pt x="979170" y="1220470"/>
                  </a:cubicBezTo>
                  <a:cubicBezTo>
                    <a:pt x="977900" y="1205230"/>
                    <a:pt x="981710" y="1186180"/>
                    <a:pt x="998220" y="1168400"/>
                  </a:cubicBezTo>
                  <a:cubicBezTo>
                    <a:pt x="1037590" y="1127760"/>
                    <a:pt x="1174750" y="1087120"/>
                    <a:pt x="1283970" y="1046480"/>
                  </a:cubicBezTo>
                  <a:cubicBezTo>
                    <a:pt x="1427480" y="994410"/>
                    <a:pt x="1610360" y="932180"/>
                    <a:pt x="1785620" y="889000"/>
                  </a:cubicBezTo>
                  <a:cubicBezTo>
                    <a:pt x="1972310" y="843280"/>
                    <a:pt x="2172970" y="801370"/>
                    <a:pt x="2372360" y="784860"/>
                  </a:cubicBezTo>
                  <a:cubicBezTo>
                    <a:pt x="2575560" y="768350"/>
                    <a:pt x="2745740" y="770890"/>
                    <a:pt x="2992120" y="791210"/>
                  </a:cubicBezTo>
                  <a:cubicBezTo>
                    <a:pt x="3362960" y="821690"/>
                    <a:pt x="4028440" y="938530"/>
                    <a:pt x="4376420" y="1010920"/>
                  </a:cubicBezTo>
                  <a:cubicBezTo>
                    <a:pt x="4589780" y="1055370"/>
                    <a:pt x="4833620" y="1111250"/>
                    <a:pt x="4889500" y="1143000"/>
                  </a:cubicBezTo>
                  <a:cubicBezTo>
                    <a:pt x="4902200" y="1150620"/>
                    <a:pt x="4904740" y="1154430"/>
                    <a:pt x="4909820" y="1163320"/>
                  </a:cubicBezTo>
                  <a:cubicBezTo>
                    <a:pt x="4914900" y="1173480"/>
                    <a:pt x="4919980" y="1191260"/>
                    <a:pt x="4917440" y="1203960"/>
                  </a:cubicBezTo>
                  <a:cubicBezTo>
                    <a:pt x="4914900" y="1217930"/>
                    <a:pt x="4904740" y="1233170"/>
                    <a:pt x="4895850" y="1240790"/>
                  </a:cubicBezTo>
                  <a:cubicBezTo>
                    <a:pt x="4888230" y="1247140"/>
                    <a:pt x="4884420" y="1249680"/>
                    <a:pt x="4869180" y="1252220"/>
                  </a:cubicBezTo>
                  <a:cubicBezTo>
                    <a:pt x="4799330" y="1266190"/>
                    <a:pt x="4464050" y="1231900"/>
                    <a:pt x="4249420" y="1211580"/>
                  </a:cubicBezTo>
                  <a:cubicBezTo>
                    <a:pt x="4017010" y="1189990"/>
                    <a:pt x="3827780" y="1164590"/>
                    <a:pt x="3525520" y="1123950"/>
                  </a:cubicBezTo>
                  <a:cubicBezTo>
                    <a:pt x="3013710" y="1056640"/>
                    <a:pt x="1849120" y="863600"/>
                    <a:pt x="1464310" y="822960"/>
                  </a:cubicBezTo>
                  <a:cubicBezTo>
                    <a:pt x="1315720" y="806450"/>
                    <a:pt x="1259840" y="802640"/>
                    <a:pt x="1154430" y="802640"/>
                  </a:cubicBezTo>
                  <a:cubicBezTo>
                    <a:pt x="1041400" y="801370"/>
                    <a:pt x="869950" y="834390"/>
                    <a:pt x="807720" y="822960"/>
                  </a:cubicBezTo>
                  <a:cubicBezTo>
                    <a:pt x="782320" y="817880"/>
                    <a:pt x="768350" y="810260"/>
                    <a:pt x="758190" y="800100"/>
                  </a:cubicBezTo>
                  <a:cubicBezTo>
                    <a:pt x="750570" y="792480"/>
                    <a:pt x="748030" y="784860"/>
                    <a:pt x="746760" y="774700"/>
                  </a:cubicBezTo>
                  <a:cubicBezTo>
                    <a:pt x="745490" y="763270"/>
                    <a:pt x="746760" y="745490"/>
                    <a:pt x="754380" y="734060"/>
                  </a:cubicBezTo>
                  <a:cubicBezTo>
                    <a:pt x="763270" y="721360"/>
                    <a:pt x="772160" y="716280"/>
                    <a:pt x="801370" y="706120"/>
                  </a:cubicBezTo>
                  <a:cubicBezTo>
                    <a:pt x="963930" y="650240"/>
                    <a:pt x="2120900" y="553720"/>
                    <a:pt x="2570480" y="490220"/>
                  </a:cubicBezTo>
                  <a:cubicBezTo>
                    <a:pt x="2849880" y="450850"/>
                    <a:pt x="3044190" y="406400"/>
                    <a:pt x="3247390" y="382270"/>
                  </a:cubicBezTo>
                  <a:cubicBezTo>
                    <a:pt x="3412490" y="363220"/>
                    <a:pt x="3558540" y="346710"/>
                    <a:pt x="3696970" y="347980"/>
                  </a:cubicBezTo>
                  <a:cubicBezTo>
                    <a:pt x="3816350" y="349250"/>
                    <a:pt x="3917950" y="355600"/>
                    <a:pt x="4029710" y="378460"/>
                  </a:cubicBezTo>
                  <a:cubicBezTo>
                    <a:pt x="4151630" y="403860"/>
                    <a:pt x="4296410" y="458470"/>
                    <a:pt x="4399280" y="500380"/>
                  </a:cubicBezTo>
                  <a:cubicBezTo>
                    <a:pt x="4475480" y="532130"/>
                    <a:pt x="4541520" y="565150"/>
                    <a:pt x="4593590" y="598170"/>
                  </a:cubicBezTo>
                  <a:cubicBezTo>
                    <a:pt x="4631690" y="622300"/>
                    <a:pt x="4667250" y="646430"/>
                    <a:pt x="4688840" y="673100"/>
                  </a:cubicBezTo>
                  <a:cubicBezTo>
                    <a:pt x="4704080" y="693420"/>
                    <a:pt x="4711700" y="715010"/>
                    <a:pt x="4715510" y="734060"/>
                  </a:cubicBezTo>
                  <a:cubicBezTo>
                    <a:pt x="4719320" y="750570"/>
                    <a:pt x="4723130" y="764540"/>
                    <a:pt x="4718050" y="778510"/>
                  </a:cubicBezTo>
                  <a:cubicBezTo>
                    <a:pt x="4711700" y="793750"/>
                    <a:pt x="4692650" y="812800"/>
                    <a:pt x="4676140" y="817880"/>
                  </a:cubicBezTo>
                  <a:cubicBezTo>
                    <a:pt x="4660900" y="822960"/>
                    <a:pt x="4640580" y="806450"/>
                    <a:pt x="4620260" y="806450"/>
                  </a:cubicBezTo>
                  <a:cubicBezTo>
                    <a:pt x="4596130" y="806450"/>
                    <a:pt x="4580890" y="821690"/>
                    <a:pt x="4540250" y="824230"/>
                  </a:cubicBezTo>
                  <a:cubicBezTo>
                    <a:pt x="4419600" y="830580"/>
                    <a:pt x="4022090" y="762000"/>
                    <a:pt x="3810000" y="745490"/>
                  </a:cubicBezTo>
                  <a:cubicBezTo>
                    <a:pt x="3649980" y="734060"/>
                    <a:pt x="3528060" y="726440"/>
                    <a:pt x="3384550" y="727710"/>
                  </a:cubicBezTo>
                  <a:cubicBezTo>
                    <a:pt x="3235960" y="727710"/>
                    <a:pt x="3126740" y="727710"/>
                    <a:pt x="2933700" y="748030"/>
                  </a:cubicBezTo>
                  <a:cubicBezTo>
                    <a:pt x="2579370" y="786130"/>
                    <a:pt x="1663700" y="994410"/>
                    <a:pt x="1433830" y="994410"/>
                  </a:cubicBezTo>
                  <a:cubicBezTo>
                    <a:pt x="1365250" y="994410"/>
                    <a:pt x="1337310" y="985520"/>
                    <a:pt x="1300480" y="971550"/>
                  </a:cubicBezTo>
                  <a:cubicBezTo>
                    <a:pt x="1271270" y="960120"/>
                    <a:pt x="1240790" y="942340"/>
                    <a:pt x="1228090" y="924560"/>
                  </a:cubicBezTo>
                  <a:cubicBezTo>
                    <a:pt x="1217930" y="911860"/>
                    <a:pt x="1214120" y="896620"/>
                    <a:pt x="1215390" y="882650"/>
                  </a:cubicBezTo>
                  <a:cubicBezTo>
                    <a:pt x="1216660" y="869950"/>
                    <a:pt x="1224280" y="853440"/>
                    <a:pt x="1234440" y="843280"/>
                  </a:cubicBezTo>
                  <a:cubicBezTo>
                    <a:pt x="1244600" y="834390"/>
                    <a:pt x="1253490" y="830580"/>
                    <a:pt x="1273810" y="826770"/>
                  </a:cubicBezTo>
                  <a:cubicBezTo>
                    <a:pt x="1329690" y="815340"/>
                    <a:pt x="1452880" y="817880"/>
                    <a:pt x="1597660" y="834390"/>
                  </a:cubicBezTo>
                  <a:cubicBezTo>
                    <a:pt x="1898650" y="869950"/>
                    <a:pt x="2593340" y="1061720"/>
                    <a:pt x="2975610" y="1126490"/>
                  </a:cubicBezTo>
                  <a:cubicBezTo>
                    <a:pt x="3243580" y="1170940"/>
                    <a:pt x="3465830" y="1195070"/>
                    <a:pt x="3663950" y="1211580"/>
                  </a:cubicBezTo>
                  <a:cubicBezTo>
                    <a:pt x="3815080" y="1223010"/>
                    <a:pt x="4004310" y="1206500"/>
                    <a:pt x="4062730" y="1226820"/>
                  </a:cubicBezTo>
                  <a:cubicBezTo>
                    <a:pt x="4083050" y="1234440"/>
                    <a:pt x="4090670" y="1242060"/>
                    <a:pt x="4098290" y="1253490"/>
                  </a:cubicBezTo>
                  <a:cubicBezTo>
                    <a:pt x="4105910" y="1264920"/>
                    <a:pt x="4109720" y="1282700"/>
                    <a:pt x="4107180" y="1295400"/>
                  </a:cubicBezTo>
                  <a:cubicBezTo>
                    <a:pt x="4104640" y="1309370"/>
                    <a:pt x="4094480" y="1324610"/>
                    <a:pt x="4085590" y="1333500"/>
                  </a:cubicBezTo>
                  <a:cubicBezTo>
                    <a:pt x="4077970" y="1339850"/>
                    <a:pt x="4072890" y="1344930"/>
                    <a:pt x="4058920" y="1346200"/>
                  </a:cubicBezTo>
                  <a:cubicBezTo>
                    <a:pt x="4009390" y="1351280"/>
                    <a:pt x="3863340" y="1286510"/>
                    <a:pt x="3714750" y="1259840"/>
                  </a:cubicBezTo>
                  <a:cubicBezTo>
                    <a:pt x="3446780" y="1211580"/>
                    <a:pt x="2945130" y="1151890"/>
                    <a:pt x="2578100" y="1130300"/>
                  </a:cubicBezTo>
                  <a:cubicBezTo>
                    <a:pt x="2235200" y="1108710"/>
                    <a:pt x="1879600" y="1113790"/>
                    <a:pt x="1578610" y="1120140"/>
                  </a:cubicBezTo>
                  <a:cubicBezTo>
                    <a:pt x="1329690" y="1125220"/>
                    <a:pt x="980440" y="1193800"/>
                    <a:pt x="897890" y="1155700"/>
                  </a:cubicBezTo>
                  <a:cubicBezTo>
                    <a:pt x="875030" y="1144270"/>
                    <a:pt x="866140" y="1127760"/>
                    <a:pt x="863600" y="1109980"/>
                  </a:cubicBezTo>
                  <a:cubicBezTo>
                    <a:pt x="859790" y="1093470"/>
                    <a:pt x="864870" y="1073150"/>
                    <a:pt x="881380" y="1055370"/>
                  </a:cubicBezTo>
                  <a:cubicBezTo>
                    <a:pt x="915670" y="1017270"/>
                    <a:pt x="1024890" y="977900"/>
                    <a:pt x="1131570" y="951230"/>
                  </a:cubicBezTo>
                  <a:cubicBezTo>
                    <a:pt x="1296670" y="908050"/>
                    <a:pt x="1551940" y="896620"/>
                    <a:pt x="1790700" y="882650"/>
                  </a:cubicBezTo>
                  <a:cubicBezTo>
                    <a:pt x="2071370" y="867410"/>
                    <a:pt x="2358390" y="854710"/>
                    <a:pt x="2707640" y="875030"/>
                  </a:cubicBezTo>
                  <a:cubicBezTo>
                    <a:pt x="3177540" y="902970"/>
                    <a:pt x="3949700" y="1029970"/>
                    <a:pt x="4356100" y="1085850"/>
                  </a:cubicBezTo>
                  <a:cubicBezTo>
                    <a:pt x="4594860" y="1118870"/>
                    <a:pt x="4780280" y="1155700"/>
                    <a:pt x="4923790" y="1170940"/>
                  </a:cubicBezTo>
                  <a:cubicBezTo>
                    <a:pt x="5010150" y="1181100"/>
                    <a:pt x="5095240" y="1178560"/>
                    <a:pt x="5133340" y="1186180"/>
                  </a:cubicBezTo>
                  <a:cubicBezTo>
                    <a:pt x="5147310" y="1188720"/>
                    <a:pt x="5153660" y="1188720"/>
                    <a:pt x="5162550" y="1195070"/>
                  </a:cubicBezTo>
                  <a:cubicBezTo>
                    <a:pt x="5172710" y="1202690"/>
                    <a:pt x="5185410" y="1217930"/>
                    <a:pt x="5189220" y="1230630"/>
                  </a:cubicBezTo>
                  <a:cubicBezTo>
                    <a:pt x="5193030" y="1244600"/>
                    <a:pt x="5191760" y="1262380"/>
                    <a:pt x="5185410" y="1275080"/>
                  </a:cubicBezTo>
                  <a:cubicBezTo>
                    <a:pt x="5179060" y="1287780"/>
                    <a:pt x="5165090" y="1300480"/>
                    <a:pt x="5153660" y="1306830"/>
                  </a:cubicBezTo>
                  <a:cubicBezTo>
                    <a:pt x="5143500" y="1311910"/>
                    <a:pt x="5138420" y="1313180"/>
                    <a:pt x="5123180" y="1311910"/>
                  </a:cubicBezTo>
                  <a:cubicBezTo>
                    <a:pt x="5063490" y="1308100"/>
                    <a:pt x="4867910" y="1220470"/>
                    <a:pt x="4690110" y="1179830"/>
                  </a:cubicBezTo>
                  <a:cubicBezTo>
                    <a:pt x="4417060" y="1118870"/>
                    <a:pt x="4003040" y="1076960"/>
                    <a:pt x="3636010" y="1027430"/>
                  </a:cubicBezTo>
                  <a:cubicBezTo>
                    <a:pt x="3237230" y="972820"/>
                    <a:pt x="2720340" y="902970"/>
                    <a:pt x="2385060" y="871220"/>
                  </a:cubicBezTo>
                  <a:cubicBezTo>
                    <a:pt x="2160270" y="849630"/>
                    <a:pt x="2010410" y="829310"/>
                    <a:pt x="1821180" y="833120"/>
                  </a:cubicBezTo>
                  <a:cubicBezTo>
                    <a:pt x="1629410" y="836930"/>
                    <a:pt x="1369060" y="915670"/>
                    <a:pt x="1243330" y="894080"/>
                  </a:cubicBezTo>
                  <a:cubicBezTo>
                    <a:pt x="1177290" y="882650"/>
                    <a:pt x="1122680" y="859790"/>
                    <a:pt x="1101090" y="826770"/>
                  </a:cubicBezTo>
                  <a:cubicBezTo>
                    <a:pt x="1084580" y="798830"/>
                    <a:pt x="1082040" y="756920"/>
                    <a:pt x="1098550" y="723900"/>
                  </a:cubicBezTo>
                  <a:cubicBezTo>
                    <a:pt x="1126490" y="670560"/>
                    <a:pt x="1206500" y="609600"/>
                    <a:pt x="1318260" y="571500"/>
                  </a:cubicBezTo>
                  <a:cubicBezTo>
                    <a:pt x="1567180" y="485140"/>
                    <a:pt x="2216150" y="466090"/>
                    <a:pt x="2650490" y="499110"/>
                  </a:cubicBezTo>
                  <a:cubicBezTo>
                    <a:pt x="3072130" y="529590"/>
                    <a:pt x="3487420" y="659130"/>
                    <a:pt x="3884930" y="754380"/>
                  </a:cubicBezTo>
                  <a:cubicBezTo>
                    <a:pt x="4263390" y="844550"/>
                    <a:pt x="4616450" y="944880"/>
                    <a:pt x="4983480" y="1051560"/>
                  </a:cubicBezTo>
                  <a:cubicBezTo>
                    <a:pt x="5356860" y="1160780"/>
                    <a:pt x="5991860" y="1353820"/>
                    <a:pt x="6108700" y="1400810"/>
                  </a:cubicBezTo>
                  <a:cubicBezTo>
                    <a:pt x="6131560" y="1409700"/>
                    <a:pt x="6137910" y="1410970"/>
                    <a:pt x="6148070" y="1421130"/>
                  </a:cubicBezTo>
                  <a:cubicBezTo>
                    <a:pt x="6158230" y="1430020"/>
                    <a:pt x="6167120" y="1445260"/>
                    <a:pt x="6169660" y="1459230"/>
                  </a:cubicBezTo>
                  <a:cubicBezTo>
                    <a:pt x="6170930" y="1471930"/>
                    <a:pt x="6167120" y="1489710"/>
                    <a:pt x="6159500" y="1501140"/>
                  </a:cubicBezTo>
                  <a:cubicBezTo>
                    <a:pt x="6151880" y="1512570"/>
                    <a:pt x="6144260" y="1522730"/>
                    <a:pt x="6123940" y="1526540"/>
                  </a:cubicBezTo>
                  <a:cubicBezTo>
                    <a:pt x="6055360" y="1541780"/>
                    <a:pt x="5830570" y="1452880"/>
                    <a:pt x="5617210" y="1417320"/>
                  </a:cubicBezTo>
                  <a:cubicBezTo>
                    <a:pt x="5262880" y="1357630"/>
                    <a:pt x="4599940" y="1282700"/>
                    <a:pt x="4192270" y="1240790"/>
                  </a:cubicBezTo>
                  <a:cubicBezTo>
                    <a:pt x="3884930" y="1207770"/>
                    <a:pt x="3620770" y="1186180"/>
                    <a:pt x="3384550" y="1172210"/>
                  </a:cubicBezTo>
                  <a:cubicBezTo>
                    <a:pt x="3197860" y="1162050"/>
                    <a:pt x="3044190" y="1156970"/>
                    <a:pt x="2885440" y="1156970"/>
                  </a:cubicBezTo>
                  <a:cubicBezTo>
                    <a:pt x="2741930" y="1158240"/>
                    <a:pt x="2649220" y="1163320"/>
                    <a:pt x="2475230" y="1172210"/>
                  </a:cubicBezTo>
                  <a:cubicBezTo>
                    <a:pt x="2172970" y="1188720"/>
                    <a:pt x="1461770" y="1256030"/>
                    <a:pt x="1233170" y="1256030"/>
                  </a:cubicBezTo>
                  <a:cubicBezTo>
                    <a:pt x="1145540" y="1254760"/>
                    <a:pt x="1106170" y="1252220"/>
                    <a:pt x="1051560" y="1242060"/>
                  </a:cubicBezTo>
                  <a:cubicBezTo>
                    <a:pt x="1004570" y="1234440"/>
                    <a:pt x="956310" y="1220470"/>
                    <a:pt x="922020" y="1202690"/>
                  </a:cubicBezTo>
                  <a:cubicBezTo>
                    <a:pt x="896620" y="1189990"/>
                    <a:pt x="873760" y="1174750"/>
                    <a:pt x="861060" y="1158240"/>
                  </a:cubicBezTo>
                  <a:cubicBezTo>
                    <a:pt x="850900" y="1145540"/>
                    <a:pt x="844550" y="1131570"/>
                    <a:pt x="843280" y="1118870"/>
                  </a:cubicBezTo>
                  <a:cubicBezTo>
                    <a:pt x="843280" y="1108710"/>
                    <a:pt x="845820" y="1098550"/>
                    <a:pt x="849630" y="1089660"/>
                  </a:cubicBezTo>
                  <a:cubicBezTo>
                    <a:pt x="853440" y="1080770"/>
                    <a:pt x="859790" y="1073150"/>
                    <a:pt x="868680" y="1066800"/>
                  </a:cubicBezTo>
                  <a:cubicBezTo>
                    <a:pt x="878840" y="1060450"/>
                    <a:pt x="886460" y="1057910"/>
                    <a:pt x="909320" y="1055370"/>
                  </a:cubicBezTo>
                  <a:cubicBezTo>
                    <a:pt x="1037590" y="1040130"/>
                    <a:pt x="1697990" y="1107440"/>
                    <a:pt x="2157730" y="1121410"/>
                  </a:cubicBezTo>
                  <a:cubicBezTo>
                    <a:pt x="2722880" y="1139190"/>
                    <a:pt x="3420110" y="1122680"/>
                    <a:pt x="4050030" y="1134110"/>
                  </a:cubicBezTo>
                  <a:cubicBezTo>
                    <a:pt x="4681220" y="1145540"/>
                    <a:pt x="5784850" y="1155700"/>
                    <a:pt x="5943600" y="1188720"/>
                  </a:cubicBezTo>
                  <a:cubicBezTo>
                    <a:pt x="5966460" y="1193800"/>
                    <a:pt x="5972810" y="1195070"/>
                    <a:pt x="5982970" y="1203960"/>
                  </a:cubicBezTo>
                  <a:cubicBezTo>
                    <a:pt x="5991860" y="1212850"/>
                    <a:pt x="5999480" y="1229360"/>
                    <a:pt x="6002020" y="1242060"/>
                  </a:cubicBezTo>
                  <a:cubicBezTo>
                    <a:pt x="6003290" y="1256030"/>
                    <a:pt x="5998210" y="1272540"/>
                    <a:pt x="5990590" y="1282700"/>
                  </a:cubicBezTo>
                  <a:cubicBezTo>
                    <a:pt x="5982970" y="1294130"/>
                    <a:pt x="5976620" y="1301750"/>
                    <a:pt x="5955030" y="1306830"/>
                  </a:cubicBezTo>
                  <a:cubicBezTo>
                    <a:pt x="5855970" y="1329690"/>
                    <a:pt x="5350510" y="1219200"/>
                    <a:pt x="5035550" y="1184910"/>
                  </a:cubicBezTo>
                  <a:cubicBezTo>
                    <a:pt x="4704080" y="1148080"/>
                    <a:pt x="4422140" y="1123950"/>
                    <a:pt x="4010660" y="1094740"/>
                  </a:cubicBezTo>
                  <a:cubicBezTo>
                    <a:pt x="3385820" y="1050290"/>
                    <a:pt x="2197100" y="1018540"/>
                    <a:pt x="1651000" y="965200"/>
                  </a:cubicBezTo>
                  <a:cubicBezTo>
                    <a:pt x="1357630" y="935990"/>
                    <a:pt x="1085850" y="906780"/>
                    <a:pt x="977900" y="868680"/>
                  </a:cubicBezTo>
                  <a:cubicBezTo>
                    <a:pt x="939800" y="855980"/>
                    <a:pt x="920750" y="850900"/>
                    <a:pt x="906780" y="828040"/>
                  </a:cubicBezTo>
                  <a:cubicBezTo>
                    <a:pt x="889000" y="797560"/>
                    <a:pt x="875030" y="730250"/>
                    <a:pt x="899160" y="688340"/>
                  </a:cubicBezTo>
                  <a:cubicBezTo>
                    <a:pt x="937260" y="623570"/>
                    <a:pt x="1070610" y="585470"/>
                    <a:pt x="1215390" y="530860"/>
                  </a:cubicBezTo>
                  <a:cubicBezTo>
                    <a:pt x="1498600" y="424180"/>
                    <a:pt x="2092960" y="262890"/>
                    <a:pt x="2517140" y="182880"/>
                  </a:cubicBezTo>
                  <a:cubicBezTo>
                    <a:pt x="2910840" y="109220"/>
                    <a:pt x="3333750" y="74930"/>
                    <a:pt x="3674110" y="57150"/>
                  </a:cubicBezTo>
                  <a:cubicBezTo>
                    <a:pt x="3940810" y="43180"/>
                    <a:pt x="4196080" y="46990"/>
                    <a:pt x="4390390" y="59690"/>
                  </a:cubicBezTo>
                  <a:cubicBezTo>
                    <a:pt x="4525010" y="69850"/>
                    <a:pt x="4640580" y="76200"/>
                    <a:pt x="4730750" y="106680"/>
                  </a:cubicBezTo>
                  <a:cubicBezTo>
                    <a:pt x="4798060" y="130810"/>
                    <a:pt x="4865370" y="158750"/>
                    <a:pt x="4895850" y="203200"/>
                  </a:cubicBezTo>
                  <a:cubicBezTo>
                    <a:pt x="4922520" y="240030"/>
                    <a:pt x="4937760" y="306070"/>
                    <a:pt x="4922520" y="342900"/>
                  </a:cubicBezTo>
                  <a:cubicBezTo>
                    <a:pt x="4908550" y="378460"/>
                    <a:pt x="4871720" y="400050"/>
                    <a:pt x="4812030" y="424180"/>
                  </a:cubicBezTo>
                  <a:cubicBezTo>
                    <a:pt x="4653280" y="485140"/>
                    <a:pt x="4230370" y="487680"/>
                    <a:pt x="3853180" y="521970"/>
                  </a:cubicBezTo>
                  <a:cubicBezTo>
                    <a:pt x="3310890" y="572770"/>
                    <a:pt x="2406650" y="626110"/>
                    <a:pt x="1869440" y="680720"/>
                  </a:cubicBezTo>
                  <a:cubicBezTo>
                    <a:pt x="1499870" y="718820"/>
                    <a:pt x="1107440" y="791210"/>
                    <a:pt x="935990" y="798830"/>
                  </a:cubicBezTo>
                  <a:cubicBezTo>
                    <a:pt x="871220" y="801370"/>
                    <a:pt x="833120" y="800100"/>
                    <a:pt x="801370" y="793750"/>
                  </a:cubicBezTo>
                  <a:cubicBezTo>
                    <a:pt x="783590" y="788670"/>
                    <a:pt x="770890" y="786130"/>
                    <a:pt x="762000" y="774700"/>
                  </a:cubicBezTo>
                  <a:cubicBezTo>
                    <a:pt x="751840" y="763270"/>
                    <a:pt x="741680" y="737870"/>
                    <a:pt x="745490" y="721360"/>
                  </a:cubicBezTo>
                  <a:cubicBezTo>
                    <a:pt x="748030" y="704850"/>
                    <a:pt x="758190" y="690880"/>
                    <a:pt x="779780" y="675640"/>
                  </a:cubicBezTo>
                  <a:cubicBezTo>
                    <a:pt x="847090" y="629920"/>
                    <a:pt x="1094740" y="570230"/>
                    <a:pt x="1268730" y="528320"/>
                  </a:cubicBezTo>
                  <a:cubicBezTo>
                    <a:pt x="1459230" y="482600"/>
                    <a:pt x="1666240" y="447040"/>
                    <a:pt x="1880870" y="417830"/>
                  </a:cubicBezTo>
                  <a:cubicBezTo>
                    <a:pt x="2114550" y="386080"/>
                    <a:pt x="2411730" y="363220"/>
                    <a:pt x="2617470" y="350520"/>
                  </a:cubicBezTo>
                  <a:cubicBezTo>
                    <a:pt x="2764790" y="340360"/>
                    <a:pt x="2889250" y="332740"/>
                    <a:pt x="2998470" y="335280"/>
                  </a:cubicBezTo>
                  <a:cubicBezTo>
                    <a:pt x="3079750" y="336550"/>
                    <a:pt x="3150870" y="331470"/>
                    <a:pt x="3211830" y="351790"/>
                  </a:cubicBezTo>
                  <a:cubicBezTo>
                    <a:pt x="3265170" y="369570"/>
                    <a:pt x="3326130" y="410210"/>
                    <a:pt x="3347720" y="436880"/>
                  </a:cubicBezTo>
                  <a:cubicBezTo>
                    <a:pt x="3360420" y="450850"/>
                    <a:pt x="3365500" y="462280"/>
                    <a:pt x="3365500" y="476250"/>
                  </a:cubicBezTo>
                  <a:cubicBezTo>
                    <a:pt x="3365500" y="491490"/>
                    <a:pt x="3357880" y="510540"/>
                    <a:pt x="3341370" y="525780"/>
                  </a:cubicBezTo>
                  <a:cubicBezTo>
                    <a:pt x="3310890" y="553720"/>
                    <a:pt x="3241040" y="576580"/>
                    <a:pt x="3153410" y="591820"/>
                  </a:cubicBezTo>
                  <a:cubicBezTo>
                    <a:pt x="2975610" y="623570"/>
                    <a:pt x="2586990" y="581660"/>
                    <a:pt x="2317750" y="600710"/>
                  </a:cubicBezTo>
                  <a:cubicBezTo>
                    <a:pt x="2061210" y="619760"/>
                    <a:pt x="1800860" y="678180"/>
                    <a:pt x="1572260" y="703580"/>
                  </a:cubicBezTo>
                  <a:cubicBezTo>
                    <a:pt x="1379220" y="725170"/>
                    <a:pt x="1118870" y="762000"/>
                    <a:pt x="1035050" y="748030"/>
                  </a:cubicBezTo>
                  <a:cubicBezTo>
                    <a:pt x="1008380" y="744220"/>
                    <a:pt x="995680" y="737870"/>
                    <a:pt x="985520" y="726440"/>
                  </a:cubicBezTo>
                  <a:cubicBezTo>
                    <a:pt x="975360" y="716280"/>
                    <a:pt x="971550" y="699770"/>
                    <a:pt x="971550" y="685800"/>
                  </a:cubicBezTo>
                  <a:cubicBezTo>
                    <a:pt x="972820" y="673100"/>
                    <a:pt x="979170" y="657860"/>
                    <a:pt x="989330" y="647700"/>
                  </a:cubicBezTo>
                  <a:cubicBezTo>
                    <a:pt x="998220" y="638810"/>
                    <a:pt x="1004570" y="635000"/>
                    <a:pt x="1026160" y="629920"/>
                  </a:cubicBezTo>
                  <a:cubicBezTo>
                    <a:pt x="1118870" y="610870"/>
                    <a:pt x="1791970" y="640080"/>
                    <a:pt x="1791970" y="635000"/>
                  </a:cubicBezTo>
                  <a:cubicBezTo>
                    <a:pt x="1791970" y="631190"/>
                    <a:pt x="1376680" y="614680"/>
                    <a:pt x="1176020" y="609600"/>
                  </a:cubicBezTo>
                  <a:cubicBezTo>
                    <a:pt x="984250" y="604520"/>
                    <a:pt x="692150" y="619760"/>
                    <a:pt x="614680" y="604520"/>
                  </a:cubicBezTo>
                  <a:cubicBezTo>
                    <a:pt x="593090" y="600710"/>
                    <a:pt x="584200" y="598170"/>
                    <a:pt x="574040" y="589280"/>
                  </a:cubicBezTo>
                  <a:cubicBezTo>
                    <a:pt x="565150" y="580390"/>
                    <a:pt x="556260" y="565150"/>
                    <a:pt x="554990" y="551180"/>
                  </a:cubicBezTo>
                  <a:cubicBezTo>
                    <a:pt x="553720" y="538480"/>
                    <a:pt x="557530" y="520700"/>
                    <a:pt x="565150" y="510540"/>
                  </a:cubicBezTo>
                  <a:cubicBezTo>
                    <a:pt x="572770" y="499110"/>
                    <a:pt x="579120" y="491490"/>
                    <a:pt x="600710" y="486410"/>
                  </a:cubicBezTo>
                  <a:cubicBezTo>
                    <a:pt x="704850" y="457200"/>
                    <a:pt x="1297940" y="537210"/>
                    <a:pt x="1590040" y="547370"/>
                  </a:cubicBezTo>
                  <a:cubicBezTo>
                    <a:pt x="1819910" y="556260"/>
                    <a:pt x="1965960" y="556260"/>
                    <a:pt x="2209800" y="554990"/>
                  </a:cubicBezTo>
                  <a:cubicBezTo>
                    <a:pt x="2555240" y="552450"/>
                    <a:pt x="3331210" y="488950"/>
                    <a:pt x="3470910" y="520700"/>
                  </a:cubicBezTo>
                  <a:cubicBezTo>
                    <a:pt x="3500120" y="527050"/>
                    <a:pt x="3511550" y="532130"/>
                    <a:pt x="3521710" y="546100"/>
                  </a:cubicBezTo>
                  <a:cubicBezTo>
                    <a:pt x="3530600" y="560070"/>
                    <a:pt x="3533140" y="586740"/>
                    <a:pt x="3529330" y="603250"/>
                  </a:cubicBezTo>
                  <a:cubicBezTo>
                    <a:pt x="3525520" y="615950"/>
                    <a:pt x="3515360" y="626110"/>
                    <a:pt x="3500120" y="636270"/>
                  </a:cubicBezTo>
                  <a:cubicBezTo>
                    <a:pt x="3475990" y="652780"/>
                    <a:pt x="3441700" y="657860"/>
                    <a:pt x="3383280" y="675640"/>
                  </a:cubicBezTo>
                  <a:cubicBezTo>
                    <a:pt x="3209290" y="728980"/>
                    <a:pt x="2711450" y="872490"/>
                    <a:pt x="2339340" y="955040"/>
                  </a:cubicBezTo>
                  <a:cubicBezTo>
                    <a:pt x="1920240" y="1047750"/>
                    <a:pt x="1362710" y="1141730"/>
                    <a:pt x="988060" y="1193800"/>
                  </a:cubicBezTo>
                  <a:cubicBezTo>
                    <a:pt x="725170" y="1230630"/>
                    <a:pt x="388620" y="1289050"/>
                    <a:pt x="311150" y="1262380"/>
                  </a:cubicBezTo>
                  <a:cubicBezTo>
                    <a:pt x="292100" y="1254760"/>
                    <a:pt x="285750" y="1243330"/>
                    <a:pt x="280670" y="1233170"/>
                  </a:cubicBezTo>
                  <a:cubicBezTo>
                    <a:pt x="275590" y="1224280"/>
                    <a:pt x="274320" y="1214120"/>
                    <a:pt x="274320" y="1205230"/>
                  </a:cubicBezTo>
                  <a:cubicBezTo>
                    <a:pt x="275590" y="1195070"/>
                    <a:pt x="276860" y="1186180"/>
                    <a:pt x="283210" y="1177290"/>
                  </a:cubicBezTo>
                  <a:cubicBezTo>
                    <a:pt x="289560" y="1167130"/>
                    <a:pt x="295910" y="1159510"/>
                    <a:pt x="314960" y="1150620"/>
                  </a:cubicBezTo>
                  <a:cubicBezTo>
                    <a:pt x="396240" y="1113790"/>
                    <a:pt x="797560" y="1068070"/>
                    <a:pt x="1008380" y="1023620"/>
                  </a:cubicBezTo>
                  <a:cubicBezTo>
                    <a:pt x="1184910" y="986790"/>
                    <a:pt x="1322070" y="951230"/>
                    <a:pt x="1494790" y="905510"/>
                  </a:cubicBezTo>
                  <a:cubicBezTo>
                    <a:pt x="1692910" y="854710"/>
                    <a:pt x="2015490" y="782320"/>
                    <a:pt x="2131060" y="726440"/>
                  </a:cubicBezTo>
                  <a:cubicBezTo>
                    <a:pt x="2179320" y="703580"/>
                    <a:pt x="2214880" y="689610"/>
                    <a:pt x="2225040" y="659130"/>
                  </a:cubicBezTo>
                  <a:cubicBezTo>
                    <a:pt x="2236470" y="627380"/>
                    <a:pt x="2225040" y="579120"/>
                    <a:pt x="2194560" y="539750"/>
                  </a:cubicBezTo>
                  <a:cubicBezTo>
                    <a:pt x="2128520" y="457200"/>
                    <a:pt x="1885950" y="351790"/>
                    <a:pt x="1724660" y="290830"/>
                  </a:cubicBezTo>
                  <a:cubicBezTo>
                    <a:pt x="1569720" y="231140"/>
                    <a:pt x="1399540" y="200660"/>
                    <a:pt x="1243330" y="171450"/>
                  </a:cubicBezTo>
                  <a:cubicBezTo>
                    <a:pt x="1098550" y="144780"/>
                    <a:pt x="869950" y="140970"/>
                    <a:pt x="817880" y="120650"/>
                  </a:cubicBezTo>
                  <a:cubicBezTo>
                    <a:pt x="805180" y="115570"/>
                    <a:pt x="801370" y="111760"/>
                    <a:pt x="796290" y="104140"/>
                  </a:cubicBezTo>
                  <a:cubicBezTo>
                    <a:pt x="789940" y="93980"/>
                    <a:pt x="782320" y="78740"/>
                    <a:pt x="783590" y="66040"/>
                  </a:cubicBezTo>
                  <a:cubicBezTo>
                    <a:pt x="783590" y="53340"/>
                    <a:pt x="789940" y="36830"/>
                    <a:pt x="798830" y="27940"/>
                  </a:cubicBezTo>
                  <a:cubicBezTo>
                    <a:pt x="807720" y="19050"/>
                    <a:pt x="817880" y="10160"/>
                    <a:pt x="835660" y="10160"/>
                  </a:cubicBezTo>
                  <a:cubicBezTo>
                    <a:pt x="877570" y="10160"/>
                    <a:pt x="962660" y="82550"/>
                    <a:pt x="1047750" y="111760"/>
                  </a:cubicBezTo>
                  <a:cubicBezTo>
                    <a:pt x="1163320" y="152400"/>
                    <a:pt x="1296670" y="179070"/>
                    <a:pt x="1471930" y="204470"/>
                  </a:cubicBezTo>
                  <a:cubicBezTo>
                    <a:pt x="1747520" y="245110"/>
                    <a:pt x="2143760" y="269240"/>
                    <a:pt x="2551430" y="288290"/>
                  </a:cubicBezTo>
                  <a:cubicBezTo>
                    <a:pt x="3081020" y="312420"/>
                    <a:pt x="3967480" y="289560"/>
                    <a:pt x="4385310" y="313690"/>
                  </a:cubicBezTo>
                  <a:cubicBezTo>
                    <a:pt x="4602480" y="325120"/>
                    <a:pt x="4738370" y="340360"/>
                    <a:pt x="4880610" y="363220"/>
                  </a:cubicBezTo>
                  <a:cubicBezTo>
                    <a:pt x="4988560" y="381000"/>
                    <a:pt x="5086350" y="402590"/>
                    <a:pt x="5166360" y="426720"/>
                  </a:cubicBezTo>
                  <a:cubicBezTo>
                    <a:pt x="5228590" y="445770"/>
                    <a:pt x="5298440" y="463550"/>
                    <a:pt x="5326380" y="488950"/>
                  </a:cubicBezTo>
                  <a:cubicBezTo>
                    <a:pt x="5342890" y="504190"/>
                    <a:pt x="5339080" y="527050"/>
                    <a:pt x="5349240" y="541020"/>
                  </a:cubicBezTo>
                  <a:cubicBezTo>
                    <a:pt x="5358130" y="552450"/>
                    <a:pt x="5375910" y="554990"/>
                    <a:pt x="5380990" y="567690"/>
                  </a:cubicBezTo>
                  <a:cubicBezTo>
                    <a:pt x="5388610" y="582930"/>
                    <a:pt x="5389880" y="609600"/>
                    <a:pt x="5382260" y="623570"/>
                  </a:cubicBezTo>
                  <a:cubicBezTo>
                    <a:pt x="5374640" y="638810"/>
                    <a:pt x="5364480" y="645160"/>
                    <a:pt x="5336540" y="656590"/>
                  </a:cubicBezTo>
                  <a:cubicBezTo>
                    <a:pt x="5223510" y="702310"/>
                    <a:pt x="4785360" y="772160"/>
                    <a:pt x="4372610" y="808990"/>
                  </a:cubicBezTo>
                  <a:cubicBezTo>
                    <a:pt x="3641090" y="872490"/>
                    <a:pt x="1703070" y="894080"/>
                    <a:pt x="1316990" y="861060"/>
                  </a:cubicBezTo>
                  <a:cubicBezTo>
                    <a:pt x="1225550" y="853440"/>
                    <a:pt x="1188720" y="842010"/>
                    <a:pt x="1148080" y="828040"/>
                  </a:cubicBezTo>
                  <a:cubicBezTo>
                    <a:pt x="1123950" y="820420"/>
                    <a:pt x="1107440" y="812800"/>
                    <a:pt x="1092200" y="802640"/>
                  </a:cubicBezTo>
                  <a:cubicBezTo>
                    <a:pt x="1079500" y="793750"/>
                    <a:pt x="1068070" y="783590"/>
                    <a:pt x="1062990" y="772160"/>
                  </a:cubicBezTo>
                  <a:cubicBezTo>
                    <a:pt x="1057910" y="759460"/>
                    <a:pt x="1055370" y="741680"/>
                    <a:pt x="1060450" y="728980"/>
                  </a:cubicBezTo>
                  <a:cubicBezTo>
                    <a:pt x="1066800" y="715010"/>
                    <a:pt x="1079500" y="703580"/>
                    <a:pt x="1101090" y="690880"/>
                  </a:cubicBezTo>
                  <a:cubicBezTo>
                    <a:pt x="1154430" y="657860"/>
                    <a:pt x="1275080" y="608330"/>
                    <a:pt x="1414780" y="584200"/>
                  </a:cubicBezTo>
                  <a:cubicBezTo>
                    <a:pt x="1672590" y="539750"/>
                    <a:pt x="2183130" y="557530"/>
                    <a:pt x="2546350" y="566420"/>
                  </a:cubicBezTo>
                  <a:cubicBezTo>
                    <a:pt x="2887980" y="575310"/>
                    <a:pt x="3205480" y="614680"/>
                    <a:pt x="3534410" y="633730"/>
                  </a:cubicBezTo>
                  <a:cubicBezTo>
                    <a:pt x="3863340" y="651510"/>
                    <a:pt x="4157980" y="670560"/>
                    <a:pt x="4523740" y="676910"/>
                  </a:cubicBezTo>
                  <a:cubicBezTo>
                    <a:pt x="4977130" y="685800"/>
                    <a:pt x="5928360" y="654050"/>
                    <a:pt x="6050280" y="669290"/>
                  </a:cubicBezTo>
                  <a:cubicBezTo>
                    <a:pt x="6068060" y="670560"/>
                    <a:pt x="6070600" y="670560"/>
                    <a:pt x="6079490" y="675640"/>
                  </a:cubicBezTo>
                  <a:cubicBezTo>
                    <a:pt x="6089650" y="681990"/>
                    <a:pt x="6103620" y="694690"/>
                    <a:pt x="6107430" y="708660"/>
                  </a:cubicBezTo>
                  <a:cubicBezTo>
                    <a:pt x="6112510" y="723900"/>
                    <a:pt x="6109970" y="750570"/>
                    <a:pt x="6101080" y="764540"/>
                  </a:cubicBezTo>
                  <a:cubicBezTo>
                    <a:pt x="6093460" y="777240"/>
                    <a:pt x="6082030" y="782320"/>
                    <a:pt x="6065520" y="789940"/>
                  </a:cubicBezTo>
                  <a:cubicBezTo>
                    <a:pt x="6040120" y="801370"/>
                    <a:pt x="6013450" y="812800"/>
                    <a:pt x="5955030" y="819150"/>
                  </a:cubicBezTo>
                  <a:cubicBezTo>
                    <a:pt x="5755640" y="839470"/>
                    <a:pt x="5024120" y="768350"/>
                    <a:pt x="4603750" y="751840"/>
                  </a:cubicBezTo>
                  <a:cubicBezTo>
                    <a:pt x="4236720" y="737870"/>
                    <a:pt x="3876040" y="725170"/>
                    <a:pt x="3569970" y="722630"/>
                  </a:cubicBezTo>
                  <a:cubicBezTo>
                    <a:pt x="3324860" y="720090"/>
                    <a:pt x="3139440" y="721360"/>
                    <a:pt x="2910840" y="730250"/>
                  </a:cubicBezTo>
                  <a:cubicBezTo>
                    <a:pt x="2660650" y="739140"/>
                    <a:pt x="2411730" y="755650"/>
                    <a:pt x="2127250" y="775970"/>
                  </a:cubicBezTo>
                  <a:cubicBezTo>
                    <a:pt x="1789430" y="801370"/>
                    <a:pt x="1372870" y="834390"/>
                    <a:pt x="1014730" y="873760"/>
                  </a:cubicBezTo>
                  <a:cubicBezTo>
                    <a:pt x="680720" y="909320"/>
                    <a:pt x="143510" y="1024890"/>
                    <a:pt x="43180" y="996950"/>
                  </a:cubicBezTo>
                  <a:cubicBezTo>
                    <a:pt x="22860" y="991870"/>
                    <a:pt x="17780" y="982980"/>
                    <a:pt x="11430" y="971550"/>
                  </a:cubicBezTo>
                  <a:cubicBezTo>
                    <a:pt x="5080" y="960120"/>
                    <a:pt x="1270" y="943610"/>
                    <a:pt x="3810" y="930910"/>
                  </a:cubicBezTo>
                  <a:cubicBezTo>
                    <a:pt x="6350" y="918210"/>
                    <a:pt x="16510" y="902970"/>
                    <a:pt x="25400" y="895350"/>
                  </a:cubicBezTo>
                  <a:cubicBezTo>
                    <a:pt x="33020" y="889000"/>
                    <a:pt x="40640" y="882650"/>
                    <a:pt x="50800" y="883920"/>
                  </a:cubicBezTo>
                  <a:cubicBezTo>
                    <a:pt x="71120" y="886460"/>
                    <a:pt x="87630" y="927100"/>
                    <a:pt x="130810" y="944880"/>
                  </a:cubicBezTo>
                  <a:cubicBezTo>
                    <a:pt x="241300" y="991870"/>
                    <a:pt x="525780" y="1031240"/>
                    <a:pt x="789940" y="1043940"/>
                  </a:cubicBezTo>
                  <a:cubicBezTo>
                    <a:pt x="1181100" y="1062990"/>
                    <a:pt x="1854200" y="970280"/>
                    <a:pt x="2251710" y="963930"/>
                  </a:cubicBezTo>
                  <a:cubicBezTo>
                    <a:pt x="2524760" y="960120"/>
                    <a:pt x="2677160" y="969010"/>
                    <a:pt x="2945130" y="980440"/>
                  </a:cubicBezTo>
                  <a:cubicBezTo>
                    <a:pt x="3313430" y="998220"/>
                    <a:pt x="3971290" y="1055370"/>
                    <a:pt x="4257040" y="1068070"/>
                  </a:cubicBezTo>
                  <a:cubicBezTo>
                    <a:pt x="4395470" y="1074420"/>
                    <a:pt x="4448810" y="1074420"/>
                    <a:pt x="4564380" y="1075690"/>
                  </a:cubicBezTo>
                  <a:cubicBezTo>
                    <a:pt x="4714240" y="1078230"/>
                    <a:pt x="4931410" y="1090930"/>
                    <a:pt x="5078730" y="1080770"/>
                  </a:cubicBezTo>
                  <a:cubicBezTo>
                    <a:pt x="5187950" y="1073150"/>
                    <a:pt x="5252720" y="1049020"/>
                    <a:pt x="5367020" y="1038860"/>
                  </a:cubicBezTo>
                  <a:cubicBezTo>
                    <a:pt x="5535930" y="1023620"/>
                    <a:pt x="5834380" y="1005840"/>
                    <a:pt x="5993130" y="1013460"/>
                  </a:cubicBezTo>
                  <a:cubicBezTo>
                    <a:pt x="6089650" y="1017270"/>
                    <a:pt x="6130290" y="1024890"/>
                    <a:pt x="6228080" y="1045210"/>
                  </a:cubicBezTo>
                  <a:cubicBezTo>
                    <a:pt x="6400800" y="1080770"/>
                    <a:pt x="6783070" y="1211580"/>
                    <a:pt x="6929120" y="1240790"/>
                  </a:cubicBezTo>
                  <a:cubicBezTo>
                    <a:pt x="6993890" y="1253490"/>
                    <a:pt x="7038340" y="1243330"/>
                    <a:pt x="7071360" y="1257300"/>
                  </a:cubicBezTo>
                  <a:cubicBezTo>
                    <a:pt x="7092950" y="1266190"/>
                    <a:pt x="7110730" y="1278890"/>
                    <a:pt x="7118350" y="1292860"/>
                  </a:cubicBezTo>
                  <a:cubicBezTo>
                    <a:pt x="7125970" y="1305560"/>
                    <a:pt x="7127240" y="1324610"/>
                    <a:pt x="7122160" y="1337310"/>
                  </a:cubicBezTo>
                  <a:cubicBezTo>
                    <a:pt x="7115810" y="1353820"/>
                    <a:pt x="7105650" y="1367790"/>
                    <a:pt x="7081520" y="1380490"/>
                  </a:cubicBezTo>
                  <a:cubicBezTo>
                    <a:pt x="7015480" y="1412240"/>
                    <a:pt x="6807200" y="1427480"/>
                    <a:pt x="6657340" y="1436370"/>
                  </a:cubicBezTo>
                  <a:cubicBezTo>
                    <a:pt x="6489700" y="1445260"/>
                    <a:pt x="6324600" y="1436370"/>
                    <a:pt x="6121400" y="1427480"/>
                  </a:cubicBezTo>
                  <a:cubicBezTo>
                    <a:pt x="5853430" y="1417320"/>
                    <a:pt x="5618480" y="1389380"/>
                    <a:pt x="5190490" y="1367790"/>
                  </a:cubicBezTo>
                  <a:cubicBezTo>
                    <a:pt x="4236720" y="1319530"/>
                    <a:pt x="824230" y="1247140"/>
                    <a:pt x="577850" y="1197610"/>
                  </a:cubicBezTo>
                  <a:cubicBezTo>
                    <a:pt x="554990" y="1192530"/>
                    <a:pt x="551180" y="1192530"/>
                    <a:pt x="542290" y="1183640"/>
                  </a:cubicBezTo>
                  <a:cubicBezTo>
                    <a:pt x="532130" y="1173480"/>
                    <a:pt x="519430" y="1149350"/>
                    <a:pt x="521970" y="1134110"/>
                  </a:cubicBezTo>
                  <a:cubicBezTo>
                    <a:pt x="523240" y="1117600"/>
                    <a:pt x="538480" y="1096010"/>
                    <a:pt x="551180" y="1087120"/>
                  </a:cubicBezTo>
                  <a:cubicBezTo>
                    <a:pt x="562610" y="1080770"/>
                    <a:pt x="576580" y="1078230"/>
                    <a:pt x="588010" y="1080770"/>
                  </a:cubicBezTo>
                  <a:cubicBezTo>
                    <a:pt x="603250" y="1084580"/>
                    <a:pt x="624840" y="1099820"/>
                    <a:pt x="632460" y="1113790"/>
                  </a:cubicBezTo>
                  <a:cubicBezTo>
                    <a:pt x="638810" y="1123950"/>
                    <a:pt x="640080" y="1139190"/>
                    <a:pt x="637540" y="1150620"/>
                  </a:cubicBezTo>
                  <a:cubicBezTo>
                    <a:pt x="635000" y="1162050"/>
                    <a:pt x="628650" y="1176020"/>
                    <a:pt x="618490" y="1182370"/>
                  </a:cubicBezTo>
                  <a:cubicBezTo>
                    <a:pt x="607060" y="1192530"/>
                    <a:pt x="580390" y="1198880"/>
                    <a:pt x="565150" y="1195070"/>
                  </a:cubicBezTo>
                  <a:cubicBezTo>
                    <a:pt x="552450" y="1193800"/>
                    <a:pt x="541020" y="1184910"/>
                    <a:pt x="533400" y="1174750"/>
                  </a:cubicBezTo>
                  <a:cubicBezTo>
                    <a:pt x="527050" y="1165860"/>
                    <a:pt x="521970" y="1151890"/>
                    <a:pt x="520700" y="1139190"/>
                  </a:cubicBezTo>
                  <a:cubicBezTo>
                    <a:pt x="520700" y="1127760"/>
                    <a:pt x="524510" y="1113790"/>
                    <a:pt x="532130" y="1103630"/>
                  </a:cubicBezTo>
                  <a:cubicBezTo>
                    <a:pt x="542290" y="1092200"/>
                    <a:pt x="551180" y="1087120"/>
                    <a:pt x="581660" y="1079500"/>
                  </a:cubicBezTo>
                  <a:cubicBezTo>
                    <a:pt x="869950" y="1019810"/>
                    <a:pt x="4246880" y="1201420"/>
                    <a:pt x="5198110" y="1248410"/>
                  </a:cubicBezTo>
                  <a:cubicBezTo>
                    <a:pt x="5623560" y="1268730"/>
                    <a:pt x="5858510" y="1295400"/>
                    <a:pt x="6122670" y="1305560"/>
                  </a:cubicBezTo>
                  <a:cubicBezTo>
                    <a:pt x="6320790" y="1313180"/>
                    <a:pt x="6479540" y="1320800"/>
                    <a:pt x="6644640" y="1310640"/>
                  </a:cubicBezTo>
                  <a:cubicBezTo>
                    <a:pt x="6794500" y="1301750"/>
                    <a:pt x="7006590" y="1243330"/>
                    <a:pt x="7071360" y="1257300"/>
                  </a:cubicBezTo>
                  <a:cubicBezTo>
                    <a:pt x="7092950" y="1261110"/>
                    <a:pt x="7101840" y="1268730"/>
                    <a:pt x="7110730" y="1280160"/>
                  </a:cubicBezTo>
                  <a:cubicBezTo>
                    <a:pt x="7119620" y="1290320"/>
                    <a:pt x="7124700" y="1309370"/>
                    <a:pt x="7124700" y="1323340"/>
                  </a:cubicBezTo>
                  <a:cubicBezTo>
                    <a:pt x="7123430" y="1337310"/>
                    <a:pt x="7117080" y="1353820"/>
                    <a:pt x="7106920" y="1363980"/>
                  </a:cubicBezTo>
                  <a:cubicBezTo>
                    <a:pt x="7096760" y="1374140"/>
                    <a:pt x="7085330" y="1380490"/>
                    <a:pt x="7066280" y="1383030"/>
                  </a:cubicBezTo>
                  <a:cubicBezTo>
                    <a:pt x="7029450" y="1388110"/>
                    <a:pt x="6971030" y="1371600"/>
                    <a:pt x="6896100" y="1353820"/>
                  </a:cubicBezTo>
                  <a:cubicBezTo>
                    <a:pt x="6743700" y="1319530"/>
                    <a:pt x="6377940" y="1193800"/>
                    <a:pt x="6212840" y="1158240"/>
                  </a:cubicBezTo>
                  <a:cubicBezTo>
                    <a:pt x="6121400" y="1139190"/>
                    <a:pt x="6087110" y="1131570"/>
                    <a:pt x="5995670" y="1127760"/>
                  </a:cubicBezTo>
                  <a:cubicBezTo>
                    <a:pt x="5844540" y="1120140"/>
                    <a:pt x="5552440" y="1136650"/>
                    <a:pt x="5383530" y="1151890"/>
                  </a:cubicBezTo>
                  <a:cubicBezTo>
                    <a:pt x="5262880" y="1163320"/>
                    <a:pt x="5193030" y="1187450"/>
                    <a:pt x="5077460" y="1195070"/>
                  </a:cubicBezTo>
                  <a:cubicBezTo>
                    <a:pt x="4928870" y="1205230"/>
                    <a:pt x="4712970" y="1192530"/>
                    <a:pt x="4561840" y="1189990"/>
                  </a:cubicBezTo>
                  <a:cubicBezTo>
                    <a:pt x="4445000" y="1188720"/>
                    <a:pt x="4389120" y="1188720"/>
                    <a:pt x="4249420" y="1183640"/>
                  </a:cubicBezTo>
                  <a:cubicBezTo>
                    <a:pt x="3962400" y="1169670"/>
                    <a:pt x="3308350" y="1113790"/>
                    <a:pt x="2942590" y="1097280"/>
                  </a:cubicBezTo>
                  <a:cubicBezTo>
                    <a:pt x="2678430" y="1085850"/>
                    <a:pt x="2529840" y="1076960"/>
                    <a:pt x="2259330" y="1080770"/>
                  </a:cubicBezTo>
                  <a:cubicBezTo>
                    <a:pt x="1859280" y="1087120"/>
                    <a:pt x="1111250" y="1173480"/>
                    <a:pt x="775970" y="1162050"/>
                  </a:cubicBezTo>
                  <a:cubicBezTo>
                    <a:pt x="603250" y="1155700"/>
                    <a:pt x="495300" y="1131570"/>
                    <a:pt x="383540" y="1113790"/>
                  </a:cubicBezTo>
                  <a:cubicBezTo>
                    <a:pt x="300990" y="1099820"/>
                    <a:pt x="233680" y="1094740"/>
                    <a:pt x="168910" y="1068070"/>
                  </a:cubicBezTo>
                  <a:cubicBezTo>
                    <a:pt x="110490" y="1045210"/>
                    <a:pt x="30480" y="1004570"/>
                    <a:pt x="11430" y="971550"/>
                  </a:cubicBezTo>
                  <a:cubicBezTo>
                    <a:pt x="0" y="953770"/>
                    <a:pt x="1270" y="932180"/>
                    <a:pt x="7620" y="916940"/>
                  </a:cubicBezTo>
                  <a:cubicBezTo>
                    <a:pt x="15240" y="902970"/>
                    <a:pt x="25400" y="894080"/>
                    <a:pt x="50800" y="883920"/>
                  </a:cubicBezTo>
                  <a:cubicBezTo>
                    <a:pt x="161290" y="838200"/>
                    <a:pt x="674370" y="795020"/>
                    <a:pt x="1005840" y="758190"/>
                  </a:cubicBezTo>
                  <a:cubicBezTo>
                    <a:pt x="1362710" y="718820"/>
                    <a:pt x="1780540" y="684530"/>
                    <a:pt x="2120900" y="660400"/>
                  </a:cubicBezTo>
                  <a:cubicBezTo>
                    <a:pt x="2405380" y="638810"/>
                    <a:pt x="2656840" y="622300"/>
                    <a:pt x="2908300" y="612140"/>
                  </a:cubicBezTo>
                  <a:cubicBezTo>
                    <a:pt x="3139440" y="604520"/>
                    <a:pt x="3327400" y="601980"/>
                    <a:pt x="3573780" y="603250"/>
                  </a:cubicBezTo>
                  <a:cubicBezTo>
                    <a:pt x="3881120" y="605790"/>
                    <a:pt x="4244340" y="618490"/>
                    <a:pt x="4611370" y="632460"/>
                  </a:cubicBezTo>
                  <a:cubicBezTo>
                    <a:pt x="5025390" y="647700"/>
                    <a:pt x="5734050" y="713740"/>
                    <a:pt x="5934710" y="695960"/>
                  </a:cubicBezTo>
                  <a:cubicBezTo>
                    <a:pt x="5995670" y="689610"/>
                    <a:pt x="6021070" y="665480"/>
                    <a:pt x="6050280" y="669290"/>
                  </a:cubicBezTo>
                  <a:cubicBezTo>
                    <a:pt x="6071870" y="671830"/>
                    <a:pt x="6090920" y="684530"/>
                    <a:pt x="6101080" y="694690"/>
                  </a:cubicBezTo>
                  <a:cubicBezTo>
                    <a:pt x="6108700" y="703580"/>
                    <a:pt x="6111240" y="712470"/>
                    <a:pt x="6111240" y="722630"/>
                  </a:cubicBezTo>
                  <a:cubicBezTo>
                    <a:pt x="6112510" y="735330"/>
                    <a:pt x="6109970" y="753110"/>
                    <a:pt x="6101080" y="764540"/>
                  </a:cubicBezTo>
                  <a:cubicBezTo>
                    <a:pt x="6090920" y="777240"/>
                    <a:pt x="6080760" y="783590"/>
                    <a:pt x="6050280" y="791210"/>
                  </a:cubicBezTo>
                  <a:cubicBezTo>
                    <a:pt x="5895340" y="829310"/>
                    <a:pt x="4973320" y="801370"/>
                    <a:pt x="4518660" y="791210"/>
                  </a:cubicBezTo>
                  <a:cubicBezTo>
                    <a:pt x="4151630" y="783590"/>
                    <a:pt x="3855720" y="765810"/>
                    <a:pt x="3526790" y="748030"/>
                  </a:cubicBezTo>
                  <a:cubicBezTo>
                    <a:pt x="3199130" y="728980"/>
                    <a:pt x="2884170" y="690880"/>
                    <a:pt x="2548890" y="681990"/>
                  </a:cubicBezTo>
                  <a:cubicBezTo>
                    <a:pt x="2193290" y="671830"/>
                    <a:pt x="1710690" y="648970"/>
                    <a:pt x="1450340" y="692150"/>
                  </a:cubicBezTo>
                  <a:cubicBezTo>
                    <a:pt x="1300480" y="717550"/>
                    <a:pt x="1160780" y="812800"/>
                    <a:pt x="1106170" y="806450"/>
                  </a:cubicBezTo>
                  <a:cubicBezTo>
                    <a:pt x="1087120" y="803910"/>
                    <a:pt x="1078230" y="795020"/>
                    <a:pt x="1070610" y="783590"/>
                  </a:cubicBezTo>
                  <a:cubicBezTo>
                    <a:pt x="1061720" y="773430"/>
                    <a:pt x="1056640" y="756920"/>
                    <a:pt x="1057910" y="742950"/>
                  </a:cubicBezTo>
                  <a:cubicBezTo>
                    <a:pt x="1059180" y="730250"/>
                    <a:pt x="1066800" y="715010"/>
                    <a:pt x="1075690" y="704850"/>
                  </a:cubicBezTo>
                  <a:cubicBezTo>
                    <a:pt x="1085850" y="695960"/>
                    <a:pt x="1101090" y="688340"/>
                    <a:pt x="1115060" y="688340"/>
                  </a:cubicBezTo>
                  <a:cubicBezTo>
                    <a:pt x="1132840" y="688340"/>
                    <a:pt x="1148080" y="708660"/>
                    <a:pt x="1172210" y="716280"/>
                  </a:cubicBezTo>
                  <a:cubicBezTo>
                    <a:pt x="1209040" y="728980"/>
                    <a:pt x="1236980" y="739140"/>
                    <a:pt x="1315720" y="745490"/>
                  </a:cubicBezTo>
                  <a:cubicBezTo>
                    <a:pt x="1677670" y="779780"/>
                    <a:pt x="3658870" y="740410"/>
                    <a:pt x="4357370" y="692150"/>
                  </a:cubicBezTo>
                  <a:cubicBezTo>
                    <a:pt x="4728210" y="666750"/>
                    <a:pt x="5040630" y="627380"/>
                    <a:pt x="5204460" y="590550"/>
                  </a:cubicBezTo>
                  <a:cubicBezTo>
                    <a:pt x="5274310" y="574040"/>
                    <a:pt x="5318760" y="532130"/>
                    <a:pt x="5349240" y="541020"/>
                  </a:cubicBezTo>
                  <a:cubicBezTo>
                    <a:pt x="5368290" y="544830"/>
                    <a:pt x="5382260" y="565150"/>
                    <a:pt x="5387340" y="581660"/>
                  </a:cubicBezTo>
                  <a:cubicBezTo>
                    <a:pt x="5391150" y="596900"/>
                    <a:pt x="5384800" y="623570"/>
                    <a:pt x="5374640" y="636270"/>
                  </a:cubicBezTo>
                  <a:cubicBezTo>
                    <a:pt x="5363210" y="647700"/>
                    <a:pt x="5334000" y="655320"/>
                    <a:pt x="5322570" y="656590"/>
                  </a:cubicBezTo>
                  <a:cubicBezTo>
                    <a:pt x="5316220" y="656590"/>
                    <a:pt x="5313680" y="656590"/>
                    <a:pt x="5308600" y="652780"/>
                  </a:cubicBezTo>
                  <a:cubicBezTo>
                    <a:pt x="5297170" y="643890"/>
                    <a:pt x="5292090" y="599440"/>
                    <a:pt x="5270500" y="581660"/>
                  </a:cubicBezTo>
                  <a:cubicBezTo>
                    <a:pt x="5242560" y="557530"/>
                    <a:pt x="5193030" y="553720"/>
                    <a:pt x="5140960" y="539750"/>
                  </a:cubicBezTo>
                  <a:cubicBezTo>
                    <a:pt x="5067300" y="518160"/>
                    <a:pt x="4973320" y="494030"/>
                    <a:pt x="4867910" y="477520"/>
                  </a:cubicBezTo>
                  <a:cubicBezTo>
                    <a:pt x="4730750" y="454660"/>
                    <a:pt x="4596130" y="440690"/>
                    <a:pt x="4381500" y="427990"/>
                  </a:cubicBezTo>
                  <a:cubicBezTo>
                    <a:pt x="3966210" y="403860"/>
                    <a:pt x="3075940" y="427990"/>
                    <a:pt x="2542540" y="403860"/>
                  </a:cubicBezTo>
                  <a:cubicBezTo>
                    <a:pt x="2129790" y="384810"/>
                    <a:pt x="1729740" y="359410"/>
                    <a:pt x="1446530" y="317500"/>
                  </a:cubicBezTo>
                  <a:cubicBezTo>
                    <a:pt x="1266190" y="290830"/>
                    <a:pt x="1123950" y="266700"/>
                    <a:pt x="1007110" y="222250"/>
                  </a:cubicBezTo>
                  <a:cubicBezTo>
                    <a:pt x="920750" y="189230"/>
                    <a:pt x="824230" y="137160"/>
                    <a:pt x="796290" y="104140"/>
                  </a:cubicBezTo>
                  <a:cubicBezTo>
                    <a:pt x="784860" y="90170"/>
                    <a:pt x="783590" y="77470"/>
                    <a:pt x="783590" y="66040"/>
                  </a:cubicBezTo>
                  <a:cubicBezTo>
                    <a:pt x="782320" y="55880"/>
                    <a:pt x="784860" y="46990"/>
                    <a:pt x="791210" y="39370"/>
                  </a:cubicBezTo>
                  <a:cubicBezTo>
                    <a:pt x="798830" y="27940"/>
                    <a:pt x="814070" y="16510"/>
                    <a:pt x="835660" y="10160"/>
                  </a:cubicBezTo>
                  <a:cubicBezTo>
                    <a:pt x="873760" y="0"/>
                    <a:pt x="948690" y="12700"/>
                    <a:pt x="1013460" y="19050"/>
                  </a:cubicBezTo>
                  <a:cubicBezTo>
                    <a:pt x="1090930" y="27940"/>
                    <a:pt x="1170940" y="39370"/>
                    <a:pt x="1271270" y="59690"/>
                  </a:cubicBezTo>
                  <a:cubicBezTo>
                    <a:pt x="1413510" y="88900"/>
                    <a:pt x="1615440" y="121920"/>
                    <a:pt x="1780540" y="190500"/>
                  </a:cubicBezTo>
                  <a:cubicBezTo>
                    <a:pt x="1954530" y="262890"/>
                    <a:pt x="2213610" y="381000"/>
                    <a:pt x="2287270" y="490220"/>
                  </a:cubicBezTo>
                  <a:cubicBezTo>
                    <a:pt x="2330450" y="553720"/>
                    <a:pt x="2339340" y="632460"/>
                    <a:pt x="2320290" y="690880"/>
                  </a:cubicBezTo>
                  <a:cubicBezTo>
                    <a:pt x="2301240" y="748030"/>
                    <a:pt x="2228850" y="800100"/>
                    <a:pt x="2169160" y="835660"/>
                  </a:cubicBezTo>
                  <a:cubicBezTo>
                    <a:pt x="2104390" y="873760"/>
                    <a:pt x="2044700" y="877570"/>
                    <a:pt x="1943100" y="906780"/>
                  </a:cubicBezTo>
                  <a:cubicBezTo>
                    <a:pt x="1741170" y="963930"/>
                    <a:pt x="1316990" y="1079500"/>
                    <a:pt x="1028700" y="1140460"/>
                  </a:cubicBezTo>
                  <a:cubicBezTo>
                    <a:pt x="775970" y="1193800"/>
                    <a:pt x="391160" y="1286510"/>
                    <a:pt x="311150" y="1262380"/>
                  </a:cubicBezTo>
                  <a:cubicBezTo>
                    <a:pt x="292100" y="1256030"/>
                    <a:pt x="285750" y="1243330"/>
                    <a:pt x="280670" y="1233170"/>
                  </a:cubicBezTo>
                  <a:cubicBezTo>
                    <a:pt x="275590" y="1224280"/>
                    <a:pt x="274320" y="1214120"/>
                    <a:pt x="274320" y="1205230"/>
                  </a:cubicBezTo>
                  <a:cubicBezTo>
                    <a:pt x="275590" y="1192530"/>
                    <a:pt x="283210" y="1174750"/>
                    <a:pt x="292100" y="1165860"/>
                  </a:cubicBezTo>
                  <a:cubicBezTo>
                    <a:pt x="298450" y="1158240"/>
                    <a:pt x="300990" y="1155700"/>
                    <a:pt x="314960" y="1150620"/>
                  </a:cubicBezTo>
                  <a:cubicBezTo>
                    <a:pt x="384810" y="1126490"/>
                    <a:pt x="713740" y="1116330"/>
                    <a:pt x="970280" y="1079500"/>
                  </a:cubicBezTo>
                  <a:cubicBezTo>
                    <a:pt x="1338580" y="1026160"/>
                    <a:pt x="1880870" y="937260"/>
                    <a:pt x="2310130" y="840740"/>
                  </a:cubicBezTo>
                  <a:cubicBezTo>
                    <a:pt x="2712720" y="749300"/>
                    <a:pt x="3337560" y="506730"/>
                    <a:pt x="3470910" y="520700"/>
                  </a:cubicBezTo>
                  <a:cubicBezTo>
                    <a:pt x="3500120" y="523240"/>
                    <a:pt x="3511550" y="532130"/>
                    <a:pt x="3521710" y="546100"/>
                  </a:cubicBezTo>
                  <a:cubicBezTo>
                    <a:pt x="3530600" y="560070"/>
                    <a:pt x="3533140" y="586740"/>
                    <a:pt x="3529330" y="603250"/>
                  </a:cubicBezTo>
                  <a:cubicBezTo>
                    <a:pt x="3525520" y="615950"/>
                    <a:pt x="3511550" y="628650"/>
                    <a:pt x="3500120" y="636270"/>
                  </a:cubicBezTo>
                  <a:cubicBezTo>
                    <a:pt x="3491230" y="641350"/>
                    <a:pt x="3488690" y="640080"/>
                    <a:pt x="3472180" y="642620"/>
                  </a:cubicBezTo>
                  <a:cubicBezTo>
                    <a:pt x="3362960" y="657860"/>
                    <a:pt x="2556510" y="669290"/>
                    <a:pt x="2208530" y="671830"/>
                  </a:cubicBezTo>
                  <a:cubicBezTo>
                    <a:pt x="1963420" y="673100"/>
                    <a:pt x="1814830" y="674370"/>
                    <a:pt x="1582420" y="665480"/>
                  </a:cubicBezTo>
                  <a:cubicBezTo>
                    <a:pt x="1291590" y="655320"/>
                    <a:pt x="702310" y="638810"/>
                    <a:pt x="599440" y="603250"/>
                  </a:cubicBezTo>
                  <a:cubicBezTo>
                    <a:pt x="579120" y="595630"/>
                    <a:pt x="572770" y="589280"/>
                    <a:pt x="565150" y="577850"/>
                  </a:cubicBezTo>
                  <a:cubicBezTo>
                    <a:pt x="557530" y="567690"/>
                    <a:pt x="553720" y="548640"/>
                    <a:pt x="554990" y="537210"/>
                  </a:cubicBezTo>
                  <a:cubicBezTo>
                    <a:pt x="556260" y="527050"/>
                    <a:pt x="558800" y="518160"/>
                    <a:pt x="565150" y="510540"/>
                  </a:cubicBezTo>
                  <a:cubicBezTo>
                    <a:pt x="572770" y="500380"/>
                    <a:pt x="579120" y="492760"/>
                    <a:pt x="600710" y="486410"/>
                  </a:cubicBezTo>
                  <a:cubicBezTo>
                    <a:pt x="716280" y="452120"/>
                    <a:pt x="1600200" y="429260"/>
                    <a:pt x="1798320" y="510540"/>
                  </a:cubicBezTo>
                  <a:cubicBezTo>
                    <a:pt x="1877060" y="543560"/>
                    <a:pt x="1940560" y="601980"/>
                    <a:pt x="1938020" y="642620"/>
                  </a:cubicBezTo>
                  <a:cubicBezTo>
                    <a:pt x="1936750" y="681990"/>
                    <a:pt x="1870710" y="726440"/>
                    <a:pt x="1799590" y="749300"/>
                  </a:cubicBezTo>
                  <a:cubicBezTo>
                    <a:pt x="1651000" y="800100"/>
                    <a:pt x="1112520" y="772160"/>
                    <a:pt x="1021080" y="746760"/>
                  </a:cubicBezTo>
                  <a:cubicBezTo>
                    <a:pt x="999490" y="741680"/>
                    <a:pt x="993140" y="736600"/>
                    <a:pt x="985520" y="726440"/>
                  </a:cubicBezTo>
                  <a:cubicBezTo>
                    <a:pt x="976630" y="716280"/>
                    <a:pt x="971550" y="699770"/>
                    <a:pt x="971550" y="687070"/>
                  </a:cubicBezTo>
                  <a:cubicBezTo>
                    <a:pt x="972820" y="673100"/>
                    <a:pt x="980440" y="656590"/>
                    <a:pt x="989330" y="647700"/>
                  </a:cubicBezTo>
                  <a:cubicBezTo>
                    <a:pt x="995680" y="640080"/>
                    <a:pt x="998220" y="637540"/>
                    <a:pt x="1012190" y="633730"/>
                  </a:cubicBezTo>
                  <a:cubicBezTo>
                    <a:pt x="1074420" y="612140"/>
                    <a:pt x="1357630" y="610870"/>
                    <a:pt x="1553210" y="590550"/>
                  </a:cubicBezTo>
                  <a:cubicBezTo>
                    <a:pt x="1786890" y="565150"/>
                    <a:pt x="2058670" y="504190"/>
                    <a:pt x="2316480" y="486410"/>
                  </a:cubicBezTo>
                  <a:cubicBezTo>
                    <a:pt x="2580640" y="467360"/>
                    <a:pt x="2943860" y="511810"/>
                    <a:pt x="3117850" y="482600"/>
                  </a:cubicBezTo>
                  <a:cubicBezTo>
                    <a:pt x="3205480" y="468630"/>
                    <a:pt x="3270250" y="416560"/>
                    <a:pt x="3309620" y="419100"/>
                  </a:cubicBezTo>
                  <a:cubicBezTo>
                    <a:pt x="3327400" y="420370"/>
                    <a:pt x="3338830" y="427990"/>
                    <a:pt x="3347720" y="436880"/>
                  </a:cubicBezTo>
                  <a:cubicBezTo>
                    <a:pt x="3357880" y="447040"/>
                    <a:pt x="3364230" y="462280"/>
                    <a:pt x="3365500" y="476250"/>
                  </a:cubicBezTo>
                  <a:cubicBezTo>
                    <a:pt x="3365500" y="488950"/>
                    <a:pt x="3360420" y="505460"/>
                    <a:pt x="3351530" y="515620"/>
                  </a:cubicBezTo>
                  <a:cubicBezTo>
                    <a:pt x="3343910" y="525780"/>
                    <a:pt x="3331210" y="537210"/>
                    <a:pt x="3315970" y="537210"/>
                  </a:cubicBezTo>
                  <a:cubicBezTo>
                    <a:pt x="3286760" y="537210"/>
                    <a:pt x="3242310" y="478790"/>
                    <a:pt x="3195320" y="464820"/>
                  </a:cubicBezTo>
                  <a:cubicBezTo>
                    <a:pt x="3140710" y="447040"/>
                    <a:pt x="3077210" y="452120"/>
                    <a:pt x="3003550" y="450850"/>
                  </a:cubicBezTo>
                  <a:cubicBezTo>
                    <a:pt x="2899410" y="449580"/>
                    <a:pt x="2773680" y="457200"/>
                    <a:pt x="2628900" y="467360"/>
                  </a:cubicBezTo>
                  <a:cubicBezTo>
                    <a:pt x="2425700" y="481330"/>
                    <a:pt x="2132330" y="502920"/>
                    <a:pt x="1901190" y="534670"/>
                  </a:cubicBezTo>
                  <a:cubicBezTo>
                    <a:pt x="1690370" y="563880"/>
                    <a:pt x="1489710" y="599440"/>
                    <a:pt x="1299210" y="645160"/>
                  </a:cubicBezTo>
                  <a:cubicBezTo>
                    <a:pt x="1123950" y="687070"/>
                    <a:pt x="873760" y="797560"/>
                    <a:pt x="801370" y="793750"/>
                  </a:cubicBezTo>
                  <a:cubicBezTo>
                    <a:pt x="781050" y="791210"/>
                    <a:pt x="772160" y="784860"/>
                    <a:pt x="762000" y="774700"/>
                  </a:cubicBezTo>
                  <a:cubicBezTo>
                    <a:pt x="751840" y="765810"/>
                    <a:pt x="745490" y="749300"/>
                    <a:pt x="744220" y="735330"/>
                  </a:cubicBezTo>
                  <a:cubicBezTo>
                    <a:pt x="742950" y="722630"/>
                    <a:pt x="749300" y="704850"/>
                    <a:pt x="756920" y="693420"/>
                  </a:cubicBezTo>
                  <a:cubicBezTo>
                    <a:pt x="765810" y="683260"/>
                    <a:pt x="777240" y="675640"/>
                    <a:pt x="795020" y="671830"/>
                  </a:cubicBezTo>
                  <a:cubicBezTo>
                    <a:pt x="824230" y="665480"/>
                    <a:pt x="859790" y="684530"/>
                    <a:pt x="922020" y="683260"/>
                  </a:cubicBezTo>
                  <a:cubicBezTo>
                    <a:pt x="1090930" y="680720"/>
                    <a:pt x="1460500" y="607060"/>
                    <a:pt x="1859280" y="563880"/>
                  </a:cubicBezTo>
                  <a:cubicBezTo>
                    <a:pt x="2557780" y="490220"/>
                    <a:pt x="4483100" y="375920"/>
                    <a:pt x="4752340" y="318770"/>
                  </a:cubicBezTo>
                  <a:cubicBezTo>
                    <a:pt x="4796790" y="308610"/>
                    <a:pt x="4826000" y="304800"/>
                    <a:pt x="4827270" y="292100"/>
                  </a:cubicBezTo>
                  <a:cubicBezTo>
                    <a:pt x="4829810" y="275590"/>
                    <a:pt x="4762500" y="238760"/>
                    <a:pt x="4711700" y="220980"/>
                  </a:cubicBezTo>
                  <a:cubicBezTo>
                    <a:pt x="4632960" y="193040"/>
                    <a:pt x="4518660" y="186690"/>
                    <a:pt x="4390390" y="177800"/>
                  </a:cubicBezTo>
                  <a:cubicBezTo>
                    <a:pt x="4201160" y="165100"/>
                    <a:pt x="3949700" y="161290"/>
                    <a:pt x="3686810" y="175260"/>
                  </a:cubicBezTo>
                  <a:cubicBezTo>
                    <a:pt x="3352800" y="193040"/>
                    <a:pt x="2936240" y="227330"/>
                    <a:pt x="2547620" y="299720"/>
                  </a:cubicBezTo>
                  <a:cubicBezTo>
                    <a:pt x="2131060" y="377190"/>
                    <a:pt x="1537970" y="549910"/>
                    <a:pt x="1270000" y="641350"/>
                  </a:cubicBezTo>
                  <a:cubicBezTo>
                    <a:pt x="1144270" y="684530"/>
                    <a:pt x="994410" y="726440"/>
                    <a:pt x="996950" y="754380"/>
                  </a:cubicBezTo>
                  <a:cubicBezTo>
                    <a:pt x="1000760" y="784860"/>
                    <a:pt x="1219200" y="796290"/>
                    <a:pt x="1330960" y="812800"/>
                  </a:cubicBezTo>
                  <a:cubicBezTo>
                    <a:pt x="1440180" y="828040"/>
                    <a:pt x="1498600" y="836930"/>
                    <a:pt x="1658620" y="850900"/>
                  </a:cubicBezTo>
                  <a:cubicBezTo>
                    <a:pt x="2085340" y="886460"/>
                    <a:pt x="3394710" y="935990"/>
                    <a:pt x="4020820" y="980440"/>
                  </a:cubicBezTo>
                  <a:cubicBezTo>
                    <a:pt x="4433570" y="1009650"/>
                    <a:pt x="4718050" y="1033780"/>
                    <a:pt x="5049520" y="1070610"/>
                  </a:cubicBezTo>
                  <a:cubicBezTo>
                    <a:pt x="5361940" y="1104900"/>
                    <a:pt x="5859780" y="1151890"/>
                    <a:pt x="5957570" y="1191260"/>
                  </a:cubicBezTo>
                  <a:cubicBezTo>
                    <a:pt x="5977890" y="1198880"/>
                    <a:pt x="5984240" y="1203960"/>
                    <a:pt x="5991860" y="1215390"/>
                  </a:cubicBezTo>
                  <a:cubicBezTo>
                    <a:pt x="5999480" y="1226820"/>
                    <a:pt x="6002020" y="1244600"/>
                    <a:pt x="6000750" y="1257300"/>
                  </a:cubicBezTo>
                  <a:cubicBezTo>
                    <a:pt x="6000750" y="1266190"/>
                    <a:pt x="5996940" y="1275080"/>
                    <a:pt x="5990590" y="1282700"/>
                  </a:cubicBezTo>
                  <a:cubicBezTo>
                    <a:pt x="5982970" y="1292860"/>
                    <a:pt x="5977890" y="1300480"/>
                    <a:pt x="5955030" y="1306830"/>
                  </a:cubicBezTo>
                  <a:cubicBezTo>
                    <a:pt x="5803900" y="1350010"/>
                    <a:pt x="4685030" y="1262380"/>
                    <a:pt x="4050030" y="1250950"/>
                  </a:cubicBezTo>
                  <a:cubicBezTo>
                    <a:pt x="3416300" y="1239520"/>
                    <a:pt x="2721610" y="1256030"/>
                    <a:pt x="2151380" y="1238250"/>
                  </a:cubicBezTo>
                  <a:cubicBezTo>
                    <a:pt x="1682750" y="1224280"/>
                    <a:pt x="967740" y="1211580"/>
                    <a:pt x="872490" y="1168400"/>
                  </a:cubicBezTo>
                  <a:cubicBezTo>
                    <a:pt x="858520" y="1160780"/>
                    <a:pt x="857250" y="1155700"/>
                    <a:pt x="852170" y="1146810"/>
                  </a:cubicBezTo>
                  <a:cubicBezTo>
                    <a:pt x="845820" y="1135380"/>
                    <a:pt x="842010" y="1117600"/>
                    <a:pt x="844550" y="1103630"/>
                  </a:cubicBezTo>
                  <a:cubicBezTo>
                    <a:pt x="847090" y="1090930"/>
                    <a:pt x="858520" y="1075690"/>
                    <a:pt x="867410" y="1066800"/>
                  </a:cubicBezTo>
                  <a:cubicBezTo>
                    <a:pt x="876300" y="1060450"/>
                    <a:pt x="885190" y="1056640"/>
                    <a:pt x="895350" y="1055370"/>
                  </a:cubicBezTo>
                  <a:cubicBezTo>
                    <a:pt x="904240" y="1054100"/>
                    <a:pt x="914400" y="1054100"/>
                    <a:pt x="924560" y="1057910"/>
                  </a:cubicBezTo>
                  <a:cubicBezTo>
                    <a:pt x="937260" y="1062990"/>
                    <a:pt x="946150" y="1082040"/>
                    <a:pt x="962660" y="1092200"/>
                  </a:cubicBezTo>
                  <a:cubicBezTo>
                    <a:pt x="986790" y="1107440"/>
                    <a:pt x="1022350" y="1120140"/>
                    <a:pt x="1060450" y="1127760"/>
                  </a:cubicBezTo>
                  <a:cubicBezTo>
                    <a:pt x="1107440" y="1137920"/>
                    <a:pt x="1144270" y="1140460"/>
                    <a:pt x="1225550" y="1140460"/>
                  </a:cubicBezTo>
                  <a:cubicBezTo>
                    <a:pt x="1446530" y="1141730"/>
                    <a:pt x="2165350" y="1073150"/>
                    <a:pt x="2470150" y="1056640"/>
                  </a:cubicBezTo>
                  <a:cubicBezTo>
                    <a:pt x="2646680" y="1047750"/>
                    <a:pt x="2743200" y="1041400"/>
                    <a:pt x="2889250" y="1040130"/>
                  </a:cubicBezTo>
                  <a:cubicBezTo>
                    <a:pt x="3049270" y="1040130"/>
                    <a:pt x="3205480" y="1045210"/>
                    <a:pt x="3393440" y="1055370"/>
                  </a:cubicBezTo>
                  <a:cubicBezTo>
                    <a:pt x="3633470" y="1068070"/>
                    <a:pt x="3897630" y="1090930"/>
                    <a:pt x="4206240" y="1121410"/>
                  </a:cubicBezTo>
                  <a:cubicBezTo>
                    <a:pt x="4617720" y="1164590"/>
                    <a:pt x="5289550" y="1236980"/>
                    <a:pt x="5642610" y="1299210"/>
                  </a:cubicBezTo>
                  <a:cubicBezTo>
                    <a:pt x="5850890" y="1336040"/>
                    <a:pt x="6071870" y="1375410"/>
                    <a:pt x="6135370" y="1412240"/>
                  </a:cubicBezTo>
                  <a:cubicBezTo>
                    <a:pt x="6154420" y="1423670"/>
                    <a:pt x="6160770" y="1432560"/>
                    <a:pt x="6165850" y="1443990"/>
                  </a:cubicBezTo>
                  <a:cubicBezTo>
                    <a:pt x="6170930" y="1456690"/>
                    <a:pt x="6169660" y="1475740"/>
                    <a:pt x="6165850" y="1488440"/>
                  </a:cubicBezTo>
                  <a:cubicBezTo>
                    <a:pt x="6163310" y="1498600"/>
                    <a:pt x="6158230" y="1506220"/>
                    <a:pt x="6150610" y="1512570"/>
                  </a:cubicBezTo>
                  <a:cubicBezTo>
                    <a:pt x="6140450" y="1520190"/>
                    <a:pt x="6132830" y="1527810"/>
                    <a:pt x="6109970" y="1529080"/>
                  </a:cubicBezTo>
                  <a:cubicBezTo>
                    <a:pt x="5965190" y="1535430"/>
                    <a:pt x="4945380" y="1159510"/>
                    <a:pt x="4528820" y="1042670"/>
                  </a:cubicBezTo>
                  <a:cubicBezTo>
                    <a:pt x="4260850" y="966470"/>
                    <a:pt x="4117340" y="929640"/>
                    <a:pt x="3860800" y="869950"/>
                  </a:cubicBezTo>
                  <a:cubicBezTo>
                    <a:pt x="3519170" y="791210"/>
                    <a:pt x="3065780" y="651510"/>
                    <a:pt x="2655570" y="618490"/>
                  </a:cubicBezTo>
                  <a:cubicBezTo>
                    <a:pt x="2237740" y="585470"/>
                    <a:pt x="1582420" y="607060"/>
                    <a:pt x="1375410" y="678180"/>
                  </a:cubicBezTo>
                  <a:cubicBezTo>
                    <a:pt x="1300480" y="703580"/>
                    <a:pt x="1231900" y="758190"/>
                    <a:pt x="1238250" y="775970"/>
                  </a:cubicBezTo>
                  <a:cubicBezTo>
                    <a:pt x="1250950" y="808990"/>
                    <a:pt x="1671320" y="721360"/>
                    <a:pt x="1826260" y="717550"/>
                  </a:cubicBezTo>
                  <a:cubicBezTo>
                    <a:pt x="1926590" y="715010"/>
                    <a:pt x="1987550" y="722630"/>
                    <a:pt x="2075180" y="727710"/>
                  </a:cubicBezTo>
                  <a:cubicBezTo>
                    <a:pt x="2176780" y="734060"/>
                    <a:pt x="2256790" y="739140"/>
                    <a:pt x="2399030" y="754380"/>
                  </a:cubicBezTo>
                  <a:cubicBezTo>
                    <a:pt x="2680970" y="782320"/>
                    <a:pt x="3252470" y="854710"/>
                    <a:pt x="3652520" y="908050"/>
                  </a:cubicBezTo>
                  <a:cubicBezTo>
                    <a:pt x="4023360" y="957580"/>
                    <a:pt x="4445000" y="999490"/>
                    <a:pt x="4721860" y="1061720"/>
                  </a:cubicBezTo>
                  <a:cubicBezTo>
                    <a:pt x="4902200" y="1101090"/>
                    <a:pt x="5110480" y="1163320"/>
                    <a:pt x="5162550" y="1195070"/>
                  </a:cubicBezTo>
                  <a:cubicBezTo>
                    <a:pt x="5175250" y="1202690"/>
                    <a:pt x="5177790" y="1207770"/>
                    <a:pt x="5182870" y="1216660"/>
                  </a:cubicBezTo>
                  <a:cubicBezTo>
                    <a:pt x="5189220" y="1228090"/>
                    <a:pt x="5194300" y="1247140"/>
                    <a:pt x="5190490" y="1261110"/>
                  </a:cubicBezTo>
                  <a:cubicBezTo>
                    <a:pt x="5185410" y="1277620"/>
                    <a:pt x="5172710" y="1297940"/>
                    <a:pt x="5153660" y="1306830"/>
                  </a:cubicBezTo>
                  <a:cubicBezTo>
                    <a:pt x="5124450" y="1319530"/>
                    <a:pt x="5091430" y="1306830"/>
                    <a:pt x="5020310" y="1300480"/>
                  </a:cubicBezTo>
                  <a:cubicBezTo>
                    <a:pt x="4723130" y="1272540"/>
                    <a:pt x="3302000" y="1029970"/>
                    <a:pt x="2707640" y="993140"/>
                  </a:cubicBezTo>
                  <a:cubicBezTo>
                    <a:pt x="2338070" y="970280"/>
                    <a:pt x="2077720" y="985520"/>
                    <a:pt x="1803400" y="1000760"/>
                  </a:cubicBezTo>
                  <a:cubicBezTo>
                    <a:pt x="1570990" y="1013460"/>
                    <a:pt x="1320800" y="1027430"/>
                    <a:pt x="1162050" y="1066800"/>
                  </a:cubicBezTo>
                  <a:cubicBezTo>
                    <a:pt x="1062990" y="1090930"/>
                    <a:pt x="969010" y="1156970"/>
                    <a:pt x="927100" y="1160780"/>
                  </a:cubicBezTo>
                  <a:cubicBezTo>
                    <a:pt x="913130" y="1163320"/>
                    <a:pt x="908050" y="1160780"/>
                    <a:pt x="897890" y="1155700"/>
                  </a:cubicBezTo>
                  <a:cubicBezTo>
                    <a:pt x="887730" y="1149350"/>
                    <a:pt x="873760" y="1136650"/>
                    <a:pt x="867410" y="1125220"/>
                  </a:cubicBezTo>
                  <a:cubicBezTo>
                    <a:pt x="862330" y="1112520"/>
                    <a:pt x="862330" y="1093470"/>
                    <a:pt x="864870" y="1080770"/>
                  </a:cubicBezTo>
                  <a:cubicBezTo>
                    <a:pt x="867410" y="1070610"/>
                    <a:pt x="872490" y="1062990"/>
                    <a:pt x="881380" y="1055370"/>
                  </a:cubicBezTo>
                  <a:cubicBezTo>
                    <a:pt x="890270" y="1047750"/>
                    <a:pt x="899160" y="1043940"/>
                    <a:pt x="920750" y="1037590"/>
                  </a:cubicBezTo>
                  <a:cubicBezTo>
                    <a:pt x="1007110" y="1017270"/>
                    <a:pt x="1336040" y="1009650"/>
                    <a:pt x="1578610" y="1004570"/>
                  </a:cubicBezTo>
                  <a:cubicBezTo>
                    <a:pt x="1879600" y="998220"/>
                    <a:pt x="2242820" y="991870"/>
                    <a:pt x="2590800" y="1013460"/>
                  </a:cubicBezTo>
                  <a:cubicBezTo>
                    <a:pt x="2962910" y="1035050"/>
                    <a:pt x="3474719" y="1092200"/>
                    <a:pt x="3741419" y="1143000"/>
                  </a:cubicBezTo>
                  <a:cubicBezTo>
                    <a:pt x="3888740" y="1170940"/>
                    <a:pt x="4028440" y="1201420"/>
                    <a:pt x="4076699" y="1233170"/>
                  </a:cubicBezTo>
                  <a:cubicBezTo>
                    <a:pt x="4094480" y="1243330"/>
                    <a:pt x="4099560" y="1254760"/>
                    <a:pt x="4104640" y="1266190"/>
                  </a:cubicBezTo>
                  <a:cubicBezTo>
                    <a:pt x="4108449" y="1276350"/>
                    <a:pt x="4108449" y="1286510"/>
                    <a:pt x="4107180" y="1295400"/>
                  </a:cubicBezTo>
                  <a:cubicBezTo>
                    <a:pt x="4105910" y="1305560"/>
                    <a:pt x="4102099" y="1314450"/>
                    <a:pt x="4095749" y="1322070"/>
                  </a:cubicBezTo>
                  <a:cubicBezTo>
                    <a:pt x="4088130" y="1332230"/>
                    <a:pt x="4080510" y="1341120"/>
                    <a:pt x="4058919" y="1346200"/>
                  </a:cubicBezTo>
                  <a:cubicBezTo>
                    <a:pt x="3975099" y="1367790"/>
                    <a:pt x="3577590" y="1322070"/>
                    <a:pt x="3376930" y="1300480"/>
                  </a:cubicBezTo>
                  <a:cubicBezTo>
                    <a:pt x="3218180" y="1283970"/>
                    <a:pt x="3133090" y="1272540"/>
                    <a:pt x="2952750" y="1240790"/>
                  </a:cubicBezTo>
                  <a:cubicBezTo>
                    <a:pt x="2626359" y="1183640"/>
                    <a:pt x="1889760" y="990600"/>
                    <a:pt x="1591310" y="955040"/>
                  </a:cubicBezTo>
                  <a:cubicBezTo>
                    <a:pt x="1446530" y="938530"/>
                    <a:pt x="1313180" y="958850"/>
                    <a:pt x="1264920" y="947420"/>
                  </a:cubicBezTo>
                  <a:cubicBezTo>
                    <a:pt x="1250950" y="944880"/>
                    <a:pt x="1245870" y="942340"/>
                    <a:pt x="1238250" y="935990"/>
                  </a:cubicBezTo>
                  <a:cubicBezTo>
                    <a:pt x="1229360" y="927100"/>
                    <a:pt x="1219200" y="910590"/>
                    <a:pt x="1216660" y="897890"/>
                  </a:cubicBezTo>
                  <a:cubicBezTo>
                    <a:pt x="1214120" y="883920"/>
                    <a:pt x="1216660" y="866140"/>
                    <a:pt x="1225550" y="854710"/>
                  </a:cubicBezTo>
                  <a:cubicBezTo>
                    <a:pt x="1234440" y="842010"/>
                    <a:pt x="1257300" y="826770"/>
                    <a:pt x="1273810" y="826770"/>
                  </a:cubicBezTo>
                  <a:cubicBezTo>
                    <a:pt x="1291590" y="826770"/>
                    <a:pt x="1306829" y="848360"/>
                    <a:pt x="1328420" y="857250"/>
                  </a:cubicBezTo>
                  <a:cubicBezTo>
                    <a:pt x="1355090" y="867410"/>
                    <a:pt x="1371600" y="877570"/>
                    <a:pt x="1422400" y="880110"/>
                  </a:cubicBezTo>
                  <a:cubicBezTo>
                    <a:pt x="1623060" y="887730"/>
                    <a:pt x="2570479" y="670560"/>
                    <a:pt x="2928619" y="632460"/>
                  </a:cubicBezTo>
                  <a:cubicBezTo>
                    <a:pt x="3125469" y="612140"/>
                    <a:pt x="3238499" y="610870"/>
                    <a:pt x="3389630" y="610870"/>
                  </a:cubicBezTo>
                  <a:cubicBezTo>
                    <a:pt x="3535680" y="609600"/>
                    <a:pt x="3652519" y="617220"/>
                    <a:pt x="3822699" y="628650"/>
                  </a:cubicBezTo>
                  <a:cubicBezTo>
                    <a:pt x="4063999" y="645160"/>
                    <a:pt x="4626610" y="670560"/>
                    <a:pt x="4698999" y="711200"/>
                  </a:cubicBezTo>
                  <a:cubicBezTo>
                    <a:pt x="4711699" y="718820"/>
                    <a:pt x="4712969" y="725170"/>
                    <a:pt x="4715510" y="734060"/>
                  </a:cubicBezTo>
                  <a:cubicBezTo>
                    <a:pt x="4720590" y="746760"/>
                    <a:pt x="4721860" y="765810"/>
                    <a:pt x="4718049" y="778510"/>
                  </a:cubicBezTo>
                  <a:cubicBezTo>
                    <a:pt x="4712969" y="791210"/>
                    <a:pt x="4700269" y="805180"/>
                    <a:pt x="4690110" y="811530"/>
                  </a:cubicBezTo>
                  <a:cubicBezTo>
                    <a:pt x="4681219" y="817880"/>
                    <a:pt x="4672329" y="820420"/>
                    <a:pt x="4662169" y="820420"/>
                  </a:cubicBezTo>
                  <a:cubicBezTo>
                    <a:pt x="4649469" y="820420"/>
                    <a:pt x="4630419" y="816610"/>
                    <a:pt x="4620260" y="806450"/>
                  </a:cubicBezTo>
                  <a:cubicBezTo>
                    <a:pt x="4610099" y="795020"/>
                    <a:pt x="4616449" y="770890"/>
                    <a:pt x="4606290" y="754380"/>
                  </a:cubicBezTo>
                  <a:cubicBezTo>
                    <a:pt x="4592319" y="734060"/>
                    <a:pt x="4569460" y="718820"/>
                    <a:pt x="4541519" y="699770"/>
                  </a:cubicBezTo>
                  <a:cubicBezTo>
                    <a:pt x="4498340" y="670560"/>
                    <a:pt x="4433569" y="638810"/>
                    <a:pt x="4362449" y="609600"/>
                  </a:cubicBezTo>
                  <a:cubicBezTo>
                    <a:pt x="4267199" y="568960"/>
                    <a:pt x="4131310" y="516890"/>
                    <a:pt x="4018279" y="492760"/>
                  </a:cubicBezTo>
                  <a:cubicBezTo>
                    <a:pt x="3912869" y="469900"/>
                    <a:pt x="3818890" y="463550"/>
                    <a:pt x="3705860" y="462280"/>
                  </a:cubicBezTo>
                  <a:cubicBezTo>
                    <a:pt x="3571240" y="461010"/>
                    <a:pt x="3427729" y="476250"/>
                    <a:pt x="3265169" y="495300"/>
                  </a:cubicBezTo>
                  <a:cubicBezTo>
                    <a:pt x="3063240" y="519430"/>
                    <a:pt x="2866390" y="563880"/>
                    <a:pt x="2585719" y="604520"/>
                  </a:cubicBezTo>
                  <a:cubicBezTo>
                    <a:pt x="2133600" y="668020"/>
                    <a:pt x="961389" y="836930"/>
                    <a:pt x="807719" y="822960"/>
                  </a:cubicBezTo>
                  <a:cubicBezTo>
                    <a:pt x="784859" y="820420"/>
                    <a:pt x="778509" y="817880"/>
                    <a:pt x="768349" y="810260"/>
                  </a:cubicBezTo>
                  <a:cubicBezTo>
                    <a:pt x="758189" y="802640"/>
                    <a:pt x="749299" y="786130"/>
                    <a:pt x="746759" y="774700"/>
                  </a:cubicBezTo>
                  <a:cubicBezTo>
                    <a:pt x="744219" y="764540"/>
                    <a:pt x="745489" y="755650"/>
                    <a:pt x="748029" y="746760"/>
                  </a:cubicBezTo>
                  <a:cubicBezTo>
                    <a:pt x="753109" y="735330"/>
                    <a:pt x="756919" y="722630"/>
                    <a:pt x="774699" y="713740"/>
                  </a:cubicBezTo>
                  <a:cubicBezTo>
                    <a:pt x="825499" y="687070"/>
                    <a:pt x="1038859" y="688340"/>
                    <a:pt x="1162049" y="687070"/>
                  </a:cubicBezTo>
                  <a:cubicBezTo>
                    <a:pt x="1272539" y="687070"/>
                    <a:pt x="1327149" y="692150"/>
                    <a:pt x="1479549" y="708660"/>
                  </a:cubicBezTo>
                  <a:cubicBezTo>
                    <a:pt x="1866899" y="749300"/>
                    <a:pt x="3028949" y="941070"/>
                    <a:pt x="3539490" y="1008380"/>
                  </a:cubicBezTo>
                  <a:cubicBezTo>
                    <a:pt x="3840479" y="1049020"/>
                    <a:pt x="4028440" y="1073150"/>
                    <a:pt x="4259579" y="1094740"/>
                  </a:cubicBezTo>
                  <a:cubicBezTo>
                    <a:pt x="4472940" y="1115060"/>
                    <a:pt x="4799329" y="1107440"/>
                    <a:pt x="4875529" y="1136650"/>
                  </a:cubicBezTo>
                  <a:cubicBezTo>
                    <a:pt x="4895849" y="1144270"/>
                    <a:pt x="4903469" y="1150620"/>
                    <a:pt x="4909819" y="1163320"/>
                  </a:cubicBezTo>
                  <a:cubicBezTo>
                    <a:pt x="4917440" y="1177290"/>
                    <a:pt x="4917440" y="1203960"/>
                    <a:pt x="4913629" y="1217930"/>
                  </a:cubicBezTo>
                  <a:cubicBezTo>
                    <a:pt x="4909819" y="1228090"/>
                    <a:pt x="4903469" y="1235710"/>
                    <a:pt x="4895849" y="1240790"/>
                  </a:cubicBezTo>
                  <a:cubicBezTo>
                    <a:pt x="4885690" y="1248410"/>
                    <a:pt x="4874260" y="1253490"/>
                    <a:pt x="4855210" y="1253490"/>
                  </a:cubicBezTo>
                  <a:cubicBezTo>
                    <a:pt x="4808219" y="1254760"/>
                    <a:pt x="4690110" y="1200150"/>
                    <a:pt x="4606290" y="1178560"/>
                  </a:cubicBezTo>
                  <a:cubicBezTo>
                    <a:pt x="4523740" y="1156970"/>
                    <a:pt x="4474210" y="1146810"/>
                    <a:pt x="4358640" y="1123950"/>
                  </a:cubicBezTo>
                  <a:cubicBezTo>
                    <a:pt x="4085590" y="1073150"/>
                    <a:pt x="3354069" y="937260"/>
                    <a:pt x="2990849" y="906780"/>
                  </a:cubicBezTo>
                  <a:cubicBezTo>
                    <a:pt x="2750819" y="886460"/>
                    <a:pt x="2588259" y="883920"/>
                    <a:pt x="2391409" y="899160"/>
                  </a:cubicBezTo>
                  <a:cubicBezTo>
                    <a:pt x="2198369" y="915670"/>
                    <a:pt x="2002790" y="955040"/>
                    <a:pt x="1819909" y="999490"/>
                  </a:cubicBezTo>
                  <a:cubicBezTo>
                    <a:pt x="1647190" y="1041400"/>
                    <a:pt x="1466849" y="1104900"/>
                    <a:pt x="1324609" y="1156970"/>
                  </a:cubicBezTo>
                  <a:cubicBezTo>
                    <a:pt x="1215389" y="1196340"/>
                    <a:pt x="1090929" y="1272540"/>
                    <a:pt x="1038859" y="1272540"/>
                  </a:cubicBezTo>
                  <a:cubicBezTo>
                    <a:pt x="1019809" y="1273810"/>
                    <a:pt x="1008379" y="1267460"/>
                    <a:pt x="998219" y="1258570"/>
                  </a:cubicBezTo>
                  <a:cubicBezTo>
                    <a:pt x="989329" y="1249680"/>
                    <a:pt x="979169" y="1234440"/>
                    <a:pt x="979169" y="1220470"/>
                  </a:cubicBezTo>
                  <a:cubicBezTo>
                    <a:pt x="977899" y="1205230"/>
                    <a:pt x="986789" y="1179830"/>
                    <a:pt x="998219" y="1168400"/>
                  </a:cubicBezTo>
                  <a:cubicBezTo>
                    <a:pt x="1008379" y="1158240"/>
                    <a:pt x="1014729" y="1156970"/>
                    <a:pt x="1037589" y="1153160"/>
                  </a:cubicBezTo>
                  <a:cubicBezTo>
                    <a:pt x="1158239" y="1130300"/>
                    <a:pt x="1756409" y="1160780"/>
                    <a:pt x="2186940" y="1137920"/>
                  </a:cubicBezTo>
                  <a:cubicBezTo>
                    <a:pt x="2743199" y="1108710"/>
                    <a:pt x="3514090" y="1008380"/>
                    <a:pt x="4094479" y="962660"/>
                  </a:cubicBezTo>
                  <a:cubicBezTo>
                    <a:pt x="4582160" y="924560"/>
                    <a:pt x="5059679" y="890270"/>
                    <a:pt x="5441949" y="876300"/>
                  </a:cubicBezTo>
                  <a:cubicBezTo>
                    <a:pt x="5723890" y="866140"/>
                    <a:pt x="5918199" y="869950"/>
                    <a:pt x="6181090" y="871220"/>
                  </a:cubicBezTo>
                  <a:cubicBezTo>
                    <a:pt x="6482080" y="873760"/>
                    <a:pt x="6920230" y="854710"/>
                    <a:pt x="7146290" y="890270"/>
                  </a:cubicBezTo>
                  <a:cubicBezTo>
                    <a:pt x="7272019" y="910590"/>
                    <a:pt x="7386319" y="956310"/>
                    <a:pt x="7434580" y="979170"/>
                  </a:cubicBezTo>
                  <a:cubicBezTo>
                    <a:pt x="7452359" y="988060"/>
                    <a:pt x="7459980" y="991870"/>
                    <a:pt x="7467599" y="1002030"/>
                  </a:cubicBezTo>
                  <a:cubicBezTo>
                    <a:pt x="7475219" y="1012190"/>
                    <a:pt x="7480299" y="1028700"/>
                    <a:pt x="7477759" y="1041400"/>
                  </a:cubicBezTo>
                  <a:cubicBezTo>
                    <a:pt x="7475219" y="1056640"/>
                    <a:pt x="7465059" y="1073150"/>
                    <a:pt x="7447280" y="1085850"/>
                  </a:cubicBezTo>
                  <a:cubicBezTo>
                    <a:pt x="7414259" y="1107440"/>
                    <a:pt x="7340599" y="1115060"/>
                    <a:pt x="7272019" y="1122680"/>
                  </a:cubicBezTo>
                  <a:cubicBezTo>
                    <a:pt x="7178040" y="1132840"/>
                    <a:pt x="7089140" y="1129030"/>
                    <a:pt x="6931659" y="1122680"/>
                  </a:cubicBezTo>
                  <a:cubicBezTo>
                    <a:pt x="6565899" y="1109980"/>
                    <a:pt x="5683249" y="1019810"/>
                    <a:pt x="5118099" y="989330"/>
                  </a:cubicBezTo>
                  <a:cubicBezTo>
                    <a:pt x="4622799" y="962660"/>
                    <a:pt x="4144010" y="947420"/>
                    <a:pt x="3722369" y="942340"/>
                  </a:cubicBezTo>
                  <a:cubicBezTo>
                    <a:pt x="3373119" y="937260"/>
                    <a:pt x="3091179" y="939800"/>
                    <a:pt x="2763519" y="948690"/>
                  </a:cubicBezTo>
                  <a:cubicBezTo>
                    <a:pt x="2416809" y="958850"/>
                    <a:pt x="2038349" y="979170"/>
                    <a:pt x="1697989" y="999490"/>
                  </a:cubicBezTo>
                  <a:cubicBezTo>
                    <a:pt x="1385569" y="1017270"/>
                    <a:pt x="1033779" y="1042670"/>
                    <a:pt x="800099" y="1064260"/>
                  </a:cubicBezTo>
                  <a:cubicBezTo>
                    <a:pt x="647699" y="1078230"/>
                    <a:pt x="507999" y="1085850"/>
                    <a:pt x="426719" y="1103630"/>
                  </a:cubicBezTo>
                  <a:cubicBezTo>
                    <a:pt x="386079" y="1113790"/>
                    <a:pt x="358139" y="1140460"/>
                    <a:pt x="336549" y="1135380"/>
                  </a:cubicBezTo>
                  <a:cubicBezTo>
                    <a:pt x="322579" y="1131570"/>
                    <a:pt x="312419" y="1115060"/>
                    <a:pt x="307339" y="1102360"/>
                  </a:cubicBezTo>
                  <a:cubicBezTo>
                    <a:pt x="302259" y="1089660"/>
                    <a:pt x="302259" y="1070610"/>
                    <a:pt x="307339" y="1057910"/>
                  </a:cubicBezTo>
                  <a:cubicBezTo>
                    <a:pt x="312419" y="1045210"/>
                    <a:pt x="325119" y="1031240"/>
                    <a:pt x="336549" y="1024890"/>
                  </a:cubicBezTo>
                  <a:cubicBezTo>
                    <a:pt x="345439" y="1018540"/>
                    <a:pt x="351789" y="1016000"/>
                    <a:pt x="365759" y="1017270"/>
                  </a:cubicBezTo>
                  <a:cubicBezTo>
                    <a:pt x="411479" y="1019810"/>
                    <a:pt x="535939" y="1094740"/>
                    <a:pt x="641349" y="1125220"/>
                  </a:cubicBezTo>
                  <a:cubicBezTo>
                    <a:pt x="774699" y="1163320"/>
                    <a:pt x="946149" y="1186180"/>
                    <a:pt x="1104899" y="1209040"/>
                  </a:cubicBezTo>
                  <a:cubicBezTo>
                    <a:pt x="1271269" y="1233170"/>
                    <a:pt x="1454149" y="1249680"/>
                    <a:pt x="1620519" y="1264920"/>
                  </a:cubicBezTo>
                  <a:cubicBezTo>
                    <a:pt x="1774189" y="1277620"/>
                    <a:pt x="1894839" y="1285240"/>
                    <a:pt x="2066289" y="1294130"/>
                  </a:cubicBezTo>
                  <a:cubicBezTo>
                    <a:pt x="2297429" y="1306830"/>
                    <a:pt x="2660649" y="1319530"/>
                    <a:pt x="2881629" y="1327150"/>
                  </a:cubicBezTo>
                  <a:cubicBezTo>
                    <a:pt x="3035299" y="1332230"/>
                    <a:pt x="3112769" y="1336040"/>
                    <a:pt x="3270249" y="1336040"/>
                  </a:cubicBezTo>
                  <a:cubicBezTo>
                    <a:pt x="3510279" y="1336040"/>
                    <a:pt x="3854449" y="1332230"/>
                    <a:pt x="4183379" y="1313180"/>
                  </a:cubicBezTo>
                  <a:cubicBezTo>
                    <a:pt x="4571999" y="1291590"/>
                    <a:pt x="5190490" y="1231900"/>
                    <a:pt x="5454649" y="1202690"/>
                  </a:cubicBezTo>
                  <a:cubicBezTo>
                    <a:pt x="5575299" y="1189990"/>
                    <a:pt x="5633719" y="1183640"/>
                    <a:pt x="5716269" y="1168400"/>
                  </a:cubicBezTo>
                  <a:cubicBezTo>
                    <a:pt x="5793739" y="1154430"/>
                    <a:pt x="5894069" y="1109980"/>
                    <a:pt x="5935979" y="1116330"/>
                  </a:cubicBezTo>
                  <a:cubicBezTo>
                    <a:pt x="5953759" y="1120140"/>
                    <a:pt x="5965189" y="1130300"/>
                    <a:pt x="5972809" y="1140460"/>
                  </a:cubicBezTo>
                  <a:cubicBezTo>
                    <a:pt x="5979159" y="1148080"/>
                    <a:pt x="5984239" y="1156970"/>
                    <a:pt x="5985509" y="1167130"/>
                  </a:cubicBezTo>
                  <a:cubicBezTo>
                    <a:pt x="5986779" y="1179830"/>
                    <a:pt x="5984239" y="1198880"/>
                    <a:pt x="5976619" y="1210310"/>
                  </a:cubicBezTo>
                  <a:cubicBezTo>
                    <a:pt x="5968999" y="1221740"/>
                    <a:pt x="5962649" y="1229360"/>
                    <a:pt x="5942329" y="1236980"/>
                  </a:cubicBezTo>
                  <a:cubicBezTo>
                    <a:pt x="5872479" y="1263650"/>
                    <a:pt x="5603239" y="1264920"/>
                    <a:pt x="5434329" y="1271270"/>
                  </a:cubicBezTo>
                  <a:cubicBezTo>
                    <a:pt x="5267959" y="1277620"/>
                    <a:pt x="5128259" y="1281430"/>
                    <a:pt x="4937759" y="1275080"/>
                  </a:cubicBezTo>
                  <a:cubicBezTo>
                    <a:pt x="4677409" y="1267460"/>
                    <a:pt x="4386579" y="1249680"/>
                    <a:pt x="4014469" y="1214120"/>
                  </a:cubicBezTo>
                  <a:cubicBezTo>
                    <a:pt x="3444240" y="1160780"/>
                    <a:pt x="2475229" y="1019810"/>
                    <a:pt x="1847849" y="952500"/>
                  </a:cubicBezTo>
                  <a:cubicBezTo>
                    <a:pt x="1367789" y="900430"/>
                    <a:pt x="703579" y="871220"/>
                    <a:pt x="574039" y="834390"/>
                  </a:cubicBezTo>
                  <a:cubicBezTo>
                    <a:pt x="548639" y="826770"/>
                    <a:pt x="541019" y="824230"/>
                    <a:pt x="530859" y="812800"/>
                  </a:cubicBezTo>
                  <a:cubicBezTo>
                    <a:pt x="520699" y="802640"/>
                    <a:pt x="511809" y="784860"/>
                    <a:pt x="513079" y="768350"/>
                  </a:cubicBezTo>
                  <a:cubicBezTo>
                    <a:pt x="513079" y="750570"/>
                    <a:pt x="527049" y="723900"/>
                    <a:pt x="539749" y="712470"/>
                  </a:cubicBezTo>
                  <a:cubicBezTo>
                    <a:pt x="552449" y="703580"/>
                    <a:pt x="586739" y="699770"/>
                    <a:pt x="586739" y="6997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37832" y="8724900"/>
            <a:ext cx="5875020" cy="1518285"/>
            <a:chOff x="0" y="0"/>
            <a:chExt cx="7833360" cy="2024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25400"/>
              <a:ext cx="7734300" cy="1954530"/>
            </a:xfrm>
            <a:custGeom>
              <a:avLst/>
              <a:gdLst/>
              <a:ahLst/>
              <a:cxnLst/>
              <a:rect r="r" b="b" t="t" l="l"/>
              <a:pathLst>
                <a:path h="1954530" w="7734300">
                  <a:moveTo>
                    <a:pt x="3700780" y="869950"/>
                  </a:moveTo>
                  <a:cubicBezTo>
                    <a:pt x="4738370" y="1062990"/>
                    <a:pt x="5116830" y="1139190"/>
                    <a:pt x="5392420" y="1168400"/>
                  </a:cubicBezTo>
                  <a:cubicBezTo>
                    <a:pt x="5603240" y="1189990"/>
                    <a:pt x="5789930" y="1207770"/>
                    <a:pt x="5952490" y="1195070"/>
                  </a:cubicBezTo>
                  <a:cubicBezTo>
                    <a:pt x="6080760" y="1184910"/>
                    <a:pt x="6209030" y="1130300"/>
                    <a:pt x="6292850" y="1122680"/>
                  </a:cubicBezTo>
                  <a:cubicBezTo>
                    <a:pt x="6339840" y="1118870"/>
                    <a:pt x="6371590" y="1116330"/>
                    <a:pt x="6407150" y="1126490"/>
                  </a:cubicBezTo>
                  <a:cubicBezTo>
                    <a:pt x="6442710" y="1136650"/>
                    <a:pt x="6482080" y="1162050"/>
                    <a:pt x="6506210" y="1182370"/>
                  </a:cubicBezTo>
                  <a:cubicBezTo>
                    <a:pt x="6522720" y="1196340"/>
                    <a:pt x="6532880" y="1207770"/>
                    <a:pt x="6543040" y="1226820"/>
                  </a:cubicBezTo>
                  <a:cubicBezTo>
                    <a:pt x="6558280" y="1253490"/>
                    <a:pt x="6577330" y="1297940"/>
                    <a:pt x="6581140" y="1334770"/>
                  </a:cubicBezTo>
                  <a:cubicBezTo>
                    <a:pt x="6583680" y="1371600"/>
                    <a:pt x="6577330" y="1413510"/>
                    <a:pt x="6563360" y="1447800"/>
                  </a:cubicBezTo>
                  <a:cubicBezTo>
                    <a:pt x="6549390" y="1482090"/>
                    <a:pt x="6518910" y="1518920"/>
                    <a:pt x="6496050" y="1539240"/>
                  </a:cubicBezTo>
                  <a:cubicBezTo>
                    <a:pt x="6479540" y="1554480"/>
                    <a:pt x="6464300" y="1562100"/>
                    <a:pt x="6447790" y="1570990"/>
                  </a:cubicBezTo>
                  <a:cubicBezTo>
                    <a:pt x="6430010" y="1579880"/>
                    <a:pt x="6422390" y="1588770"/>
                    <a:pt x="6393180" y="1590040"/>
                  </a:cubicBezTo>
                  <a:cubicBezTo>
                    <a:pt x="6273800" y="1595120"/>
                    <a:pt x="5712460" y="1412240"/>
                    <a:pt x="5471160" y="1355090"/>
                  </a:cubicBezTo>
                  <a:cubicBezTo>
                    <a:pt x="5316220" y="1318260"/>
                    <a:pt x="5215890" y="1295400"/>
                    <a:pt x="5088890" y="1271270"/>
                  </a:cubicBezTo>
                  <a:cubicBezTo>
                    <a:pt x="4961890" y="1248410"/>
                    <a:pt x="4837430" y="1228090"/>
                    <a:pt x="4710430" y="1215390"/>
                  </a:cubicBezTo>
                  <a:cubicBezTo>
                    <a:pt x="4582160" y="1203960"/>
                    <a:pt x="4467860" y="1201420"/>
                    <a:pt x="4321810" y="1202690"/>
                  </a:cubicBezTo>
                  <a:cubicBezTo>
                    <a:pt x="4135120" y="1202690"/>
                    <a:pt x="3865880" y="1231900"/>
                    <a:pt x="3681730" y="1228090"/>
                  </a:cubicBezTo>
                  <a:cubicBezTo>
                    <a:pt x="3542030" y="1224280"/>
                    <a:pt x="3394710" y="1220470"/>
                    <a:pt x="3313430" y="1197610"/>
                  </a:cubicBezTo>
                  <a:cubicBezTo>
                    <a:pt x="3270250" y="1184910"/>
                    <a:pt x="3244850" y="1172210"/>
                    <a:pt x="3218180" y="1149350"/>
                  </a:cubicBezTo>
                  <a:cubicBezTo>
                    <a:pt x="3191510" y="1126490"/>
                    <a:pt x="3168650" y="1093470"/>
                    <a:pt x="3155950" y="1061720"/>
                  </a:cubicBezTo>
                  <a:cubicBezTo>
                    <a:pt x="3143250" y="1029970"/>
                    <a:pt x="3138170" y="990600"/>
                    <a:pt x="3140710" y="955040"/>
                  </a:cubicBezTo>
                  <a:cubicBezTo>
                    <a:pt x="3144520" y="920750"/>
                    <a:pt x="3163570" y="880110"/>
                    <a:pt x="3177540" y="854710"/>
                  </a:cubicBezTo>
                  <a:cubicBezTo>
                    <a:pt x="3187700" y="836930"/>
                    <a:pt x="3199130" y="825500"/>
                    <a:pt x="3213100" y="814070"/>
                  </a:cubicBezTo>
                  <a:cubicBezTo>
                    <a:pt x="3225800" y="801370"/>
                    <a:pt x="3238500" y="791210"/>
                    <a:pt x="3256280" y="782320"/>
                  </a:cubicBezTo>
                  <a:cubicBezTo>
                    <a:pt x="3282950" y="769620"/>
                    <a:pt x="3314700" y="770890"/>
                    <a:pt x="3360420" y="754380"/>
                  </a:cubicBezTo>
                  <a:cubicBezTo>
                    <a:pt x="3460750" y="718820"/>
                    <a:pt x="3672840" y="588010"/>
                    <a:pt x="3826510" y="538480"/>
                  </a:cubicBezTo>
                  <a:cubicBezTo>
                    <a:pt x="3966210" y="494030"/>
                    <a:pt x="4095750" y="482600"/>
                    <a:pt x="4237990" y="462280"/>
                  </a:cubicBezTo>
                  <a:cubicBezTo>
                    <a:pt x="4392930" y="439420"/>
                    <a:pt x="4528820" y="426720"/>
                    <a:pt x="4721860" y="414020"/>
                  </a:cubicBezTo>
                  <a:cubicBezTo>
                    <a:pt x="5013960" y="394970"/>
                    <a:pt x="5577840" y="377190"/>
                    <a:pt x="5819140" y="377190"/>
                  </a:cubicBezTo>
                  <a:cubicBezTo>
                    <a:pt x="5937250" y="378460"/>
                    <a:pt x="5989320" y="379730"/>
                    <a:pt x="6082030" y="388620"/>
                  </a:cubicBezTo>
                  <a:cubicBezTo>
                    <a:pt x="6187440" y="398780"/>
                    <a:pt x="6372860" y="412750"/>
                    <a:pt x="6414770" y="443230"/>
                  </a:cubicBezTo>
                  <a:cubicBezTo>
                    <a:pt x="6430010" y="453390"/>
                    <a:pt x="6426200" y="468630"/>
                    <a:pt x="6435090" y="477520"/>
                  </a:cubicBezTo>
                  <a:cubicBezTo>
                    <a:pt x="6446520" y="488950"/>
                    <a:pt x="6466840" y="488950"/>
                    <a:pt x="6482080" y="501650"/>
                  </a:cubicBezTo>
                  <a:cubicBezTo>
                    <a:pt x="6504940" y="519430"/>
                    <a:pt x="6536690" y="549910"/>
                    <a:pt x="6551930" y="579120"/>
                  </a:cubicBezTo>
                  <a:cubicBezTo>
                    <a:pt x="6568440" y="609600"/>
                    <a:pt x="6576060" y="652780"/>
                    <a:pt x="6577330" y="680720"/>
                  </a:cubicBezTo>
                  <a:cubicBezTo>
                    <a:pt x="6578600" y="701040"/>
                    <a:pt x="6577330" y="713740"/>
                    <a:pt x="6572250" y="734060"/>
                  </a:cubicBezTo>
                  <a:cubicBezTo>
                    <a:pt x="6563360" y="760730"/>
                    <a:pt x="6545580" y="801370"/>
                    <a:pt x="6523990" y="826770"/>
                  </a:cubicBezTo>
                  <a:cubicBezTo>
                    <a:pt x="6501130" y="852170"/>
                    <a:pt x="6464300" y="875030"/>
                    <a:pt x="6437630" y="886460"/>
                  </a:cubicBezTo>
                  <a:cubicBezTo>
                    <a:pt x="6419850" y="895350"/>
                    <a:pt x="6407150" y="897890"/>
                    <a:pt x="6386830" y="899160"/>
                  </a:cubicBezTo>
                  <a:cubicBezTo>
                    <a:pt x="6358890" y="901700"/>
                    <a:pt x="6330950" y="885190"/>
                    <a:pt x="6282690" y="887730"/>
                  </a:cubicBezTo>
                  <a:cubicBezTo>
                    <a:pt x="6172200" y="891540"/>
                    <a:pt x="5928360" y="977900"/>
                    <a:pt x="5735320" y="999490"/>
                  </a:cubicBezTo>
                  <a:cubicBezTo>
                    <a:pt x="5523230" y="1023620"/>
                    <a:pt x="5279390" y="1017270"/>
                    <a:pt x="5060950" y="1016000"/>
                  </a:cubicBezTo>
                  <a:cubicBezTo>
                    <a:pt x="4855210" y="1014730"/>
                    <a:pt x="4664710" y="1007110"/>
                    <a:pt x="4458970" y="993140"/>
                  </a:cubicBezTo>
                  <a:cubicBezTo>
                    <a:pt x="4240530" y="977900"/>
                    <a:pt x="3966210" y="972820"/>
                    <a:pt x="3787140" y="924560"/>
                  </a:cubicBezTo>
                  <a:cubicBezTo>
                    <a:pt x="3656330" y="890270"/>
                    <a:pt x="3521710" y="859790"/>
                    <a:pt x="3465830" y="781050"/>
                  </a:cubicBezTo>
                  <a:cubicBezTo>
                    <a:pt x="3415030" y="708660"/>
                    <a:pt x="3399790" y="558800"/>
                    <a:pt x="3442970" y="486410"/>
                  </a:cubicBezTo>
                  <a:cubicBezTo>
                    <a:pt x="3489960" y="405130"/>
                    <a:pt x="3638550" y="383540"/>
                    <a:pt x="3774440" y="339090"/>
                  </a:cubicBezTo>
                  <a:cubicBezTo>
                    <a:pt x="3971290" y="276860"/>
                    <a:pt x="4262120" y="229870"/>
                    <a:pt x="4527550" y="184150"/>
                  </a:cubicBezTo>
                  <a:cubicBezTo>
                    <a:pt x="4822190" y="134620"/>
                    <a:pt x="5224780" y="85090"/>
                    <a:pt x="5466080" y="58420"/>
                  </a:cubicBezTo>
                  <a:cubicBezTo>
                    <a:pt x="5617210" y="41910"/>
                    <a:pt x="5728970" y="0"/>
                    <a:pt x="5833110" y="25400"/>
                  </a:cubicBezTo>
                  <a:cubicBezTo>
                    <a:pt x="5922010" y="48260"/>
                    <a:pt x="6022340" y="101600"/>
                    <a:pt x="6060440" y="173990"/>
                  </a:cubicBezTo>
                  <a:cubicBezTo>
                    <a:pt x="6099810" y="250190"/>
                    <a:pt x="6094730" y="398780"/>
                    <a:pt x="6052820" y="480060"/>
                  </a:cubicBezTo>
                  <a:cubicBezTo>
                    <a:pt x="6013450" y="560070"/>
                    <a:pt x="5929630" y="610870"/>
                    <a:pt x="5821680" y="659130"/>
                  </a:cubicBezTo>
                  <a:cubicBezTo>
                    <a:pt x="5643880" y="739140"/>
                    <a:pt x="5364480" y="755650"/>
                    <a:pt x="5040630" y="807720"/>
                  </a:cubicBezTo>
                  <a:cubicBezTo>
                    <a:pt x="4512310" y="891540"/>
                    <a:pt x="3575050" y="991870"/>
                    <a:pt x="2947670" y="1079500"/>
                  </a:cubicBezTo>
                  <a:cubicBezTo>
                    <a:pt x="2435860" y="1151890"/>
                    <a:pt x="1953260" y="1233170"/>
                    <a:pt x="1553210" y="1287780"/>
                  </a:cubicBezTo>
                  <a:cubicBezTo>
                    <a:pt x="1250950" y="1329690"/>
                    <a:pt x="976630" y="1366520"/>
                    <a:pt x="759460" y="1390650"/>
                  </a:cubicBezTo>
                  <a:cubicBezTo>
                    <a:pt x="610870" y="1407160"/>
                    <a:pt x="491490" y="1428750"/>
                    <a:pt x="379730" y="1424940"/>
                  </a:cubicBezTo>
                  <a:cubicBezTo>
                    <a:pt x="293370" y="1423670"/>
                    <a:pt x="203200" y="1412240"/>
                    <a:pt x="146050" y="1391920"/>
                  </a:cubicBezTo>
                  <a:cubicBezTo>
                    <a:pt x="109220" y="1379220"/>
                    <a:pt x="85090" y="1363980"/>
                    <a:pt x="62230" y="1341120"/>
                  </a:cubicBezTo>
                  <a:cubicBezTo>
                    <a:pt x="40640" y="1319530"/>
                    <a:pt x="21590" y="1287780"/>
                    <a:pt x="11430" y="1258570"/>
                  </a:cubicBezTo>
                  <a:cubicBezTo>
                    <a:pt x="2540" y="1228090"/>
                    <a:pt x="0" y="1192530"/>
                    <a:pt x="5080" y="1160780"/>
                  </a:cubicBezTo>
                  <a:cubicBezTo>
                    <a:pt x="11430" y="1130300"/>
                    <a:pt x="30480" y="1093470"/>
                    <a:pt x="44450" y="1071880"/>
                  </a:cubicBezTo>
                  <a:cubicBezTo>
                    <a:pt x="55880" y="1056640"/>
                    <a:pt x="63500" y="1047750"/>
                    <a:pt x="80010" y="1036320"/>
                  </a:cubicBezTo>
                  <a:cubicBezTo>
                    <a:pt x="101600" y="1021080"/>
                    <a:pt x="127000" y="1009650"/>
                    <a:pt x="167640" y="995680"/>
                  </a:cubicBezTo>
                  <a:cubicBezTo>
                    <a:pt x="251460" y="969010"/>
                    <a:pt x="411480" y="939800"/>
                    <a:pt x="562610" y="911860"/>
                  </a:cubicBezTo>
                  <a:cubicBezTo>
                    <a:pt x="768350" y="872490"/>
                    <a:pt x="1033780" y="821690"/>
                    <a:pt x="1290320" y="792480"/>
                  </a:cubicBezTo>
                  <a:cubicBezTo>
                    <a:pt x="1576070" y="760730"/>
                    <a:pt x="1888490" y="736600"/>
                    <a:pt x="2198370" y="739140"/>
                  </a:cubicBezTo>
                  <a:cubicBezTo>
                    <a:pt x="2523490" y="741680"/>
                    <a:pt x="2870200" y="772160"/>
                    <a:pt x="3195320" y="812800"/>
                  </a:cubicBezTo>
                  <a:cubicBezTo>
                    <a:pt x="3510280" y="850900"/>
                    <a:pt x="3783330" y="909320"/>
                    <a:pt x="4118610" y="974090"/>
                  </a:cubicBezTo>
                  <a:cubicBezTo>
                    <a:pt x="4521200" y="1052830"/>
                    <a:pt x="5129530" y="1165860"/>
                    <a:pt x="5443220" y="1258570"/>
                  </a:cubicBezTo>
                  <a:cubicBezTo>
                    <a:pt x="5623560" y="1311910"/>
                    <a:pt x="5722620" y="1372870"/>
                    <a:pt x="5857240" y="1416050"/>
                  </a:cubicBezTo>
                  <a:cubicBezTo>
                    <a:pt x="5982970" y="1456690"/>
                    <a:pt x="6099810" y="1497330"/>
                    <a:pt x="6226810" y="1516380"/>
                  </a:cubicBezTo>
                  <a:cubicBezTo>
                    <a:pt x="6355080" y="1534160"/>
                    <a:pt x="6464300" y="1534160"/>
                    <a:pt x="6621780" y="1525270"/>
                  </a:cubicBezTo>
                  <a:cubicBezTo>
                    <a:pt x="6858000" y="1512570"/>
                    <a:pt x="7374890" y="1409700"/>
                    <a:pt x="7501890" y="1403350"/>
                  </a:cubicBezTo>
                  <a:cubicBezTo>
                    <a:pt x="7537450" y="1402080"/>
                    <a:pt x="7547610" y="1403350"/>
                    <a:pt x="7569200" y="1407160"/>
                  </a:cubicBezTo>
                  <a:cubicBezTo>
                    <a:pt x="7590790" y="1412240"/>
                    <a:pt x="7612380" y="1421130"/>
                    <a:pt x="7631430" y="1432560"/>
                  </a:cubicBezTo>
                  <a:cubicBezTo>
                    <a:pt x="7650480" y="1443990"/>
                    <a:pt x="7669530" y="1459230"/>
                    <a:pt x="7683500" y="1475740"/>
                  </a:cubicBezTo>
                  <a:cubicBezTo>
                    <a:pt x="7697470" y="1492250"/>
                    <a:pt x="7710170" y="1512570"/>
                    <a:pt x="7719060" y="1534160"/>
                  </a:cubicBezTo>
                  <a:cubicBezTo>
                    <a:pt x="7726680" y="1554480"/>
                    <a:pt x="7731760" y="1577340"/>
                    <a:pt x="7733030" y="1598930"/>
                  </a:cubicBezTo>
                  <a:cubicBezTo>
                    <a:pt x="7734300" y="1621790"/>
                    <a:pt x="7731760" y="1644650"/>
                    <a:pt x="7726680" y="1666240"/>
                  </a:cubicBezTo>
                  <a:cubicBezTo>
                    <a:pt x="7720330" y="1687830"/>
                    <a:pt x="7710170" y="1709420"/>
                    <a:pt x="7697470" y="1728470"/>
                  </a:cubicBezTo>
                  <a:cubicBezTo>
                    <a:pt x="7686040" y="1746250"/>
                    <a:pt x="7669530" y="1764030"/>
                    <a:pt x="7651750" y="1776730"/>
                  </a:cubicBezTo>
                  <a:cubicBezTo>
                    <a:pt x="7633970" y="1790700"/>
                    <a:pt x="7613650" y="1802130"/>
                    <a:pt x="7592060" y="1808480"/>
                  </a:cubicBezTo>
                  <a:cubicBezTo>
                    <a:pt x="7570470" y="1816100"/>
                    <a:pt x="7547610" y="1819910"/>
                    <a:pt x="7526020" y="1819910"/>
                  </a:cubicBezTo>
                  <a:cubicBezTo>
                    <a:pt x="7503160" y="1819910"/>
                    <a:pt x="7480300" y="1816100"/>
                    <a:pt x="7458710" y="1809750"/>
                  </a:cubicBezTo>
                  <a:cubicBezTo>
                    <a:pt x="7437120" y="1802130"/>
                    <a:pt x="7416800" y="1790700"/>
                    <a:pt x="7399020" y="1778000"/>
                  </a:cubicBezTo>
                  <a:cubicBezTo>
                    <a:pt x="7381240" y="1764030"/>
                    <a:pt x="7364730" y="1747520"/>
                    <a:pt x="7352030" y="1728470"/>
                  </a:cubicBezTo>
                  <a:cubicBezTo>
                    <a:pt x="7340600" y="1710690"/>
                    <a:pt x="7330440" y="1689100"/>
                    <a:pt x="7324090" y="1667510"/>
                  </a:cubicBezTo>
                  <a:cubicBezTo>
                    <a:pt x="7317740" y="1645920"/>
                    <a:pt x="7315200" y="1623060"/>
                    <a:pt x="7316470" y="1600200"/>
                  </a:cubicBezTo>
                  <a:cubicBezTo>
                    <a:pt x="7317740" y="1578610"/>
                    <a:pt x="7322820" y="1555750"/>
                    <a:pt x="7330440" y="1534160"/>
                  </a:cubicBezTo>
                  <a:cubicBezTo>
                    <a:pt x="7339330" y="1513840"/>
                    <a:pt x="7350760" y="1493520"/>
                    <a:pt x="7366000" y="1477010"/>
                  </a:cubicBezTo>
                  <a:cubicBezTo>
                    <a:pt x="7379970" y="1459230"/>
                    <a:pt x="7397750" y="1443990"/>
                    <a:pt x="7416800" y="1432560"/>
                  </a:cubicBezTo>
                  <a:cubicBezTo>
                    <a:pt x="7435850" y="1421130"/>
                    <a:pt x="7457440" y="1412240"/>
                    <a:pt x="7479030" y="1407160"/>
                  </a:cubicBezTo>
                  <a:cubicBezTo>
                    <a:pt x="7500620" y="1403350"/>
                    <a:pt x="7524750" y="1402080"/>
                    <a:pt x="7546340" y="1403350"/>
                  </a:cubicBezTo>
                  <a:cubicBezTo>
                    <a:pt x="7569200" y="1405890"/>
                    <a:pt x="7592060" y="1412240"/>
                    <a:pt x="7612380" y="1421130"/>
                  </a:cubicBezTo>
                  <a:cubicBezTo>
                    <a:pt x="7632700" y="1431290"/>
                    <a:pt x="7651750" y="1443990"/>
                    <a:pt x="7668260" y="1459230"/>
                  </a:cubicBezTo>
                  <a:cubicBezTo>
                    <a:pt x="7684770" y="1474470"/>
                    <a:pt x="7698740" y="1493520"/>
                    <a:pt x="7708900" y="1512570"/>
                  </a:cubicBezTo>
                  <a:cubicBezTo>
                    <a:pt x="7719060" y="1532890"/>
                    <a:pt x="7726680" y="1555750"/>
                    <a:pt x="7730490" y="1577340"/>
                  </a:cubicBezTo>
                  <a:cubicBezTo>
                    <a:pt x="7734300" y="1598930"/>
                    <a:pt x="7734300" y="1623060"/>
                    <a:pt x="7730490" y="1644650"/>
                  </a:cubicBezTo>
                  <a:cubicBezTo>
                    <a:pt x="7727950" y="1666240"/>
                    <a:pt x="7720330" y="1689100"/>
                    <a:pt x="7708900" y="1708150"/>
                  </a:cubicBezTo>
                  <a:cubicBezTo>
                    <a:pt x="7698740" y="1728470"/>
                    <a:pt x="7684770" y="1747520"/>
                    <a:pt x="7668260" y="1762760"/>
                  </a:cubicBezTo>
                  <a:cubicBezTo>
                    <a:pt x="7653020" y="1778000"/>
                    <a:pt x="7645400" y="1788160"/>
                    <a:pt x="7612380" y="1800860"/>
                  </a:cubicBezTo>
                  <a:cubicBezTo>
                    <a:pt x="7487920" y="1849120"/>
                    <a:pt x="6901180" y="1940560"/>
                    <a:pt x="6625590" y="1948180"/>
                  </a:cubicBezTo>
                  <a:cubicBezTo>
                    <a:pt x="6430010" y="1954530"/>
                    <a:pt x="6277610" y="1938020"/>
                    <a:pt x="6120130" y="1903730"/>
                  </a:cubicBezTo>
                  <a:cubicBezTo>
                    <a:pt x="5976620" y="1873250"/>
                    <a:pt x="5848350" y="1813560"/>
                    <a:pt x="5720080" y="1765300"/>
                  </a:cubicBezTo>
                  <a:cubicBezTo>
                    <a:pt x="5596890" y="1718310"/>
                    <a:pt x="5521960" y="1666240"/>
                    <a:pt x="5361940" y="1617980"/>
                  </a:cubicBezTo>
                  <a:cubicBezTo>
                    <a:pt x="5066030" y="1526540"/>
                    <a:pt x="4448810" y="1417320"/>
                    <a:pt x="4055110" y="1342390"/>
                  </a:cubicBezTo>
                  <a:cubicBezTo>
                    <a:pt x="3731260" y="1280160"/>
                    <a:pt x="3469640" y="1225550"/>
                    <a:pt x="3168650" y="1188720"/>
                  </a:cubicBezTo>
                  <a:cubicBezTo>
                    <a:pt x="2858770" y="1151890"/>
                    <a:pt x="2531110" y="1122680"/>
                    <a:pt x="2222500" y="1122680"/>
                  </a:cubicBezTo>
                  <a:cubicBezTo>
                    <a:pt x="1926590" y="1121410"/>
                    <a:pt x="1664970" y="1139190"/>
                    <a:pt x="1356360" y="1178560"/>
                  </a:cubicBezTo>
                  <a:cubicBezTo>
                    <a:pt x="995680" y="1225550"/>
                    <a:pt x="326390" y="1399540"/>
                    <a:pt x="194310" y="1400810"/>
                  </a:cubicBezTo>
                  <a:cubicBezTo>
                    <a:pt x="167640" y="1400810"/>
                    <a:pt x="163830" y="1398270"/>
                    <a:pt x="146050" y="1391920"/>
                  </a:cubicBezTo>
                  <a:cubicBezTo>
                    <a:pt x="121920" y="1381760"/>
                    <a:pt x="82550" y="1358900"/>
                    <a:pt x="62230" y="1341120"/>
                  </a:cubicBezTo>
                  <a:cubicBezTo>
                    <a:pt x="48260" y="1329690"/>
                    <a:pt x="40640" y="1319530"/>
                    <a:pt x="31750" y="1303020"/>
                  </a:cubicBezTo>
                  <a:cubicBezTo>
                    <a:pt x="19050" y="1280160"/>
                    <a:pt x="5080" y="1242060"/>
                    <a:pt x="2540" y="1210310"/>
                  </a:cubicBezTo>
                  <a:cubicBezTo>
                    <a:pt x="0" y="1178560"/>
                    <a:pt x="10160" y="1139190"/>
                    <a:pt x="19050" y="1113790"/>
                  </a:cubicBezTo>
                  <a:cubicBezTo>
                    <a:pt x="26670" y="1096010"/>
                    <a:pt x="33020" y="1085850"/>
                    <a:pt x="44450" y="1071880"/>
                  </a:cubicBezTo>
                  <a:cubicBezTo>
                    <a:pt x="62230" y="1051560"/>
                    <a:pt x="97790" y="1023620"/>
                    <a:pt x="121920" y="1010920"/>
                  </a:cubicBezTo>
                  <a:cubicBezTo>
                    <a:pt x="138430" y="1002030"/>
                    <a:pt x="152400" y="999490"/>
                    <a:pt x="167640" y="995680"/>
                  </a:cubicBezTo>
                  <a:cubicBezTo>
                    <a:pt x="184150" y="993140"/>
                    <a:pt x="196850" y="990600"/>
                    <a:pt x="217170" y="993140"/>
                  </a:cubicBezTo>
                  <a:cubicBezTo>
                    <a:pt x="250190" y="996950"/>
                    <a:pt x="293370" y="1027430"/>
                    <a:pt x="347980" y="1033780"/>
                  </a:cubicBezTo>
                  <a:cubicBezTo>
                    <a:pt x="438150" y="1043940"/>
                    <a:pt x="538480" y="1026160"/>
                    <a:pt x="708660" y="1007110"/>
                  </a:cubicBezTo>
                  <a:cubicBezTo>
                    <a:pt x="1129030" y="958850"/>
                    <a:pt x="2174240" y="778510"/>
                    <a:pt x="2893060" y="674370"/>
                  </a:cubicBezTo>
                  <a:cubicBezTo>
                    <a:pt x="3591560" y="572770"/>
                    <a:pt x="4451350" y="472440"/>
                    <a:pt x="4961890" y="387350"/>
                  </a:cubicBezTo>
                  <a:cubicBezTo>
                    <a:pt x="5264150" y="336550"/>
                    <a:pt x="5534660" y="191770"/>
                    <a:pt x="5680710" y="246380"/>
                  </a:cubicBezTo>
                  <a:cubicBezTo>
                    <a:pt x="5769610" y="279400"/>
                    <a:pt x="5862320" y="417830"/>
                    <a:pt x="5844540" y="455930"/>
                  </a:cubicBezTo>
                  <a:cubicBezTo>
                    <a:pt x="5824220" y="499110"/>
                    <a:pt x="5623560" y="461010"/>
                    <a:pt x="5515610" y="468630"/>
                  </a:cubicBezTo>
                  <a:cubicBezTo>
                    <a:pt x="5408930" y="476250"/>
                    <a:pt x="5322570" y="486410"/>
                    <a:pt x="5203190" y="502920"/>
                  </a:cubicBezTo>
                  <a:cubicBezTo>
                    <a:pt x="5039360" y="524510"/>
                    <a:pt x="4804410" y="558800"/>
                    <a:pt x="4624070" y="595630"/>
                  </a:cubicBezTo>
                  <a:cubicBezTo>
                    <a:pt x="4464050" y="629920"/>
                    <a:pt x="4324350" y="684530"/>
                    <a:pt x="4173220" y="709930"/>
                  </a:cubicBezTo>
                  <a:cubicBezTo>
                    <a:pt x="4023360" y="736600"/>
                    <a:pt x="3782060" y="812800"/>
                    <a:pt x="3722370" y="754380"/>
                  </a:cubicBezTo>
                  <a:cubicBezTo>
                    <a:pt x="3676650" y="708660"/>
                    <a:pt x="3695700" y="527050"/>
                    <a:pt x="3745230" y="490220"/>
                  </a:cubicBezTo>
                  <a:cubicBezTo>
                    <a:pt x="3802380" y="448310"/>
                    <a:pt x="3961130" y="544830"/>
                    <a:pt x="4076700" y="563880"/>
                  </a:cubicBezTo>
                  <a:cubicBezTo>
                    <a:pt x="4201160" y="582930"/>
                    <a:pt x="4325620" y="593090"/>
                    <a:pt x="4469130" y="601980"/>
                  </a:cubicBezTo>
                  <a:cubicBezTo>
                    <a:pt x="4643120" y="612140"/>
                    <a:pt x="4850130" y="614680"/>
                    <a:pt x="5046980" y="612140"/>
                  </a:cubicBezTo>
                  <a:cubicBezTo>
                    <a:pt x="5256530" y="609600"/>
                    <a:pt x="5496560" y="598170"/>
                    <a:pt x="5693410" y="582930"/>
                  </a:cubicBezTo>
                  <a:cubicBezTo>
                    <a:pt x="5857240" y="571500"/>
                    <a:pt x="6013450" y="557530"/>
                    <a:pt x="6148070" y="537210"/>
                  </a:cubicBezTo>
                  <a:cubicBezTo>
                    <a:pt x="6254750" y="520700"/>
                    <a:pt x="6369050" y="464820"/>
                    <a:pt x="6435090" y="477520"/>
                  </a:cubicBezTo>
                  <a:cubicBezTo>
                    <a:pt x="6474460" y="485140"/>
                    <a:pt x="6499860" y="511810"/>
                    <a:pt x="6521450" y="535940"/>
                  </a:cubicBezTo>
                  <a:cubicBezTo>
                    <a:pt x="6544310" y="561340"/>
                    <a:pt x="6562090" y="601980"/>
                    <a:pt x="6570980" y="628650"/>
                  </a:cubicBezTo>
                  <a:cubicBezTo>
                    <a:pt x="6577330" y="647700"/>
                    <a:pt x="6578600" y="660400"/>
                    <a:pt x="6577330" y="680720"/>
                  </a:cubicBezTo>
                  <a:cubicBezTo>
                    <a:pt x="6576060" y="709930"/>
                    <a:pt x="6568440" y="753110"/>
                    <a:pt x="6553200" y="782320"/>
                  </a:cubicBezTo>
                  <a:cubicBezTo>
                    <a:pt x="6537960" y="812800"/>
                    <a:pt x="6506210" y="843280"/>
                    <a:pt x="6484620" y="861060"/>
                  </a:cubicBezTo>
                  <a:cubicBezTo>
                    <a:pt x="6468110" y="873760"/>
                    <a:pt x="6454140" y="880110"/>
                    <a:pt x="6437630" y="886460"/>
                  </a:cubicBezTo>
                  <a:cubicBezTo>
                    <a:pt x="6421120" y="892810"/>
                    <a:pt x="6407150" y="897890"/>
                    <a:pt x="6386830" y="899160"/>
                  </a:cubicBezTo>
                  <a:cubicBezTo>
                    <a:pt x="6358890" y="901700"/>
                    <a:pt x="6309360" y="902970"/>
                    <a:pt x="6282690" y="887730"/>
                  </a:cubicBezTo>
                  <a:cubicBezTo>
                    <a:pt x="6258560" y="872490"/>
                    <a:pt x="6263640" y="833120"/>
                    <a:pt x="6231890" y="815340"/>
                  </a:cubicBezTo>
                  <a:cubicBezTo>
                    <a:pt x="6164580" y="775970"/>
                    <a:pt x="5996940" y="784860"/>
                    <a:pt x="5831840" y="782320"/>
                  </a:cubicBezTo>
                  <a:cubicBezTo>
                    <a:pt x="5562600" y="778510"/>
                    <a:pt x="5049520" y="807720"/>
                    <a:pt x="4771390" y="834390"/>
                  </a:cubicBezTo>
                  <a:cubicBezTo>
                    <a:pt x="4589780" y="850900"/>
                    <a:pt x="4491990" y="864870"/>
                    <a:pt x="4324350" y="895350"/>
                  </a:cubicBezTo>
                  <a:cubicBezTo>
                    <a:pt x="4105910" y="934720"/>
                    <a:pt x="3741420" y="995680"/>
                    <a:pt x="3573780" y="1066800"/>
                  </a:cubicBezTo>
                  <a:cubicBezTo>
                    <a:pt x="3478530" y="1107440"/>
                    <a:pt x="3415030" y="1191260"/>
                    <a:pt x="3368040" y="1202690"/>
                  </a:cubicBezTo>
                  <a:cubicBezTo>
                    <a:pt x="3345180" y="1209040"/>
                    <a:pt x="3333750" y="1202690"/>
                    <a:pt x="3313430" y="1197610"/>
                  </a:cubicBezTo>
                  <a:cubicBezTo>
                    <a:pt x="3285490" y="1188720"/>
                    <a:pt x="3244850" y="1172210"/>
                    <a:pt x="3218180" y="1149350"/>
                  </a:cubicBezTo>
                  <a:cubicBezTo>
                    <a:pt x="3191510" y="1126490"/>
                    <a:pt x="3168650" y="1093470"/>
                    <a:pt x="3155950" y="1061720"/>
                  </a:cubicBezTo>
                  <a:cubicBezTo>
                    <a:pt x="3143250" y="1029970"/>
                    <a:pt x="3138170" y="990600"/>
                    <a:pt x="3140710" y="955040"/>
                  </a:cubicBezTo>
                  <a:cubicBezTo>
                    <a:pt x="3144520" y="920750"/>
                    <a:pt x="3158490" y="883920"/>
                    <a:pt x="3177540" y="854710"/>
                  </a:cubicBezTo>
                  <a:cubicBezTo>
                    <a:pt x="3196590" y="825500"/>
                    <a:pt x="3225800" y="798830"/>
                    <a:pt x="3256280" y="782320"/>
                  </a:cubicBezTo>
                  <a:cubicBezTo>
                    <a:pt x="3286760" y="765810"/>
                    <a:pt x="3315970" y="758190"/>
                    <a:pt x="3360420" y="754380"/>
                  </a:cubicBezTo>
                  <a:cubicBezTo>
                    <a:pt x="3436620" y="750570"/>
                    <a:pt x="3548380" y="788670"/>
                    <a:pt x="3670300" y="795020"/>
                  </a:cubicBezTo>
                  <a:cubicBezTo>
                    <a:pt x="3850640" y="803910"/>
                    <a:pt x="4135120" y="774700"/>
                    <a:pt x="4333240" y="772160"/>
                  </a:cubicBezTo>
                  <a:cubicBezTo>
                    <a:pt x="4493260" y="770890"/>
                    <a:pt x="4626610" y="770890"/>
                    <a:pt x="4768850" y="779780"/>
                  </a:cubicBezTo>
                  <a:cubicBezTo>
                    <a:pt x="4907280" y="789940"/>
                    <a:pt x="5019040" y="806450"/>
                    <a:pt x="5176520" y="830580"/>
                  </a:cubicBezTo>
                  <a:cubicBezTo>
                    <a:pt x="5396230" y="864870"/>
                    <a:pt x="5756910" y="919480"/>
                    <a:pt x="5960110" y="981710"/>
                  </a:cubicBezTo>
                  <a:cubicBezTo>
                    <a:pt x="6097270" y="1023620"/>
                    <a:pt x="6226810" y="1112520"/>
                    <a:pt x="6292850" y="1122680"/>
                  </a:cubicBezTo>
                  <a:cubicBezTo>
                    <a:pt x="6318250" y="1126490"/>
                    <a:pt x="6328410" y="1116330"/>
                    <a:pt x="6350000" y="1117600"/>
                  </a:cubicBezTo>
                  <a:cubicBezTo>
                    <a:pt x="6380480" y="1120140"/>
                    <a:pt x="6427470" y="1130300"/>
                    <a:pt x="6460490" y="1148080"/>
                  </a:cubicBezTo>
                  <a:cubicBezTo>
                    <a:pt x="6492240" y="1165860"/>
                    <a:pt x="6522720" y="1195070"/>
                    <a:pt x="6543040" y="1226820"/>
                  </a:cubicBezTo>
                  <a:cubicBezTo>
                    <a:pt x="6563360" y="1257300"/>
                    <a:pt x="6576060" y="1304290"/>
                    <a:pt x="6581140" y="1334770"/>
                  </a:cubicBezTo>
                  <a:cubicBezTo>
                    <a:pt x="6583680" y="1356360"/>
                    <a:pt x="6582410" y="1372870"/>
                    <a:pt x="6578600" y="1391920"/>
                  </a:cubicBezTo>
                  <a:cubicBezTo>
                    <a:pt x="6576060" y="1410970"/>
                    <a:pt x="6573520" y="1427480"/>
                    <a:pt x="6563360" y="1447800"/>
                  </a:cubicBezTo>
                  <a:cubicBezTo>
                    <a:pt x="6549390" y="1475740"/>
                    <a:pt x="6523990" y="1516380"/>
                    <a:pt x="6496050" y="1539240"/>
                  </a:cubicBezTo>
                  <a:cubicBezTo>
                    <a:pt x="6468110" y="1563370"/>
                    <a:pt x="6441440" y="1574800"/>
                    <a:pt x="6393180" y="1590040"/>
                  </a:cubicBezTo>
                  <a:cubicBezTo>
                    <a:pt x="6296660" y="1619250"/>
                    <a:pt x="6078220" y="1645920"/>
                    <a:pt x="5938520" y="1649730"/>
                  </a:cubicBezTo>
                  <a:cubicBezTo>
                    <a:pt x="5820410" y="1653540"/>
                    <a:pt x="5764530" y="1642110"/>
                    <a:pt x="5609590" y="1628140"/>
                  </a:cubicBezTo>
                  <a:cubicBezTo>
                    <a:pt x="5226050" y="1591310"/>
                    <a:pt x="3815080" y="1426210"/>
                    <a:pt x="3618230" y="1386840"/>
                  </a:cubicBezTo>
                  <a:cubicBezTo>
                    <a:pt x="3582670" y="1379220"/>
                    <a:pt x="3578860" y="1380490"/>
                    <a:pt x="3557270" y="1369060"/>
                  </a:cubicBezTo>
                  <a:cubicBezTo>
                    <a:pt x="3526790" y="1353820"/>
                    <a:pt x="3482340" y="1325880"/>
                    <a:pt x="3456940" y="1294130"/>
                  </a:cubicBezTo>
                  <a:cubicBezTo>
                    <a:pt x="3431540" y="1263650"/>
                    <a:pt x="3411220" y="1220470"/>
                    <a:pt x="3402330" y="1181100"/>
                  </a:cubicBezTo>
                  <a:cubicBezTo>
                    <a:pt x="3394710" y="1141730"/>
                    <a:pt x="3395980" y="1094740"/>
                    <a:pt x="3407410" y="1056640"/>
                  </a:cubicBezTo>
                  <a:cubicBezTo>
                    <a:pt x="3418840" y="1017270"/>
                    <a:pt x="3448050" y="972820"/>
                    <a:pt x="3469640" y="947420"/>
                  </a:cubicBezTo>
                  <a:cubicBezTo>
                    <a:pt x="3484880" y="928370"/>
                    <a:pt x="3501390" y="918210"/>
                    <a:pt x="3517900" y="906780"/>
                  </a:cubicBezTo>
                  <a:cubicBezTo>
                    <a:pt x="3535680" y="896620"/>
                    <a:pt x="3552190" y="886460"/>
                    <a:pt x="3575050" y="880110"/>
                  </a:cubicBezTo>
                  <a:cubicBezTo>
                    <a:pt x="3608070" y="871220"/>
                    <a:pt x="3700780" y="869950"/>
                    <a:pt x="3700780" y="8699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3502640" y="8813482"/>
            <a:ext cx="4146233" cy="1572577"/>
            <a:chOff x="0" y="0"/>
            <a:chExt cx="5528310" cy="20967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19050"/>
              <a:ext cx="5457190" cy="2028190"/>
            </a:xfrm>
            <a:custGeom>
              <a:avLst/>
              <a:gdLst/>
              <a:ahLst/>
              <a:cxnLst/>
              <a:rect r="r" b="b" t="t" l="l"/>
              <a:pathLst>
                <a:path h="2028190" w="5457190">
                  <a:moveTo>
                    <a:pt x="4709160" y="116840"/>
                  </a:moveTo>
                  <a:cubicBezTo>
                    <a:pt x="5058410" y="303530"/>
                    <a:pt x="5049520" y="467360"/>
                    <a:pt x="5003800" y="508000"/>
                  </a:cubicBezTo>
                  <a:cubicBezTo>
                    <a:pt x="4960620" y="546100"/>
                    <a:pt x="4857750" y="485140"/>
                    <a:pt x="4759960" y="488950"/>
                  </a:cubicBezTo>
                  <a:cubicBezTo>
                    <a:pt x="4613910" y="495300"/>
                    <a:pt x="4458970" y="527050"/>
                    <a:pt x="4213860" y="574040"/>
                  </a:cubicBezTo>
                  <a:cubicBezTo>
                    <a:pt x="3702050" y="671830"/>
                    <a:pt x="2566670" y="939800"/>
                    <a:pt x="1858010" y="1108710"/>
                  </a:cubicBezTo>
                  <a:cubicBezTo>
                    <a:pt x="1271270" y="1248410"/>
                    <a:pt x="464820" y="1482090"/>
                    <a:pt x="254000" y="1511300"/>
                  </a:cubicBezTo>
                  <a:cubicBezTo>
                    <a:pt x="203200" y="1517650"/>
                    <a:pt x="189230" y="1520190"/>
                    <a:pt x="158750" y="1513840"/>
                  </a:cubicBezTo>
                  <a:cubicBezTo>
                    <a:pt x="128270" y="1507490"/>
                    <a:pt x="96520" y="1490980"/>
                    <a:pt x="72390" y="1470660"/>
                  </a:cubicBezTo>
                  <a:cubicBezTo>
                    <a:pt x="48260" y="1451610"/>
                    <a:pt x="26670" y="1417320"/>
                    <a:pt x="15240" y="1393190"/>
                  </a:cubicBezTo>
                  <a:cubicBezTo>
                    <a:pt x="7620" y="1376680"/>
                    <a:pt x="5080" y="1365250"/>
                    <a:pt x="2540" y="1347470"/>
                  </a:cubicBezTo>
                  <a:cubicBezTo>
                    <a:pt x="0" y="1320800"/>
                    <a:pt x="1270" y="1280160"/>
                    <a:pt x="11430" y="1250950"/>
                  </a:cubicBezTo>
                  <a:cubicBezTo>
                    <a:pt x="21590" y="1221740"/>
                    <a:pt x="41910" y="1192530"/>
                    <a:pt x="64770" y="1170940"/>
                  </a:cubicBezTo>
                  <a:cubicBezTo>
                    <a:pt x="87630" y="1149350"/>
                    <a:pt x="104140" y="1139190"/>
                    <a:pt x="148590" y="1123950"/>
                  </a:cubicBezTo>
                  <a:cubicBezTo>
                    <a:pt x="264160" y="1085850"/>
                    <a:pt x="575310" y="1055370"/>
                    <a:pt x="826770" y="1032510"/>
                  </a:cubicBezTo>
                  <a:cubicBezTo>
                    <a:pt x="1140460" y="1003300"/>
                    <a:pt x="1518920" y="988060"/>
                    <a:pt x="1884680" y="977900"/>
                  </a:cubicBezTo>
                  <a:cubicBezTo>
                    <a:pt x="2277110" y="966470"/>
                    <a:pt x="2682240" y="962660"/>
                    <a:pt x="3110230" y="970280"/>
                  </a:cubicBezTo>
                  <a:cubicBezTo>
                    <a:pt x="3582670" y="979170"/>
                    <a:pt x="4216400" y="1028700"/>
                    <a:pt x="4599940" y="1036320"/>
                  </a:cubicBezTo>
                  <a:cubicBezTo>
                    <a:pt x="4839970" y="1041400"/>
                    <a:pt x="5040630" y="991870"/>
                    <a:pt x="5187950" y="1035050"/>
                  </a:cubicBezTo>
                  <a:cubicBezTo>
                    <a:pt x="5290820" y="1064260"/>
                    <a:pt x="5398770" y="1115060"/>
                    <a:pt x="5427980" y="1187450"/>
                  </a:cubicBezTo>
                  <a:cubicBezTo>
                    <a:pt x="5457190" y="1259840"/>
                    <a:pt x="5422900" y="1395730"/>
                    <a:pt x="5359400" y="1468120"/>
                  </a:cubicBezTo>
                  <a:cubicBezTo>
                    <a:pt x="5274310" y="1564640"/>
                    <a:pt x="5030470" y="1606550"/>
                    <a:pt x="4892040" y="1647190"/>
                  </a:cubicBezTo>
                  <a:cubicBezTo>
                    <a:pt x="4785360" y="1677670"/>
                    <a:pt x="4687570" y="1657350"/>
                    <a:pt x="4603750" y="1705610"/>
                  </a:cubicBezTo>
                  <a:cubicBezTo>
                    <a:pt x="4513580" y="1757680"/>
                    <a:pt x="4428490" y="1911350"/>
                    <a:pt x="4375150" y="1959610"/>
                  </a:cubicBezTo>
                  <a:cubicBezTo>
                    <a:pt x="4349750" y="1982470"/>
                    <a:pt x="4337050" y="1992630"/>
                    <a:pt x="4314190" y="2002790"/>
                  </a:cubicBezTo>
                  <a:cubicBezTo>
                    <a:pt x="4292600" y="2014220"/>
                    <a:pt x="4267200" y="2021840"/>
                    <a:pt x="4243070" y="2025650"/>
                  </a:cubicBezTo>
                  <a:cubicBezTo>
                    <a:pt x="4218940" y="2028190"/>
                    <a:pt x="4193540" y="2028190"/>
                    <a:pt x="4169410" y="2023110"/>
                  </a:cubicBezTo>
                  <a:cubicBezTo>
                    <a:pt x="4145280" y="2019300"/>
                    <a:pt x="4119880" y="2009140"/>
                    <a:pt x="4099560" y="1997710"/>
                  </a:cubicBezTo>
                  <a:cubicBezTo>
                    <a:pt x="4077970" y="1985010"/>
                    <a:pt x="4057650" y="1969770"/>
                    <a:pt x="4041140" y="1950720"/>
                  </a:cubicBezTo>
                  <a:cubicBezTo>
                    <a:pt x="4024630" y="1932940"/>
                    <a:pt x="4010660" y="1910080"/>
                    <a:pt x="4000500" y="1888490"/>
                  </a:cubicBezTo>
                  <a:cubicBezTo>
                    <a:pt x="3990340" y="1865630"/>
                    <a:pt x="3983990" y="1840230"/>
                    <a:pt x="3982720" y="1816100"/>
                  </a:cubicBezTo>
                  <a:cubicBezTo>
                    <a:pt x="3980180" y="1791970"/>
                    <a:pt x="3982720" y="1765300"/>
                    <a:pt x="3989070" y="1741170"/>
                  </a:cubicBezTo>
                  <a:cubicBezTo>
                    <a:pt x="3994150" y="1718310"/>
                    <a:pt x="4004310" y="1694180"/>
                    <a:pt x="4018280" y="1672590"/>
                  </a:cubicBezTo>
                  <a:cubicBezTo>
                    <a:pt x="4030980" y="1652270"/>
                    <a:pt x="4048760" y="1633220"/>
                    <a:pt x="4067810" y="1617980"/>
                  </a:cubicBezTo>
                  <a:cubicBezTo>
                    <a:pt x="4086860" y="1601470"/>
                    <a:pt x="4109720" y="1588770"/>
                    <a:pt x="4132580" y="1581150"/>
                  </a:cubicBezTo>
                  <a:cubicBezTo>
                    <a:pt x="4155440" y="1572260"/>
                    <a:pt x="4180840" y="1567180"/>
                    <a:pt x="4206240" y="1567180"/>
                  </a:cubicBezTo>
                  <a:cubicBezTo>
                    <a:pt x="4230370" y="1565910"/>
                    <a:pt x="4255770" y="1569720"/>
                    <a:pt x="4279900" y="1576070"/>
                  </a:cubicBezTo>
                  <a:cubicBezTo>
                    <a:pt x="4302760" y="1583690"/>
                    <a:pt x="4326890" y="1595120"/>
                    <a:pt x="4345940" y="1610360"/>
                  </a:cubicBezTo>
                  <a:cubicBezTo>
                    <a:pt x="4366260" y="1624330"/>
                    <a:pt x="4385310" y="1642110"/>
                    <a:pt x="4399280" y="1662430"/>
                  </a:cubicBezTo>
                  <a:cubicBezTo>
                    <a:pt x="4413250" y="1682750"/>
                    <a:pt x="4424680" y="1705610"/>
                    <a:pt x="4432300" y="1729740"/>
                  </a:cubicBezTo>
                  <a:cubicBezTo>
                    <a:pt x="4439920" y="1752600"/>
                    <a:pt x="4443730" y="1778000"/>
                    <a:pt x="4442460" y="1803400"/>
                  </a:cubicBezTo>
                  <a:cubicBezTo>
                    <a:pt x="4442460" y="1827530"/>
                    <a:pt x="4437380" y="1852930"/>
                    <a:pt x="4428490" y="1875790"/>
                  </a:cubicBezTo>
                  <a:cubicBezTo>
                    <a:pt x="4419600" y="1899920"/>
                    <a:pt x="4406900" y="1921510"/>
                    <a:pt x="4391660" y="1941830"/>
                  </a:cubicBezTo>
                  <a:cubicBezTo>
                    <a:pt x="4376420" y="1960880"/>
                    <a:pt x="4357370" y="1977390"/>
                    <a:pt x="4337050" y="1991360"/>
                  </a:cubicBezTo>
                  <a:cubicBezTo>
                    <a:pt x="4315460" y="2004060"/>
                    <a:pt x="4291330" y="2014220"/>
                    <a:pt x="4268470" y="2020570"/>
                  </a:cubicBezTo>
                  <a:cubicBezTo>
                    <a:pt x="4244340" y="2026920"/>
                    <a:pt x="4217670" y="2028190"/>
                    <a:pt x="4193540" y="2026920"/>
                  </a:cubicBezTo>
                  <a:cubicBezTo>
                    <a:pt x="4169410" y="2024380"/>
                    <a:pt x="4144010" y="2018030"/>
                    <a:pt x="4121150" y="2009140"/>
                  </a:cubicBezTo>
                  <a:cubicBezTo>
                    <a:pt x="4098290" y="1998980"/>
                    <a:pt x="4076700" y="1985010"/>
                    <a:pt x="4058920" y="1968500"/>
                  </a:cubicBezTo>
                  <a:cubicBezTo>
                    <a:pt x="4039870" y="1951990"/>
                    <a:pt x="4023360" y="1931670"/>
                    <a:pt x="4011930" y="1910080"/>
                  </a:cubicBezTo>
                  <a:cubicBezTo>
                    <a:pt x="3999230" y="1888490"/>
                    <a:pt x="3990340" y="1864360"/>
                    <a:pt x="3986530" y="1840230"/>
                  </a:cubicBezTo>
                  <a:cubicBezTo>
                    <a:pt x="3981450" y="1816100"/>
                    <a:pt x="3980180" y="1790700"/>
                    <a:pt x="3983990" y="1766570"/>
                  </a:cubicBezTo>
                  <a:cubicBezTo>
                    <a:pt x="3987800" y="1741170"/>
                    <a:pt x="3995420" y="1717040"/>
                    <a:pt x="4005580" y="1694180"/>
                  </a:cubicBezTo>
                  <a:cubicBezTo>
                    <a:pt x="4017010" y="1672590"/>
                    <a:pt x="4033520" y="1648460"/>
                    <a:pt x="4048760" y="1634490"/>
                  </a:cubicBezTo>
                  <a:cubicBezTo>
                    <a:pt x="4061460" y="1623060"/>
                    <a:pt x="4072890" y="1626870"/>
                    <a:pt x="4088130" y="1614170"/>
                  </a:cubicBezTo>
                  <a:cubicBezTo>
                    <a:pt x="4127500" y="1579880"/>
                    <a:pt x="4184650" y="1440180"/>
                    <a:pt x="4255770" y="1384300"/>
                  </a:cubicBezTo>
                  <a:cubicBezTo>
                    <a:pt x="4328160" y="1327150"/>
                    <a:pt x="4411980" y="1305560"/>
                    <a:pt x="4518660" y="1272540"/>
                  </a:cubicBezTo>
                  <a:cubicBezTo>
                    <a:pt x="4668520" y="1225550"/>
                    <a:pt x="4974590" y="1094740"/>
                    <a:pt x="5081270" y="1154430"/>
                  </a:cubicBezTo>
                  <a:cubicBezTo>
                    <a:pt x="5157470" y="1197610"/>
                    <a:pt x="5231130" y="1375410"/>
                    <a:pt x="5181600" y="1441450"/>
                  </a:cubicBezTo>
                  <a:cubicBezTo>
                    <a:pt x="5054600" y="1612900"/>
                    <a:pt x="3710940" y="1358900"/>
                    <a:pt x="3114040" y="1348740"/>
                  </a:cubicBezTo>
                  <a:cubicBezTo>
                    <a:pt x="2656840" y="1341120"/>
                    <a:pt x="2292350" y="1348740"/>
                    <a:pt x="1905000" y="1361440"/>
                  </a:cubicBezTo>
                  <a:cubicBezTo>
                    <a:pt x="1546860" y="1374140"/>
                    <a:pt x="1177290" y="1390650"/>
                    <a:pt x="871220" y="1422400"/>
                  </a:cubicBezTo>
                  <a:cubicBezTo>
                    <a:pt x="624840" y="1446530"/>
                    <a:pt x="327660" y="1522730"/>
                    <a:pt x="207010" y="1517650"/>
                  </a:cubicBezTo>
                  <a:cubicBezTo>
                    <a:pt x="161290" y="1516380"/>
                    <a:pt x="140970" y="1511300"/>
                    <a:pt x="113030" y="1497330"/>
                  </a:cubicBezTo>
                  <a:cubicBezTo>
                    <a:pt x="85090" y="1483360"/>
                    <a:pt x="55880" y="1455420"/>
                    <a:pt x="39370" y="1436370"/>
                  </a:cubicBezTo>
                  <a:cubicBezTo>
                    <a:pt x="27940" y="1421130"/>
                    <a:pt x="21590" y="1410970"/>
                    <a:pt x="15240" y="1393190"/>
                  </a:cubicBezTo>
                  <a:cubicBezTo>
                    <a:pt x="7620" y="1369060"/>
                    <a:pt x="1270" y="1324610"/>
                    <a:pt x="1270" y="1299210"/>
                  </a:cubicBezTo>
                  <a:cubicBezTo>
                    <a:pt x="2540" y="1280160"/>
                    <a:pt x="5080" y="1268730"/>
                    <a:pt x="11430" y="1250950"/>
                  </a:cubicBezTo>
                  <a:cubicBezTo>
                    <a:pt x="21590" y="1226820"/>
                    <a:pt x="41910" y="1192530"/>
                    <a:pt x="64770" y="1170940"/>
                  </a:cubicBezTo>
                  <a:cubicBezTo>
                    <a:pt x="87630" y="1149350"/>
                    <a:pt x="114300" y="1135380"/>
                    <a:pt x="148590" y="1123950"/>
                  </a:cubicBezTo>
                  <a:cubicBezTo>
                    <a:pt x="193040" y="1108710"/>
                    <a:pt x="242570" y="1113790"/>
                    <a:pt x="311150" y="1098550"/>
                  </a:cubicBezTo>
                  <a:cubicBezTo>
                    <a:pt x="434340" y="1071880"/>
                    <a:pt x="621030" y="1005840"/>
                    <a:pt x="816610" y="953770"/>
                  </a:cubicBezTo>
                  <a:cubicBezTo>
                    <a:pt x="1082040" y="881380"/>
                    <a:pt x="1376680" y="807720"/>
                    <a:pt x="1765300" y="711200"/>
                  </a:cubicBezTo>
                  <a:cubicBezTo>
                    <a:pt x="2379980" y="556260"/>
                    <a:pt x="3577590" y="233680"/>
                    <a:pt x="4151630" y="127000"/>
                  </a:cubicBezTo>
                  <a:cubicBezTo>
                    <a:pt x="4470400" y="68580"/>
                    <a:pt x="4690110" y="0"/>
                    <a:pt x="4902200" y="31750"/>
                  </a:cubicBezTo>
                  <a:cubicBezTo>
                    <a:pt x="5068570" y="57150"/>
                    <a:pt x="5246370" y="135890"/>
                    <a:pt x="5328920" y="223520"/>
                  </a:cubicBezTo>
                  <a:cubicBezTo>
                    <a:pt x="5388610" y="287020"/>
                    <a:pt x="5420360" y="373380"/>
                    <a:pt x="5415280" y="452120"/>
                  </a:cubicBezTo>
                  <a:cubicBezTo>
                    <a:pt x="5408930" y="539750"/>
                    <a:pt x="5349240" y="680720"/>
                    <a:pt x="5266690" y="725170"/>
                  </a:cubicBezTo>
                  <a:cubicBezTo>
                    <a:pt x="5171440" y="777240"/>
                    <a:pt x="4973320" y="718820"/>
                    <a:pt x="4845050" y="690880"/>
                  </a:cubicBezTo>
                  <a:cubicBezTo>
                    <a:pt x="4732020" y="666750"/>
                    <a:pt x="4606290" y="615950"/>
                    <a:pt x="4533900" y="577850"/>
                  </a:cubicBezTo>
                  <a:cubicBezTo>
                    <a:pt x="4489450" y="556260"/>
                    <a:pt x="4461510" y="539750"/>
                    <a:pt x="4436110" y="510540"/>
                  </a:cubicBezTo>
                  <a:cubicBezTo>
                    <a:pt x="4410710" y="482600"/>
                    <a:pt x="4390390" y="443230"/>
                    <a:pt x="4381500" y="406400"/>
                  </a:cubicBezTo>
                  <a:cubicBezTo>
                    <a:pt x="4371340" y="369570"/>
                    <a:pt x="4375150" y="320040"/>
                    <a:pt x="4381500" y="288290"/>
                  </a:cubicBezTo>
                  <a:cubicBezTo>
                    <a:pt x="4385310" y="265430"/>
                    <a:pt x="4390390" y="251460"/>
                    <a:pt x="4401820" y="232410"/>
                  </a:cubicBezTo>
                  <a:cubicBezTo>
                    <a:pt x="4418330" y="204470"/>
                    <a:pt x="4455160" y="163830"/>
                    <a:pt x="4480560" y="143510"/>
                  </a:cubicBezTo>
                  <a:cubicBezTo>
                    <a:pt x="4498340" y="129540"/>
                    <a:pt x="4511040" y="123190"/>
                    <a:pt x="4533900" y="116840"/>
                  </a:cubicBezTo>
                  <a:cubicBezTo>
                    <a:pt x="4564380" y="106680"/>
                    <a:pt x="4618990" y="100330"/>
                    <a:pt x="4650740" y="101600"/>
                  </a:cubicBezTo>
                  <a:cubicBezTo>
                    <a:pt x="4673600" y="102870"/>
                    <a:pt x="4709160" y="116840"/>
                    <a:pt x="4709160" y="1168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88582" y="8742045"/>
            <a:ext cx="5468303" cy="1858327"/>
            <a:chOff x="0" y="0"/>
            <a:chExt cx="7291070" cy="24777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49530"/>
              <a:ext cx="7189470" cy="2383790"/>
            </a:xfrm>
            <a:custGeom>
              <a:avLst/>
              <a:gdLst/>
              <a:ahLst/>
              <a:cxnLst/>
              <a:rect r="r" b="b" t="t" l="l"/>
              <a:pathLst>
                <a:path h="2383790" w="7189470">
                  <a:moveTo>
                    <a:pt x="0" y="1308100"/>
                  </a:moveTo>
                  <a:cubicBezTo>
                    <a:pt x="248920" y="886460"/>
                    <a:pt x="354330" y="831850"/>
                    <a:pt x="353060" y="829310"/>
                  </a:cubicBezTo>
                  <a:cubicBezTo>
                    <a:pt x="353060" y="828040"/>
                    <a:pt x="349250" y="829310"/>
                    <a:pt x="346710" y="830580"/>
                  </a:cubicBezTo>
                  <a:cubicBezTo>
                    <a:pt x="340360" y="831850"/>
                    <a:pt x="328930" y="838200"/>
                    <a:pt x="321310" y="839470"/>
                  </a:cubicBezTo>
                  <a:cubicBezTo>
                    <a:pt x="316230" y="840740"/>
                    <a:pt x="312420" y="839470"/>
                    <a:pt x="308610" y="839470"/>
                  </a:cubicBezTo>
                  <a:cubicBezTo>
                    <a:pt x="303530" y="840740"/>
                    <a:pt x="299720" y="842010"/>
                    <a:pt x="294640" y="843280"/>
                  </a:cubicBezTo>
                  <a:cubicBezTo>
                    <a:pt x="288290" y="843280"/>
                    <a:pt x="278130" y="840740"/>
                    <a:pt x="269240" y="840740"/>
                  </a:cubicBezTo>
                  <a:cubicBezTo>
                    <a:pt x="260350" y="839470"/>
                    <a:pt x="248920" y="842010"/>
                    <a:pt x="242570" y="840740"/>
                  </a:cubicBezTo>
                  <a:cubicBezTo>
                    <a:pt x="237490" y="839470"/>
                    <a:pt x="233680" y="838200"/>
                    <a:pt x="229870" y="836930"/>
                  </a:cubicBezTo>
                  <a:cubicBezTo>
                    <a:pt x="224790" y="835660"/>
                    <a:pt x="220980" y="836930"/>
                    <a:pt x="215900" y="835660"/>
                  </a:cubicBezTo>
                  <a:cubicBezTo>
                    <a:pt x="209550" y="834390"/>
                    <a:pt x="200660" y="828040"/>
                    <a:pt x="191770" y="825500"/>
                  </a:cubicBezTo>
                  <a:cubicBezTo>
                    <a:pt x="182880" y="821690"/>
                    <a:pt x="172720" y="820420"/>
                    <a:pt x="166370" y="816610"/>
                  </a:cubicBezTo>
                  <a:cubicBezTo>
                    <a:pt x="161290" y="814070"/>
                    <a:pt x="160020" y="811530"/>
                    <a:pt x="156210" y="808990"/>
                  </a:cubicBezTo>
                  <a:cubicBezTo>
                    <a:pt x="152400" y="806450"/>
                    <a:pt x="147320" y="806450"/>
                    <a:pt x="143510" y="803910"/>
                  </a:cubicBezTo>
                  <a:cubicBezTo>
                    <a:pt x="137160" y="800100"/>
                    <a:pt x="130810" y="791210"/>
                    <a:pt x="123190" y="786130"/>
                  </a:cubicBezTo>
                  <a:cubicBezTo>
                    <a:pt x="116840" y="779780"/>
                    <a:pt x="107950" y="774700"/>
                    <a:pt x="102870" y="769620"/>
                  </a:cubicBezTo>
                  <a:cubicBezTo>
                    <a:pt x="99060" y="765810"/>
                    <a:pt x="97790" y="762000"/>
                    <a:pt x="93980" y="759460"/>
                  </a:cubicBezTo>
                  <a:cubicBezTo>
                    <a:pt x="91440" y="755650"/>
                    <a:pt x="87630" y="754380"/>
                    <a:pt x="85090" y="750570"/>
                  </a:cubicBezTo>
                  <a:cubicBezTo>
                    <a:pt x="80010" y="744220"/>
                    <a:pt x="76200" y="734060"/>
                    <a:pt x="72390" y="726440"/>
                  </a:cubicBezTo>
                  <a:cubicBezTo>
                    <a:pt x="67310" y="720090"/>
                    <a:pt x="59690" y="711200"/>
                    <a:pt x="55880" y="704850"/>
                  </a:cubicBezTo>
                  <a:cubicBezTo>
                    <a:pt x="54610" y="701040"/>
                    <a:pt x="54610" y="695960"/>
                    <a:pt x="52070" y="692150"/>
                  </a:cubicBezTo>
                  <a:cubicBezTo>
                    <a:pt x="50800" y="688340"/>
                    <a:pt x="48260" y="685800"/>
                    <a:pt x="45720" y="680720"/>
                  </a:cubicBezTo>
                  <a:cubicBezTo>
                    <a:pt x="43180" y="674370"/>
                    <a:pt x="43180" y="662940"/>
                    <a:pt x="41910" y="654050"/>
                  </a:cubicBezTo>
                  <a:cubicBezTo>
                    <a:pt x="39370" y="646430"/>
                    <a:pt x="34290" y="636270"/>
                    <a:pt x="34290" y="628650"/>
                  </a:cubicBezTo>
                  <a:cubicBezTo>
                    <a:pt x="33020" y="623570"/>
                    <a:pt x="34290" y="619760"/>
                    <a:pt x="34290" y="615950"/>
                  </a:cubicBezTo>
                  <a:cubicBezTo>
                    <a:pt x="34290" y="610870"/>
                    <a:pt x="31750" y="608330"/>
                    <a:pt x="31750" y="603250"/>
                  </a:cubicBezTo>
                  <a:cubicBezTo>
                    <a:pt x="31750" y="595630"/>
                    <a:pt x="34290" y="585470"/>
                    <a:pt x="35560" y="576580"/>
                  </a:cubicBezTo>
                  <a:cubicBezTo>
                    <a:pt x="36830" y="567690"/>
                    <a:pt x="35560" y="557530"/>
                    <a:pt x="36830" y="549910"/>
                  </a:cubicBezTo>
                  <a:cubicBezTo>
                    <a:pt x="38100" y="544830"/>
                    <a:pt x="40640" y="541020"/>
                    <a:pt x="40640" y="537210"/>
                  </a:cubicBezTo>
                  <a:cubicBezTo>
                    <a:pt x="41910" y="533400"/>
                    <a:pt x="41910" y="529590"/>
                    <a:pt x="43180" y="524510"/>
                  </a:cubicBezTo>
                  <a:cubicBezTo>
                    <a:pt x="45720" y="516890"/>
                    <a:pt x="52070" y="508000"/>
                    <a:pt x="54610" y="500380"/>
                  </a:cubicBezTo>
                  <a:cubicBezTo>
                    <a:pt x="58420" y="492760"/>
                    <a:pt x="60960" y="481330"/>
                    <a:pt x="64770" y="474980"/>
                  </a:cubicBezTo>
                  <a:cubicBezTo>
                    <a:pt x="67310" y="471170"/>
                    <a:pt x="71120" y="468630"/>
                    <a:pt x="72390" y="464820"/>
                  </a:cubicBezTo>
                  <a:cubicBezTo>
                    <a:pt x="74930" y="461010"/>
                    <a:pt x="76200" y="457200"/>
                    <a:pt x="78740" y="453390"/>
                  </a:cubicBezTo>
                  <a:cubicBezTo>
                    <a:pt x="83820" y="447040"/>
                    <a:pt x="91440" y="440690"/>
                    <a:pt x="97790" y="434340"/>
                  </a:cubicBezTo>
                  <a:cubicBezTo>
                    <a:pt x="104140" y="427990"/>
                    <a:pt x="109220" y="419100"/>
                    <a:pt x="114300" y="414020"/>
                  </a:cubicBezTo>
                  <a:cubicBezTo>
                    <a:pt x="118110" y="410210"/>
                    <a:pt x="121920" y="410210"/>
                    <a:pt x="125730" y="406400"/>
                  </a:cubicBezTo>
                  <a:cubicBezTo>
                    <a:pt x="129540" y="403860"/>
                    <a:pt x="130810" y="400050"/>
                    <a:pt x="135890" y="397510"/>
                  </a:cubicBezTo>
                  <a:cubicBezTo>
                    <a:pt x="140970" y="393700"/>
                    <a:pt x="151130" y="389890"/>
                    <a:pt x="160020" y="386080"/>
                  </a:cubicBezTo>
                  <a:cubicBezTo>
                    <a:pt x="167640" y="381000"/>
                    <a:pt x="172720" y="377190"/>
                    <a:pt x="181610" y="372110"/>
                  </a:cubicBezTo>
                  <a:cubicBezTo>
                    <a:pt x="198120" y="364490"/>
                    <a:pt x="215900" y="358140"/>
                    <a:pt x="245110" y="346710"/>
                  </a:cubicBezTo>
                  <a:cubicBezTo>
                    <a:pt x="314960" y="320040"/>
                    <a:pt x="480060" y="247650"/>
                    <a:pt x="593090" y="215900"/>
                  </a:cubicBezTo>
                  <a:cubicBezTo>
                    <a:pt x="695960" y="187960"/>
                    <a:pt x="800100" y="158750"/>
                    <a:pt x="895350" y="161290"/>
                  </a:cubicBezTo>
                  <a:cubicBezTo>
                    <a:pt x="981710" y="163830"/>
                    <a:pt x="1087120" y="165100"/>
                    <a:pt x="1141730" y="220980"/>
                  </a:cubicBezTo>
                  <a:cubicBezTo>
                    <a:pt x="1207770" y="288290"/>
                    <a:pt x="1174750" y="554990"/>
                    <a:pt x="1221740" y="582930"/>
                  </a:cubicBezTo>
                  <a:cubicBezTo>
                    <a:pt x="1245870" y="595630"/>
                    <a:pt x="1286510" y="563880"/>
                    <a:pt x="1309370" y="553720"/>
                  </a:cubicBezTo>
                  <a:cubicBezTo>
                    <a:pt x="1325880" y="544830"/>
                    <a:pt x="1334770" y="532130"/>
                    <a:pt x="1348740" y="527050"/>
                  </a:cubicBezTo>
                  <a:cubicBezTo>
                    <a:pt x="1365250" y="520700"/>
                    <a:pt x="1379220" y="527050"/>
                    <a:pt x="1404620" y="521970"/>
                  </a:cubicBezTo>
                  <a:cubicBezTo>
                    <a:pt x="1474470" y="510540"/>
                    <a:pt x="1643380" y="448310"/>
                    <a:pt x="1770380" y="425450"/>
                  </a:cubicBezTo>
                  <a:cubicBezTo>
                    <a:pt x="1905000" y="400050"/>
                    <a:pt x="2095500" y="387350"/>
                    <a:pt x="2190750" y="381000"/>
                  </a:cubicBezTo>
                  <a:cubicBezTo>
                    <a:pt x="2240280" y="377190"/>
                    <a:pt x="2254250" y="384810"/>
                    <a:pt x="2302510" y="377190"/>
                  </a:cubicBezTo>
                  <a:cubicBezTo>
                    <a:pt x="2395220" y="363220"/>
                    <a:pt x="2542540" y="299720"/>
                    <a:pt x="2702560" y="259080"/>
                  </a:cubicBezTo>
                  <a:cubicBezTo>
                    <a:pt x="2937510" y="200660"/>
                    <a:pt x="3323590" y="119380"/>
                    <a:pt x="3577590" y="80010"/>
                  </a:cubicBezTo>
                  <a:cubicBezTo>
                    <a:pt x="3770630" y="49530"/>
                    <a:pt x="3942080" y="39370"/>
                    <a:pt x="4090670" y="25400"/>
                  </a:cubicBezTo>
                  <a:cubicBezTo>
                    <a:pt x="4203700" y="15240"/>
                    <a:pt x="4307840" y="0"/>
                    <a:pt x="4390390" y="1270"/>
                  </a:cubicBezTo>
                  <a:cubicBezTo>
                    <a:pt x="4448810" y="3810"/>
                    <a:pt x="4511040" y="19050"/>
                    <a:pt x="4540250" y="21590"/>
                  </a:cubicBezTo>
                  <a:cubicBezTo>
                    <a:pt x="4551680" y="22860"/>
                    <a:pt x="4556760" y="22860"/>
                    <a:pt x="4564380" y="22860"/>
                  </a:cubicBezTo>
                  <a:cubicBezTo>
                    <a:pt x="4573270" y="22860"/>
                    <a:pt x="4588510" y="24130"/>
                    <a:pt x="4589780" y="24130"/>
                  </a:cubicBezTo>
                  <a:cubicBezTo>
                    <a:pt x="4589780" y="24130"/>
                    <a:pt x="4605020" y="29210"/>
                    <a:pt x="4612640" y="31750"/>
                  </a:cubicBezTo>
                  <a:cubicBezTo>
                    <a:pt x="4621530" y="34290"/>
                    <a:pt x="4636770" y="39370"/>
                    <a:pt x="4636770" y="39370"/>
                  </a:cubicBezTo>
                  <a:cubicBezTo>
                    <a:pt x="4636770" y="39370"/>
                    <a:pt x="4650740" y="48260"/>
                    <a:pt x="4658360" y="52070"/>
                  </a:cubicBezTo>
                  <a:cubicBezTo>
                    <a:pt x="4664710" y="55880"/>
                    <a:pt x="4678680" y="64770"/>
                    <a:pt x="4678680" y="64770"/>
                  </a:cubicBezTo>
                  <a:cubicBezTo>
                    <a:pt x="4678680" y="64770"/>
                    <a:pt x="4690110" y="76200"/>
                    <a:pt x="4696460" y="82550"/>
                  </a:cubicBezTo>
                  <a:cubicBezTo>
                    <a:pt x="4702810" y="88900"/>
                    <a:pt x="4714240" y="100330"/>
                    <a:pt x="4714240" y="100330"/>
                  </a:cubicBezTo>
                  <a:cubicBezTo>
                    <a:pt x="4714240" y="100330"/>
                    <a:pt x="4721860" y="114300"/>
                    <a:pt x="4726940" y="121920"/>
                  </a:cubicBezTo>
                  <a:cubicBezTo>
                    <a:pt x="4730750" y="128270"/>
                    <a:pt x="4739640" y="142240"/>
                    <a:pt x="4739640" y="142240"/>
                  </a:cubicBezTo>
                  <a:cubicBezTo>
                    <a:pt x="4739640" y="143510"/>
                    <a:pt x="4744720" y="158750"/>
                    <a:pt x="4745990" y="166370"/>
                  </a:cubicBezTo>
                  <a:cubicBezTo>
                    <a:pt x="4748530" y="173990"/>
                    <a:pt x="4753610" y="189230"/>
                    <a:pt x="4753610" y="190500"/>
                  </a:cubicBezTo>
                  <a:cubicBezTo>
                    <a:pt x="4753610" y="190500"/>
                    <a:pt x="4754880" y="207010"/>
                    <a:pt x="4754880" y="214630"/>
                  </a:cubicBezTo>
                  <a:cubicBezTo>
                    <a:pt x="4756150" y="222250"/>
                    <a:pt x="4756150" y="238760"/>
                    <a:pt x="4756150" y="238760"/>
                  </a:cubicBezTo>
                  <a:cubicBezTo>
                    <a:pt x="4756150" y="240030"/>
                    <a:pt x="4753610" y="255270"/>
                    <a:pt x="4752340" y="264160"/>
                  </a:cubicBezTo>
                  <a:cubicBezTo>
                    <a:pt x="4751070" y="271780"/>
                    <a:pt x="4747260" y="288290"/>
                    <a:pt x="4747260" y="288290"/>
                  </a:cubicBezTo>
                  <a:cubicBezTo>
                    <a:pt x="4747260" y="288290"/>
                    <a:pt x="4740910" y="303530"/>
                    <a:pt x="4737100" y="311150"/>
                  </a:cubicBezTo>
                  <a:cubicBezTo>
                    <a:pt x="4734560" y="317500"/>
                    <a:pt x="4726940" y="332740"/>
                    <a:pt x="4726940" y="332740"/>
                  </a:cubicBezTo>
                  <a:cubicBezTo>
                    <a:pt x="4726940" y="334010"/>
                    <a:pt x="4716780" y="345440"/>
                    <a:pt x="4711700" y="353060"/>
                  </a:cubicBezTo>
                  <a:cubicBezTo>
                    <a:pt x="4706620" y="359410"/>
                    <a:pt x="4696460" y="372110"/>
                    <a:pt x="4696460" y="372110"/>
                  </a:cubicBezTo>
                  <a:cubicBezTo>
                    <a:pt x="4696460" y="372110"/>
                    <a:pt x="4683760" y="382270"/>
                    <a:pt x="4677410" y="387350"/>
                  </a:cubicBezTo>
                  <a:cubicBezTo>
                    <a:pt x="4671060" y="392430"/>
                    <a:pt x="4658360" y="402590"/>
                    <a:pt x="4657090" y="402590"/>
                  </a:cubicBezTo>
                  <a:cubicBezTo>
                    <a:pt x="4657090" y="402590"/>
                    <a:pt x="4641850" y="408940"/>
                    <a:pt x="4635500" y="412750"/>
                  </a:cubicBezTo>
                  <a:cubicBezTo>
                    <a:pt x="4627880" y="415290"/>
                    <a:pt x="4612640" y="422910"/>
                    <a:pt x="4612640" y="422910"/>
                  </a:cubicBezTo>
                  <a:cubicBezTo>
                    <a:pt x="4611370" y="422910"/>
                    <a:pt x="4596130" y="425450"/>
                    <a:pt x="4588510" y="426720"/>
                  </a:cubicBezTo>
                  <a:cubicBezTo>
                    <a:pt x="4579620" y="427990"/>
                    <a:pt x="4564380" y="431800"/>
                    <a:pt x="4563110" y="431800"/>
                  </a:cubicBezTo>
                  <a:cubicBezTo>
                    <a:pt x="4563110" y="431800"/>
                    <a:pt x="4441190" y="513080"/>
                    <a:pt x="4448810" y="532130"/>
                  </a:cubicBezTo>
                  <a:cubicBezTo>
                    <a:pt x="4464050" y="566420"/>
                    <a:pt x="4787900" y="504190"/>
                    <a:pt x="4960620" y="492760"/>
                  </a:cubicBezTo>
                  <a:cubicBezTo>
                    <a:pt x="5138420" y="482600"/>
                    <a:pt x="5330190" y="461010"/>
                    <a:pt x="5501640" y="467360"/>
                  </a:cubicBezTo>
                  <a:cubicBezTo>
                    <a:pt x="5656580" y="473710"/>
                    <a:pt x="5817870" y="469900"/>
                    <a:pt x="5943600" y="524510"/>
                  </a:cubicBezTo>
                  <a:cubicBezTo>
                    <a:pt x="6060440" y="575310"/>
                    <a:pt x="6221730" y="713740"/>
                    <a:pt x="6240780" y="768350"/>
                  </a:cubicBezTo>
                  <a:cubicBezTo>
                    <a:pt x="6247130" y="787400"/>
                    <a:pt x="6226810" y="814070"/>
                    <a:pt x="6230620" y="816610"/>
                  </a:cubicBezTo>
                  <a:cubicBezTo>
                    <a:pt x="6231890" y="817880"/>
                    <a:pt x="6233160" y="816610"/>
                    <a:pt x="6235700" y="816610"/>
                  </a:cubicBezTo>
                  <a:cubicBezTo>
                    <a:pt x="6258560" y="816610"/>
                    <a:pt x="6430010" y="812800"/>
                    <a:pt x="6527800" y="821690"/>
                  </a:cubicBezTo>
                  <a:cubicBezTo>
                    <a:pt x="6626860" y="829310"/>
                    <a:pt x="6737350" y="843280"/>
                    <a:pt x="6827520" y="867410"/>
                  </a:cubicBezTo>
                  <a:cubicBezTo>
                    <a:pt x="6904990" y="887730"/>
                    <a:pt x="7002780" y="935990"/>
                    <a:pt x="7037070" y="951230"/>
                  </a:cubicBezTo>
                  <a:cubicBezTo>
                    <a:pt x="7049770" y="955040"/>
                    <a:pt x="7053580" y="957580"/>
                    <a:pt x="7061200" y="961390"/>
                  </a:cubicBezTo>
                  <a:cubicBezTo>
                    <a:pt x="7068820" y="963930"/>
                    <a:pt x="7084060" y="971550"/>
                    <a:pt x="7084060" y="971550"/>
                  </a:cubicBezTo>
                  <a:cubicBezTo>
                    <a:pt x="7085330" y="971550"/>
                    <a:pt x="7098030" y="981710"/>
                    <a:pt x="7105650" y="986790"/>
                  </a:cubicBezTo>
                  <a:cubicBezTo>
                    <a:pt x="7112000" y="991870"/>
                    <a:pt x="7124700" y="1003300"/>
                    <a:pt x="7125970" y="1003300"/>
                  </a:cubicBezTo>
                  <a:cubicBezTo>
                    <a:pt x="7125970" y="1003300"/>
                    <a:pt x="7136130" y="1016000"/>
                    <a:pt x="7141210" y="1023620"/>
                  </a:cubicBezTo>
                  <a:cubicBezTo>
                    <a:pt x="7147560" y="1029970"/>
                    <a:pt x="7157720" y="1042670"/>
                    <a:pt x="7157720" y="1043940"/>
                  </a:cubicBezTo>
                  <a:cubicBezTo>
                    <a:pt x="7157720" y="1043940"/>
                    <a:pt x="7165340" y="1059180"/>
                    <a:pt x="7167880" y="1066800"/>
                  </a:cubicBezTo>
                  <a:cubicBezTo>
                    <a:pt x="7171690" y="1074420"/>
                    <a:pt x="7179310" y="1089660"/>
                    <a:pt x="7179310" y="1090930"/>
                  </a:cubicBezTo>
                  <a:cubicBezTo>
                    <a:pt x="7179310" y="1090930"/>
                    <a:pt x="7183120" y="1107440"/>
                    <a:pt x="7184390" y="1116330"/>
                  </a:cubicBezTo>
                  <a:cubicBezTo>
                    <a:pt x="7185660" y="1123950"/>
                    <a:pt x="7189470" y="1140460"/>
                    <a:pt x="7189470" y="1140460"/>
                  </a:cubicBezTo>
                  <a:cubicBezTo>
                    <a:pt x="7189470" y="1141730"/>
                    <a:pt x="7189470" y="1141730"/>
                    <a:pt x="7189470" y="1141730"/>
                  </a:cubicBezTo>
                  <a:cubicBezTo>
                    <a:pt x="7189470" y="1141730"/>
                    <a:pt x="7188200" y="1158240"/>
                    <a:pt x="7188200" y="1167130"/>
                  </a:cubicBezTo>
                  <a:cubicBezTo>
                    <a:pt x="7186930" y="1176020"/>
                    <a:pt x="7186930" y="1192530"/>
                    <a:pt x="7186930" y="1192530"/>
                  </a:cubicBezTo>
                  <a:cubicBezTo>
                    <a:pt x="7185660" y="1192530"/>
                    <a:pt x="7181850" y="1209040"/>
                    <a:pt x="7179310" y="1217930"/>
                  </a:cubicBezTo>
                  <a:cubicBezTo>
                    <a:pt x="7176770" y="1225550"/>
                    <a:pt x="7171690" y="1242060"/>
                    <a:pt x="7171690" y="1242060"/>
                  </a:cubicBezTo>
                  <a:cubicBezTo>
                    <a:pt x="7171690" y="1242060"/>
                    <a:pt x="7162800" y="1257300"/>
                    <a:pt x="7157720" y="1264920"/>
                  </a:cubicBezTo>
                  <a:cubicBezTo>
                    <a:pt x="7153910" y="1271270"/>
                    <a:pt x="7145020" y="1286510"/>
                    <a:pt x="7145020" y="1286510"/>
                  </a:cubicBezTo>
                  <a:cubicBezTo>
                    <a:pt x="7145020" y="1286510"/>
                    <a:pt x="7132320" y="1299210"/>
                    <a:pt x="7127240" y="1305560"/>
                  </a:cubicBezTo>
                  <a:cubicBezTo>
                    <a:pt x="7120890" y="1310640"/>
                    <a:pt x="7109460" y="1323340"/>
                    <a:pt x="7108190" y="1323340"/>
                  </a:cubicBezTo>
                  <a:cubicBezTo>
                    <a:pt x="7108190" y="1323340"/>
                    <a:pt x="7094220" y="1332230"/>
                    <a:pt x="7086600" y="1337310"/>
                  </a:cubicBezTo>
                  <a:cubicBezTo>
                    <a:pt x="7078980" y="1341120"/>
                    <a:pt x="7065010" y="1350010"/>
                    <a:pt x="7065010" y="1350010"/>
                  </a:cubicBezTo>
                  <a:cubicBezTo>
                    <a:pt x="7065010" y="1351280"/>
                    <a:pt x="7048500" y="1356360"/>
                    <a:pt x="7039610" y="1358900"/>
                  </a:cubicBezTo>
                  <a:cubicBezTo>
                    <a:pt x="7031990" y="1361440"/>
                    <a:pt x="7015480" y="1366520"/>
                    <a:pt x="7015480" y="1366520"/>
                  </a:cubicBezTo>
                  <a:cubicBezTo>
                    <a:pt x="7015480" y="1366520"/>
                    <a:pt x="6998970" y="1367790"/>
                    <a:pt x="6990080" y="1367790"/>
                  </a:cubicBezTo>
                  <a:cubicBezTo>
                    <a:pt x="6981190" y="1369060"/>
                    <a:pt x="6964680" y="1370330"/>
                    <a:pt x="6963410" y="1370330"/>
                  </a:cubicBezTo>
                  <a:cubicBezTo>
                    <a:pt x="6963410" y="1370330"/>
                    <a:pt x="6946900" y="1366520"/>
                    <a:pt x="6938010" y="1365250"/>
                  </a:cubicBezTo>
                  <a:cubicBezTo>
                    <a:pt x="6930390" y="1363980"/>
                    <a:pt x="6913880" y="1361440"/>
                    <a:pt x="6912610" y="1361440"/>
                  </a:cubicBezTo>
                  <a:cubicBezTo>
                    <a:pt x="6911340" y="1361440"/>
                    <a:pt x="6546850" y="1428750"/>
                    <a:pt x="6357620" y="1447800"/>
                  </a:cubicBezTo>
                  <a:cubicBezTo>
                    <a:pt x="6162040" y="1466850"/>
                    <a:pt x="5967730" y="1469390"/>
                    <a:pt x="5755640" y="1473200"/>
                  </a:cubicBezTo>
                  <a:cubicBezTo>
                    <a:pt x="5519420" y="1477010"/>
                    <a:pt x="5019040" y="1440180"/>
                    <a:pt x="5002530" y="1466850"/>
                  </a:cubicBezTo>
                  <a:cubicBezTo>
                    <a:pt x="4999990" y="1470660"/>
                    <a:pt x="5010150" y="1479550"/>
                    <a:pt x="5010150" y="1479550"/>
                  </a:cubicBezTo>
                  <a:cubicBezTo>
                    <a:pt x="5010150" y="1480820"/>
                    <a:pt x="5010150" y="1480820"/>
                    <a:pt x="5010150" y="1480820"/>
                  </a:cubicBezTo>
                  <a:cubicBezTo>
                    <a:pt x="5010150" y="1480820"/>
                    <a:pt x="5015230" y="1498600"/>
                    <a:pt x="5017770" y="1507490"/>
                  </a:cubicBezTo>
                  <a:cubicBezTo>
                    <a:pt x="5020310" y="1516380"/>
                    <a:pt x="5024120" y="1534160"/>
                    <a:pt x="5024120" y="1535430"/>
                  </a:cubicBezTo>
                  <a:cubicBezTo>
                    <a:pt x="5025390" y="1535430"/>
                    <a:pt x="5025390" y="1554480"/>
                    <a:pt x="5025390" y="1563370"/>
                  </a:cubicBezTo>
                  <a:cubicBezTo>
                    <a:pt x="5025390" y="1573530"/>
                    <a:pt x="5025390" y="1591310"/>
                    <a:pt x="5025390" y="1592580"/>
                  </a:cubicBezTo>
                  <a:cubicBezTo>
                    <a:pt x="5025390" y="1592580"/>
                    <a:pt x="5021580" y="1610360"/>
                    <a:pt x="5020310" y="1619250"/>
                  </a:cubicBezTo>
                  <a:cubicBezTo>
                    <a:pt x="5017770" y="1629410"/>
                    <a:pt x="5013960" y="1647190"/>
                    <a:pt x="5013960" y="1647190"/>
                  </a:cubicBezTo>
                  <a:cubicBezTo>
                    <a:pt x="5013960" y="1648460"/>
                    <a:pt x="5005070" y="1664970"/>
                    <a:pt x="5001260" y="1672590"/>
                  </a:cubicBezTo>
                  <a:cubicBezTo>
                    <a:pt x="4996180" y="1681480"/>
                    <a:pt x="4988560" y="1697990"/>
                    <a:pt x="4988560" y="1697990"/>
                  </a:cubicBezTo>
                  <a:cubicBezTo>
                    <a:pt x="4988560" y="1699260"/>
                    <a:pt x="4975860" y="1713230"/>
                    <a:pt x="4969510" y="1719580"/>
                  </a:cubicBezTo>
                  <a:cubicBezTo>
                    <a:pt x="4963160" y="1727200"/>
                    <a:pt x="4951730" y="1741170"/>
                    <a:pt x="4951730" y="1742440"/>
                  </a:cubicBezTo>
                  <a:cubicBezTo>
                    <a:pt x="4951730" y="1742440"/>
                    <a:pt x="4936490" y="1752600"/>
                    <a:pt x="4928870" y="1758950"/>
                  </a:cubicBezTo>
                  <a:cubicBezTo>
                    <a:pt x="4921250" y="1764030"/>
                    <a:pt x="4906010" y="1775460"/>
                    <a:pt x="4906010" y="1775460"/>
                  </a:cubicBezTo>
                  <a:cubicBezTo>
                    <a:pt x="4904740" y="1775460"/>
                    <a:pt x="4888230" y="1781810"/>
                    <a:pt x="4879340" y="1785620"/>
                  </a:cubicBezTo>
                  <a:cubicBezTo>
                    <a:pt x="4870450" y="1789430"/>
                    <a:pt x="4852670" y="1797050"/>
                    <a:pt x="4852670" y="1797050"/>
                  </a:cubicBezTo>
                  <a:cubicBezTo>
                    <a:pt x="4851400" y="1797050"/>
                    <a:pt x="4634230" y="1837690"/>
                    <a:pt x="4513580" y="1852930"/>
                  </a:cubicBezTo>
                  <a:cubicBezTo>
                    <a:pt x="4375150" y="1870710"/>
                    <a:pt x="4104640" y="1887220"/>
                    <a:pt x="4069080" y="1891030"/>
                  </a:cubicBezTo>
                  <a:cubicBezTo>
                    <a:pt x="4064000" y="1891030"/>
                    <a:pt x="4064000" y="1891030"/>
                    <a:pt x="4060190" y="1891030"/>
                  </a:cubicBezTo>
                  <a:cubicBezTo>
                    <a:pt x="4039870" y="1893570"/>
                    <a:pt x="3972560" y="1903730"/>
                    <a:pt x="3910330" y="1912620"/>
                  </a:cubicBezTo>
                  <a:cubicBezTo>
                    <a:pt x="3806190" y="1926590"/>
                    <a:pt x="3634740" y="1958340"/>
                    <a:pt x="3496310" y="1973580"/>
                  </a:cubicBezTo>
                  <a:cubicBezTo>
                    <a:pt x="3357880" y="1990090"/>
                    <a:pt x="3138170" y="2006600"/>
                    <a:pt x="3079750" y="2006600"/>
                  </a:cubicBezTo>
                  <a:cubicBezTo>
                    <a:pt x="3064510" y="2006600"/>
                    <a:pt x="3053080" y="2001520"/>
                    <a:pt x="3050540" y="2005330"/>
                  </a:cubicBezTo>
                  <a:cubicBezTo>
                    <a:pt x="3049270" y="2006600"/>
                    <a:pt x="3055620" y="2016760"/>
                    <a:pt x="3055620" y="2016760"/>
                  </a:cubicBezTo>
                  <a:cubicBezTo>
                    <a:pt x="3055620" y="2016760"/>
                    <a:pt x="3056890" y="2034540"/>
                    <a:pt x="3058160" y="2043430"/>
                  </a:cubicBezTo>
                  <a:cubicBezTo>
                    <a:pt x="3059430" y="2052320"/>
                    <a:pt x="3060700" y="2070100"/>
                    <a:pt x="3060700" y="2070100"/>
                  </a:cubicBezTo>
                  <a:cubicBezTo>
                    <a:pt x="3060700" y="2070100"/>
                    <a:pt x="3058160" y="2087880"/>
                    <a:pt x="3056890" y="2096770"/>
                  </a:cubicBezTo>
                  <a:cubicBezTo>
                    <a:pt x="3055620" y="2105660"/>
                    <a:pt x="3053080" y="2123440"/>
                    <a:pt x="3053080" y="2123440"/>
                  </a:cubicBezTo>
                  <a:cubicBezTo>
                    <a:pt x="3053080" y="2123440"/>
                    <a:pt x="3046730" y="2139950"/>
                    <a:pt x="3042920" y="2148840"/>
                  </a:cubicBezTo>
                  <a:cubicBezTo>
                    <a:pt x="3040380" y="2156460"/>
                    <a:pt x="3034030" y="2172970"/>
                    <a:pt x="3034030" y="2174240"/>
                  </a:cubicBezTo>
                  <a:cubicBezTo>
                    <a:pt x="3032760" y="2174240"/>
                    <a:pt x="3022600" y="2188210"/>
                    <a:pt x="3017520" y="2195830"/>
                  </a:cubicBezTo>
                  <a:cubicBezTo>
                    <a:pt x="3012440" y="2203450"/>
                    <a:pt x="3002280" y="2217420"/>
                    <a:pt x="3002280" y="2217420"/>
                  </a:cubicBezTo>
                  <a:cubicBezTo>
                    <a:pt x="3002280" y="2217420"/>
                    <a:pt x="2988310" y="2228850"/>
                    <a:pt x="2981960" y="2235200"/>
                  </a:cubicBezTo>
                  <a:cubicBezTo>
                    <a:pt x="2974340" y="2240280"/>
                    <a:pt x="2961640" y="2251710"/>
                    <a:pt x="2961640" y="2252980"/>
                  </a:cubicBezTo>
                  <a:cubicBezTo>
                    <a:pt x="2960370" y="2252980"/>
                    <a:pt x="2945130" y="2260600"/>
                    <a:pt x="2937510" y="2264410"/>
                  </a:cubicBezTo>
                  <a:cubicBezTo>
                    <a:pt x="2928620" y="2268220"/>
                    <a:pt x="2913380" y="2277110"/>
                    <a:pt x="2913380" y="2277110"/>
                  </a:cubicBezTo>
                  <a:cubicBezTo>
                    <a:pt x="2913380" y="2277110"/>
                    <a:pt x="2895600" y="2280920"/>
                    <a:pt x="2886710" y="2282190"/>
                  </a:cubicBezTo>
                  <a:cubicBezTo>
                    <a:pt x="2877820" y="2284730"/>
                    <a:pt x="2861310" y="2288540"/>
                    <a:pt x="2861310" y="2288540"/>
                  </a:cubicBezTo>
                  <a:cubicBezTo>
                    <a:pt x="2861310" y="2288540"/>
                    <a:pt x="2861310" y="2288540"/>
                    <a:pt x="2860040" y="2288540"/>
                  </a:cubicBezTo>
                  <a:cubicBezTo>
                    <a:pt x="2860040" y="2288540"/>
                    <a:pt x="2842260" y="2288540"/>
                    <a:pt x="2833370" y="2288540"/>
                  </a:cubicBezTo>
                  <a:cubicBezTo>
                    <a:pt x="2824480" y="2288540"/>
                    <a:pt x="2806700" y="2287270"/>
                    <a:pt x="2806700" y="2287270"/>
                  </a:cubicBezTo>
                  <a:cubicBezTo>
                    <a:pt x="2806700" y="2287270"/>
                    <a:pt x="2788920" y="2283460"/>
                    <a:pt x="2781300" y="2280920"/>
                  </a:cubicBezTo>
                  <a:cubicBezTo>
                    <a:pt x="2772410" y="2278380"/>
                    <a:pt x="2754630" y="2274570"/>
                    <a:pt x="2754630" y="2274570"/>
                  </a:cubicBezTo>
                  <a:cubicBezTo>
                    <a:pt x="2753360" y="2274570"/>
                    <a:pt x="2496820" y="2371090"/>
                    <a:pt x="2348230" y="2377440"/>
                  </a:cubicBezTo>
                  <a:cubicBezTo>
                    <a:pt x="2172970" y="2383790"/>
                    <a:pt x="1918970" y="2308860"/>
                    <a:pt x="1769110" y="2277110"/>
                  </a:cubicBezTo>
                  <a:cubicBezTo>
                    <a:pt x="1672590" y="2256790"/>
                    <a:pt x="1616710" y="2246630"/>
                    <a:pt x="1532890" y="2218690"/>
                  </a:cubicBezTo>
                  <a:cubicBezTo>
                    <a:pt x="1432560" y="2186940"/>
                    <a:pt x="1301750" y="2099310"/>
                    <a:pt x="1212850" y="2087880"/>
                  </a:cubicBezTo>
                  <a:cubicBezTo>
                    <a:pt x="1150620" y="2080260"/>
                    <a:pt x="1113790" y="2103120"/>
                    <a:pt x="1051560" y="2109470"/>
                  </a:cubicBezTo>
                  <a:cubicBezTo>
                    <a:pt x="962660" y="2117090"/>
                    <a:pt x="734060" y="2125980"/>
                    <a:pt x="732790" y="2127250"/>
                  </a:cubicBezTo>
                  <a:cubicBezTo>
                    <a:pt x="732790" y="2127250"/>
                    <a:pt x="715010" y="2124710"/>
                    <a:pt x="704850" y="2123440"/>
                  </a:cubicBezTo>
                  <a:cubicBezTo>
                    <a:pt x="695960" y="2123440"/>
                    <a:pt x="678180" y="2120900"/>
                    <a:pt x="678180" y="2120900"/>
                  </a:cubicBezTo>
                  <a:cubicBezTo>
                    <a:pt x="678180" y="2120900"/>
                    <a:pt x="659130" y="2114550"/>
                    <a:pt x="651510" y="2112010"/>
                  </a:cubicBezTo>
                  <a:cubicBezTo>
                    <a:pt x="646430" y="2109470"/>
                    <a:pt x="645160" y="2106930"/>
                    <a:pt x="637540" y="2106930"/>
                  </a:cubicBezTo>
                  <a:cubicBezTo>
                    <a:pt x="615950" y="2108200"/>
                    <a:pt x="548640" y="2147570"/>
                    <a:pt x="505460" y="2172970"/>
                  </a:cubicBezTo>
                  <a:cubicBezTo>
                    <a:pt x="459740" y="2198370"/>
                    <a:pt x="373380" y="2261870"/>
                    <a:pt x="372110" y="2261870"/>
                  </a:cubicBezTo>
                  <a:cubicBezTo>
                    <a:pt x="372110" y="2263140"/>
                    <a:pt x="356870" y="2268220"/>
                    <a:pt x="347980" y="2270760"/>
                  </a:cubicBezTo>
                  <a:cubicBezTo>
                    <a:pt x="340360" y="2273300"/>
                    <a:pt x="325120" y="2278380"/>
                    <a:pt x="325120" y="2278380"/>
                  </a:cubicBezTo>
                  <a:cubicBezTo>
                    <a:pt x="323850" y="2278380"/>
                    <a:pt x="308610" y="2279650"/>
                    <a:pt x="299720" y="2280920"/>
                  </a:cubicBezTo>
                  <a:cubicBezTo>
                    <a:pt x="290830" y="2280920"/>
                    <a:pt x="275590" y="2282190"/>
                    <a:pt x="274320" y="2282190"/>
                  </a:cubicBezTo>
                  <a:cubicBezTo>
                    <a:pt x="274320" y="2282190"/>
                    <a:pt x="257810" y="2279650"/>
                    <a:pt x="250190" y="2278380"/>
                  </a:cubicBezTo>
                  <a:cubicBezTo>
                    <a:pt x="241300" y="2277110"/>
                    <a:pt x="226060" y="2274570"/>
                    <a:pt x="224790" y="2274570"/>
                  </a:cubicBezTo>
                  <a:cubicBezTo>
                    <a:pt x="224790" y="2274570"/>
                    <a:pt x="209550" y="2268220"/>
                    <a:pt x="201930" y="2264410"/>
                  </a:cubicBezTo>
                  <a:cubicBezTo>
                    <a:pt x="194310" y="2261870"/>
                    <a:pt x="179070" y="2255520"/>
                    <a:pt x="179070" y="2255520"/>
                  </a:cubicBezTo>
                  <a:cubicBezTo>
                    <a:pt x="179070" y="2254250"/>
                    <a:pt x="165100" y="2245360"/>
                    <a:pt x="158750" y="2240280"/>
                  </a:cubicBezTo>
                  <a:cubicBezTo>
                    <a:pt x="152400" y="2235200"/>
                    <a:pt x="139700" y="2225040"/>
                    <a:pt x="138430" y="2225040"/>
                  </a:cubicBezTo>
                  <a:cubicBezTo>
                    <a:pt x="138430" y="2225040"/>
                    <a:pt x="128270" y="2212340"/>
                    <a:pt x="123190" y="2205990"/>
                  </a:cubicBezTo>
                  <a:cubicBezTo>
                    <a:pt x="118110" y="2199640"/>
                    <a:pt x="107950" y="2186940"/>
                    <a:pt x="106680" y="2185670"/>
                  </a:cubicBezTo>
                  <a:cubicBezTo>
                    <a:pt x="106680" y="2185670"/>
                    <a:pt x="100330" y="2171700"/>
                    <a:pt x="96520" y="2164080"/>
                  </a:cubicBezTo>
                  <a:cubicBezTo>
                    <a:pt x="92710" y="2156460"/>
                    <a:pt x="85090" y="2141220"/>
                    <a:pt x="85090" y="2141220"/>
                  </a:cubicBezTo>
                  <a:cubicBezTo>
                    <a:pt x="85090" y="2141220"/>
                    <a:pt x="82550" y="2124710"/>
                    <a:pt x="80010" y="2115820"/>
                  </a:cubicBezTo>
                  <a:cubicBezTo>
                    <a:pt x="78740" y="2108200"/>
                    <a:pt x="74930" y="2091690"/>
                    <a:pt x="74930" y="2091690"/>
                  </a:cubicBezTo>
                  <a:cubicBezTo>
                    <a:pt x="74930" y="2091690"/>
                    <a:pt x="76200" y="2075180"/>
                    <a:pt x="76200" y="2066290"/>
                  </a:cubicBezTo>
                  <a:cubicBezTo>
                    <a:pt x="76200" y="2058670"/>
                    <a:pt x="77470" y="2042160"/>
                    <a:pt x="77470" y="2042160"/>
                  </a:cubicBezTo>
                  <a:cubicBezTo>
                    <a:pt x="77470" y="2040890"/>
                    <a:pt x="82550" y="2025650"/>
                    <a:pt x="83820" y="2018030"/>
                  </a:cubicBezTo>
                  <a:cubicBezTo>
                    <a:pt x="86360" y="2009140"/>
                    <a:pt x="91440" y="1993900"/>
                    <a:pt x="91440" y="1993900"/>
                  </a:cubicBezTo>
                  <a:cubicBezTo>
                    <a:pt x="91440" y="1992630"/>
                    <a:pt x="99060" y="1978660"/>
                    <a:pt x="104140" y="1972310"/>
                  </a:cubicBezTo>
                  <a:cubicBezTo>
                    <a:pt x="107950" y="1964690"/>
                    <a:pt x="115570" y="1950720"/>
                    <a:pt x="116840" y="1950720"/>
                  </a:cubicBezTo>
                  <a:cubicBezTo>
                    <a:pt x="116840" y="1949450"/>
                    <a:pt x="128270" y="1938020"/>
                    <a:pt x="133350" y="1931670"/>
                  </a:cubicBezTo>
                  <a:cubicBezTo>
                    <a:pt x="139700" y="1926590"/>
                    <a:pt x="151130" y="1913890"/>
                    <a:pt x="151130" y="1913890"/>
                  </a:cubicBezTo>
                  <a:cubicBezTo>
                    <a:pt x="151130" y="1913890"/>
                    <a:pt x="165100" y="1905000"/>
                    <a:pt x="171450" y="1899920"/>
                  </a:cubicBezTo>
                  <a:cubicBezTo>
                    <a:pt x="179070" y="1896110"/>
                    <a:pt x="193040" y="1887220"/>
                    <a:pt x="193040" y="1887220"/>
                  </a:cubicBezTo>
                  <a:cubicBezTo>
                    <a:pt x="194310" y="1885950"/>
                    <a:pt x="299720" y="1813560"/>
                    <a:pt x="299720" y="1805940"/>
                  </a:cubicBezTo>
                  <a:cubicBezTo>
                    <a:pt x="300990" y="1805940"/>
                    <a:pt x="298450" y="1804670"/>
                    <a:pt x="298450" y="1804670"/>
                  </a:cubicBezTo>
                  <a:cubicBezTo>
                    <a:pt x="298450" y="1804670"/>
                    <a:pt x="290830" y="1789430"/>
                    <a:pt x="285750" y="1781810"/>
                  </a:cubicBezTo>
                  <a:cubicBezTo>
                    <a:pt x="281940" y="1772920"/>
                    <a:pt x="273050" y="1757680"/>
                    <a:pt x="273050" y="1757680"/>
                  </a:cubicBezTo>
                  <a:cubicBezTo>
                    <a:pt x="273050" y="1757680"/>
                    <a:pt x="267970" y="1739900"/>
                    <a:pt x="266700" y="1732280"/>
                  </a:cubicBezTo>
                  <a:cubicBezTo>
                    <a:pt x="264160" y="1723390"/>
                    <a:pt x="259080" y="1705610"/>
                    <a:pt x="259080" y="1705610"/>
                  </a:cubicBezTo>
                  <a:cubicBezTo>
                    <a:pt x="259080" y="1705610"/>
                    <a:pt x="259080" y="1687830"/>
                    <a:pt x="259080" y="1678940"/>
                  </a:cubicBezTo>
                  <a:cubicBezTo>
                    <a:pt x="259080" y="1670050"/>
                    <a:pt x="259080" y="1652270"/>
                    <a:pt x="259080" y="1652270"/>
                  </a:cubicBezTo>
                  <a:cubicBezTo>
                    <a:pt x="259080" y="1652270"/>
                    <a:pt x="262890" y="1634490"/>
                    <a:pt x="264160" y="1625600"/>
                  </a:cubicBezTo>
                  <a:cubicBezTo>
                    <a:pt x="266700" y="1616710"/>
                    <a:pt x="270510" y="1600200"/>
                    <a:pt x="270510" y="1600200"/>
                  </a:cubicBezTo>
                  <a:cubicBezTo>
                    <a:pt x="270510" y="1598930"/>
                    <a:pt x="281940" y="1577340"/>
                    <a:pt x="283210" y="1576070"/>
                  </a:cubicBezTo>
                  <a:cubicBezTo>
                    <a:pt x="281940" y="1574800"/>
                    <a:pt x="256540" y="1586230"/>
                    <a:pt x="237490" y="1578610"/>
                  </a:cubicBezTo>
                  <a:cubicBezTo>
                    <a:pt x="185420" y="1557020"/>
                    <a:pt x="0" y="1308100"/>
                    <a:pt x="0" y="1308100"/>
                  </a:cubicBezTo>
                  <a:moveTo>
                    <a:pt x="3479800" y="1060450"/>
                  </a:moveTo>
                  <a:cubicBezTo>
                    <a:pt x="4109720" y="1074420"/>
                    <a:pt x="4315460" y="1083310"/>
                    <a:pt x="4518660" y="1068070"/>
                  </a:cubicBezTo>
                  <a:cubicBezTo>
                    <a:pt x="4737100" y="1052830"/>
                    <a:pt x="4983480" y="1007110"/>
                    <a:pt x="5193030" y="971550"/>
                  </a:cubicBezTo>
                  <a:cubicBezTo>
                    <a:pt x="5377180" y="941070"/>
                    <a:pt x="5708650" y="896620"/>
                    <a:pt x="5707380" y="873760"/>
                  </a:cubicBezTo>
                  <a:cubicBezTo>
                    <a:pt x="5707380" y="859790"/>
                    <a:pt x="5598160" y="848360"/>
                    <a:pt x="5520690" y="844550"/>
                  </a:cubicBezTo>
                  <a:cubicBezTo>
                    <a:pt x="5388610" y="838200"/>
                    <a:pt x="5186680" y="861060"/>
                    <a:pt x="4991100" y="875030"/>
                  </a:cubicBezTo>
                  <a:cubicBezTo>
                    <a:pt x="4747260" y="892810"/>
                    <a:pt x="4429760" y="910590"/>
                    <a:pt x="4168140" y="943610"/>
                  </a:cubicBezTo>
                  <a:cubicBezTo>
                    <a:pt x="3928110" y="974090"/>
                    <a:pt x="3479800" y="1060450"/>
                    <a:pt x="3479800" y="10604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953" y="9703118"/>
            <a:ext cx="998220" cy="1469708"/>
            <a:chOff x="0" y="0"/>
            <a:chExt cx="1330960" cy="19596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9530"/>
              <a:ext cx="1231900" cy="1861820"/>
            </a:xfrm>
            <a:custGeom>
              <a:avLst/>
              <a:gdLst/>
              <a:ahLst/>
              <a:cxnLst/>
              <a:rect r="r" b="b" t="t" l="l"/>
              <a:pathLst>
                <a:path h="1861820" w="1231900">
                  <a:moveTo>
                    <a:pt x="458470" y="121920"/>
                  </a:moveTo>
                  <a:cubicBezTo>
                    <a:pt x="1162050" y="1433830"/>
                    <a:pt x="1206500" y="1513840"/>
                    <a:pt x="1221740" y="1583690"/>
                  </a:cubicBezTo>
                  <a:cubicBezTo>
                    <a:pt x="1231900" y="1625600"/>
                    <a:pt x="1231900" y="1656080"/>
                    <a:pt x="1224280" y="1689100"/>
                  </a:cubicBezTo>
                  <a:cubicBezTo>
                    <a:pt x="1216660" y="1722120"/>
                    <a:pt x="1200150" y="1756410"/>
                    <a:pt x="1177290" y="1781810"/>
                  </a:cubicBezTo>
                  <a:cubicBezTo>
                    <a:pt x="1155700" y="1808480"/>
                    <a:pt x="1123950" y="1831340"/>
                    <a:pt x="1093470" y="1844040"/>
                  </a:cubicBezTo>
                  <a:cubicBezTo>
                    <a:pt x="1061720" y="1856740"/>
                    <a:pt x="1023620" y="1861820"/>
                    <a:pt x="989330" y="1858010"/>
                  </a:cubicBezTo>
                  <a:cubicBezTo>
                    <a:pt x="956310" y="1855470"/>
                    <a:pt x="919480" y="1841500"/>
                    <a:pt x="891540" y="1823720"/>
                  </a:cubicBezTo>
                  <a:cubicBezTo>
                    <a:pt x="862330" y="1804670"/>
                    <a:pt x="839470" y="1794510"/>
                    <a:pt x="820420" y="1746250"/>
                  </a:cubicBezTo>
                  <a:cubicBezTo>
                    <a:pt x="749300" y="1570990"/>
                    <a:pt x="774700" y="492760"/>
                    <a:pt x="784860" y="325120"/>
                  </a:cubicBezTo>
                  <a:cubicBezTo>
                    <a:pt x="786130" y="288290"/>
                    <a:pt x="787400" y="279400"/>
                    <a:pt x="793750" y="259080"/>
                  </a:cubicBezTo>
                  <a:cubicBezTo>
                    <a:pt x="800100" y="237490"/>
                    <a:pt x="810260" y="217170"/>
                    <a:pt x="824230" y="199390"/>
                  </a:cubicBezTo>
                  <a:cubicBezTo>
                    <a:pt x="836930" y="181610"/>
                    <a:pt x="853440" y="165100"/>
                    <a:pt x="871220" y="152400"/>
                  </a:cubicBezTo>
                  <a:cubicBezTo>
                    <a:pt x="889000" y="139700"/>
                    <a:pt x="909320" y="129540"/>
                    <a:pt x="930910" y="123190"/>
                  </a:cubicBezTo>
                  <a:cubicBezTo>
                    <a:pt x="951230" y="116840"/>
                    <a:pt x="974090" y="114300"/>
                    <a:pt x="996950" y="114300"/>
                  </a:cubicBezTo>
                  <a:cubicBezTo>
                    <a:pt x="1018540" y="115570"/>
                    <a:pt x="1041400" y="119380"/>
                    <a:pt x="1061720" y="127000"/>
                  </a:cubicBezTo>
                  <a:cubicBezTo>
                    <a:pt x="1082040" y="134620"/>
                    <a:pt x="1102360" y="147320"/>
                    <a:pt x="1118870" y="160020"/>
                  </a:cubicBezTo>
                  <a:cubicBezTo>
                    <a:pt x="1136650" y="173990"/>
                    <a:pt x="1151890" y="191770"/>
                    <a:pt x="1163320" y="210820"/>
                  </a:cubicBezTo>
                  <a:cubicBezTo>
                    <a:pt x="1174750" y="228600"/>
                    <a:pt x="1184910" y="250190"/>
                    <a:pt x="1189990" y="271780"/>
                  </a:cubicBezTo>
                  <a:cubicBezTo>
                    <a:pt x="1195070" y="292100"/>
                    <a:pt x="1196340" y="316230"/>
                    <a:pt x="1195070" y="337820"/>
                  </a:cubicBezTo>
                  <a:cubicBezTo>
                    <a:pt x="1192530" y="359410"/>
                    <a:pt x="1187450" y="382270"/>
                    <a:pt x="1178560" y="402590"/>
                  </a:cubicBezTo>
                  <a:cubicBezTo>
                    <a:pt x="1169670" y="421640"/>
                    <a:pt x="1156970" y="441960"/>
                    <a:pt x="1141730" y="458470"/>
                  </a:cubicBezTo>
                  <a:cubicBezTo>
                    <a:pt x="1127760" y="473710"/>
                    <a:pt x="1109980" y="488950"/>
                    <a:pt x="1090930" y="499110"/>
                  </a:cubicBezTo>
                  <a:cubicBezTo>
                    <a:pt x="1070610" y="510540"/>
                    <a:pt x="1049020" y="518160"/>
                    <a:pt x="1027430" y="521970"/>
                  </a:cubicBezTo>
                  <a:cubicBezTo>
                    <a:pt x="1005840" y="525780"/>
                    <a:pt x="982980" y="527050"/>
                    <a:pt x="961390" y="523240"/>
                  </a:cubicBezTo>
                  <a:cubicBezTo>
                    <a:pt x="939800" y="520700"/>
                    <a:pt x="916940" y="513080"/>
                    <a:pt x="897890" y="504190"/>
                  </a:cubicBezTo>
                  <a:cubicBezTo>
                    <a:pt x="878840" y="494030"/>
                    <a:pt x="859790" y="480060"/>
                    <a:pt x="844550" y="464820"/>
                  </a:cubicBezTo>
                  <a:cubicBezTo>
                    <a:pt x="829310" y="449580"/>
                    <a:pt x="815340" y="430530"/>
                    <a:pt x="805180" y="410210"/>
                  </a:cubicBezTo>
                  <a:cubicBezTo>
                    <a:pt x="796290" y="391160"/>
                    <a:pt x="788670" y="368300"/>
                    <a:pt x="786130" y="346710"/>
                  </a:cubicBezTo>
                  <a:cubicBezTo>
                    <a:pt x="783590" y="325120"/>
                    <a:pt x="783590" y="302260"/>
                    <a:pt x="788670" y="280670"/>
                  </a:cubicBezTo>
                  <a:cubicBezTo>
                    <a:pt x="792480" y="259080"/>
                    <a:pt x="801370" y="237490"/>
                    <a:pt x="811530" y="218440"/>
                  </a:cubicBezTo>
                  <a:cubicBezTo>
                    <a:pt x="822960" y="199390"/>
                    <a:pt x="836930" y="181610"/>
                    <a:pt x="853440" y="166370"/>
                  </a:cubicBezTo>
                  <a:cubicBezTo>
                    <a:pt x="869950" y="152400"/>
                    <a:pt x="889000" y="139700"/>
                    <a:pt x="909320" y="130810"/>
                  </a:cubicBezTo>
                  <a:cubicBezTo>
                    <a:pt x="929640" y="121920"/>
                    <a:pt x="952500" y="116840"/>
                    <a:pt x="974090" y="115570"/>
                  </a:cubicBezTo>
                  <a:cubicBezTo>
                    <a:pt x="995680" y="113030"/>
                    <a:pt x="1019810" y="115570"/>
                    <a:pt x="1040130" y="120650"/>
                  </a:cubicBezTo>
                  <a:cubicBezTo>
                    <a:pt x="1061720" y="125730"/>
                    <a:pt x="1083310" y="135890"/>
                    <a:pt x="1101090" y="147320"/>
                  </a:cubicBezTo>
                  <a:cubicBezTo>
                    <a:pt x="1120140" y="158750"/>
                    <a:pt x="1136650" y="175260"/>
                    <a:pt x="1150620" y="191770"/>
                  </a:cubicBezTo>
                  <a:cubicBezTo>
                    <a:pt x="1164590" y="209550"/>
                    <a:pt x="1176020" y="229870"/>
                    <a:pt x="1183640" y="250190"/>
                  </a:cubicBezTo>
                  <a:cubicBezTo>
                    <a:pt x="1189990" y="270510"/>
                    <a:pt x="1191260" y="281940"/>
                    <a:pt x="1195070" y="314960"/>
                  </a:cubicBezTo>
                  <a:cubicBezTo>
                    <a:pt x="1207770" y="430530"/>
                    <a:pt x="1212850" y="858520"/>
                    <a:pt x="1212850" y="1079500"/>
                  </a:cubicBezTo>
                  <a:cubicBezTo>
                    <a:pt x="1212850" y="1250950"/>
                    <a:pt x="1191260" y="1438910"/>
                    <a:pt x="1202690" y="1535430"/>
                  </a:cubicBezTo>
                  <a:cubicBezTo>
                    <a:pt x="1207770" y="1581150"/>
                    <a:pt x="1228090" y="1607820"/>
                    <a:pt x="1229360" y="1635760"/>
                  </a:cubicBezTo>
                  <a:cubicBezTo>
                    <a:pt x="1231900" y="1656080"/>
                    <a:pt x="1228090" y="1671320"/>
                    <a:pt x="1224280" y="1689100"/>
                  </a:cubicBezTo>
                  <a:cubicBezTo>
                    <a:pt x="1220470" y="1705610"/>
                    <a:pt x="1216660" y="1720850"/>
                    <a:pt x="1206500" y="1738630"/>
                  </a:cubicBezTo>
                  <a:cubicBezTo>
                    <a:pt x="1192530" y="1762760"/>
                    <a:pt x="1167130" y="1798320"/>
                    <a:pt x="1139190" y="1818640"/>
                  </a:cubicBezTo>
                  <a:cubicBezTo>
                    <a:pt x="1111250" y="1837690"/>
                    <a:pt x="1070610" y="1851660"/>
                    <a:pt x="1042670" y="1856740"/>
                  </a:cubicBezTo>
                  <a:cubicBezTo>
                    <a:pt x="1022350" y="1861820"/>
                    <a:pt x="1009650" y="1861820"/>
                    <a:pt x="989330" y="1858010"/>
                  </a:cubicBezTo>
                  <a:cubicBezTo>
                    <a:pt x="961390" y="1854200"/>
                    <a:pt x="919480" y="1841500"/>
                    <a:pt x="891540" y="1823720"/>
                  </a:cubicBezTo>
                  <a:cubicBezTo>
                    <a:pt x="862330" y="1804670"/>
                    <a:pt x="842010" y="1781810"/>
                    <a:pt x="820420" y="1746250"/>
                  </a:cubicBezTo>
                  <a:cubicBezTo>
                    <a:pt x="786130" y="1692910"/>
                    <a:pt x="777240" y="1623060"/>
                    <a:pt x="726440" y="1520190"/>
                  </a:cubicBezTo>
                  <a:cubicBezTo>
                    <a:pt x="603250" y="1275080"/>
                    <a:pt x="64770" y="462280"/>
                    <a:pt x="11430" y="314960"/>
                  </a:cubicBezTo>
                  <a:cubicBezTo>
                    <a:pt x="0" y="284480"/>
                    <a:pt x="1270" y="279400"/>
                    <a:pt x="1270" y="256540"/>
                  </a:cubicBezTo>
                  <a:cubicBezTo>
                    <a:pt x="1270" y="224790"/>
                    <a:pt x="7620" y="176530"/>
                    <a:pt x="24130" y="140970"/>
                  </a:cubicBezTo>
                  <a:cubicBezTo>
                    <a:pt x="40640" y="106680"/>
                    <a:pt x="73660" y="71120"/>
                    <a:pt x="97790" y="49530"/>
                  </a:cubicBezTo>
                  <a:cubicBezTo>
                    <a:pt x="115570" y="35560"/>
                    <a:pt x="128270" y="27940"/>
                    <a:pt x="148590" y="20320"/>
                  </a:cubicBezTo>
                  <a:cubicBezTo>
                    <a:pt x="179070" y="8890"/>
                    <a:pt x="233680" y="0"/>
                    <a:pt x="265430" y="1270"/>
                  </a:cubicBezTo>
                  <a:cubicBezTo>
                    <a:pt x="288290" y="1270"/>
                    <a:pt x="304800" y="6350"/>
                    <a:pt x="323850" y="12700"/>
                  </a:cubicBezTo>
                  <a:cubicBezTo>
                    <a:pt x="341630" y="17780"/>
                    <a:pt x="358140" y="24130"/>
                    <a:pt x="377190" y="36830"/>
                  </a:cubicBezTo>
                  <a:cubicBezTo>
                    <a:pt x="402590" y="55880"/>
                    <a:pt x="458470" y="121920"/>
                    <a:pt x="458470" y="1219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56180" y="9286875"/>
            <a:ext cx="3520440" cy="802957"/>
            <a:chOff x="0" y="0"/>
            <a:chExt cx="4693920" cy="1070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2860" y="44450"/>
              <a:ext cx="4620260" cy="976630"/>
            </a:xfrm>
            <a:custGeom>
              <a:avLst/>
              <a:gdLst/>
              <a:ahLst/>
              <a:cxnLst/>
              <a:rect r="r" b="b" t="t" l="l"/>
              <a:pathLst>
                <a:path h="976630" w="4620260">
                  <a:moveTo>
                    <a:pt x="800100" y="26670"/>
                  </a:moveTo>
                  <a:cubicBezTo>
                    <a:pt x="1428750" y="119380"/>
                    <a:pt x="1501140" y="119380"/>
                    <a:pt x="1626870" y="119380"/>
                  </a:cubicBezTo>
                  <a:cubicBezTo>
                    <a:pt x="1813560" y="118110"/>
                    <a:pt x="2124710" y="90170"/>
                    <a:pt x="2324100" y="88900"/>
                  </a:cubicBezTo>
                  <a:cubicBezTo>
                    <a:pt x="2473960" y="87630"/>
                    <a:pt x="2595880" y="104140"/>
                    <a:pt x="2719070" y="100330"/>
                  </a:cubicBezTo>
                  <a:cubicBezTo>
                    <a:pt x="2827020" y="97790"/>
                    <a:pt x="2924810" y="90170"/>
                    <a:pt x="3025140" y="77470"/>
                  </a:cubicBezTo>
                  <a:cubicBezTo>
                    <a:pt x="3124200" y="64770"/>
                    <a:pt x="3219450" y="38100"/>
                    <a:pt x="3318510" y="26670"/>
                  </a:cubicBezTo>
                  <a:cubicBezTo>
                    <a:pt x="3418840" y="13970"/>
                    <a:pt x="3547110" y="0"/>
                    <a:pt x="3623310" y="6350"/>
                  </a:cubicBezTo>
                  <a:cubicBezTo>
                    <a:pt x="3670300" y="10160"/>
                    <a:pt x="3702050" y="16510"/>
                    <a:pt x="3736340" y="33020"/>
                  </a:cubicBezTo>
                  <a:cubicBezTo>
                    <a:pt x="3769360" y="50800"/>
                    <a:pt x="3801110" y="78740"/>
                    <a:pt x="3822700" y="109220"/>
                  </a:cubicBezTo>
                  <a:cubicBezTo>
                    <a:pt x="3844290" y="139700"/>
                    <a:pt x="3860800" y="180340"/>
                    <a:pt x="3864610" y="217170"/>
                  </a:cubicBezTo>
                  <a:cubicBezTo>
                    <a:pt x="3869690" y="254000"/>
                    <a:pt x="3865880" y="297180"/>
                    <a:pt x="3851910" y="331470"/>
                  </a:cubicBezTo>
                  <a:cubicBezTo>
                    <a:pt x="3839210" y="367030"/>
                    <a:pt x="3815080" y="402590"/>
                    <a:pt x="3787140" y="427990"/>
                  </a:cubicBezTo>
                  <a:cubicBezTo>
                    <a:pt x="3759200" y="453390"/>
                    <a:pt x="3731260" y="467360"/>
                    <a:pt x="3685540" y="482600"/>
                  </a:cubicBezTo>
                  <a:cubicBezTo>
                    <a:pt x="3609340" y="508000"/>
                    <a:pt x="3460750" y="524510"/>
                    <a:pt x="3357880" y="533400"/>
                  </a:cubicBezTo>
                  <a:cubicBezTo>
                    <a:pt x="3267710" y="541020"/>
                    <a:pt x="3190240" y="524510"/>
                    <a:pt x="3101340" y="535940"/>
                  </a:cubicBezTo>
                  <a:cubicBezTo>
                    <a:pt x="3004820" y="548640"/>
                    <a:pt x="2903220" y="585470"/>
                    <a:pt x="2801620" y="615950"/>
                  </a:cubicBezTo>
                  <a:cubicBezTo>
                    <a:pt x="2693670" y="647700"/>
                    <a:pt x="2589530" y="693420"/>
                    <a:pt x="2471420" y="726440"/>
                  </a:cubicBezTo>
                  <a:cubicBezTo>
                    <a:pt x="2338070" y="762000"/>
                    <a:pt x="2170430" y="800100"/>
                    <a:pt x="2038350" y="817880"/>
                  </a:cubicBezTo>
                  <a:cubicBezTo>
                    <a:pt x="1930400" y="833120"/>
                    <a:pt x="1874520" y="834390"/>
                    <a:pt x="1739900" y="836930"/>
                  </a:cubicBezTo>
                  <a:cubicBezTo>
                    <a:pt x="1460500" y="844550"/>
                    <a:pt x="755650" y="894080"/>
                    <a:pt x="448310" y="816610"/>
                  </a:cubicBezTo>
                  <a:cubicBezTo>
                    <a:pt x="262890" y="769620"/>
                    <a:pt x="62230" y="693420"/>
                    <a:pt x="27940" y="596900"/>
                  </a:cubicBezTo>
                  <a:cubicBezTo>
                    <a:pt x="0" y="519430"/>
                    <a:pt x="69850" y="381000"/>
                    <a:pt x="143510" y="318770"/>
                  </a:cubicBezTo>
                  <a:cubicBezTo>
                    <a:pt x="229870" y="245110"/>
                    <a:pt x="400050" y="238760"/>
                    <a:pt x="547370" y="220980"/>
                  </a:cubicBezTo>
                  <a:cubicBezTo>
                    <a:pt x="718820" y="200660"/>
                    <a:pt x="924560" y="215900"/>
                    <a:pt x="1115060" y="222250"/>
                  </a:cubicBezTo>
                  <a:cubicBezTo>
                    <a:pt x="1305560" y="229870"/>
                    <a:pt x="1450340" y="238760"/>
                    <a:pt x="1689100" y="264160"/>
                  </a:cubicBezTo>
                  <a:cubicBezTo>
                    <a:pt x="2087880" y="306070"/>
                    <a:pt x="2951480" y="458470"/>
                    <a:pt x="3284220" y="488950"/>
                  </a:cubicBezTo>
                  <a:cubicBezTo>
                    <a:pt x="3434080" y="502920"/>
                    <a:pt x="3505200" y="506730"/>
                    <a:pt x="3613150" y="502920"/>
                  </a:cubicBezTo>
                  <a:cubicBezTo>
                    <a:pt x="3717290" y="497840"/>
                    <a:pt x="3804920" y="468630"/>
                    <a:pt x="3917950" y="463550"/>
                  </a:cubicBezTo>
                  <a:cubicBezTo>
                    <a:pt x="4057650" y="458470"/>
                    <a:pt x="4296410" y="476250"/>
                    <a:pt x="4386580" y="488950"/>
                  </a:cubicBezTo>
                  <a:cubicBezTo>
                    <a:pt x="4423410" y="492760"/>
                    <a:pt x="4439920" y="495300"/>
                    <a:pt x="4464050" y="504190"/>
                  </a:cubicBezTo>
                  <a:cubicBezTo>
                    <a:pt x="4488180" y="514350"/>
                    <a:pt x="4511040" y="528320"/>
                    <a:pt x="4531360" y="544830"/>
                  </a:cubicBezTo>
                  <a:cubicBezTo>
                    <a:pt x="4551680" y="561340"/>
                    <a:pt x="4569460" y="581660"/>
                    <a:pt x="4583430" y="604520"/>
                  </a:cubicBezTo>
                  <a:cubicBezTo>
                    <a:pt x="4596130" y="626110"/>
                    <a:pt x="4607560" y="651510"/>
                    <a:pt x="4612640" y="676910"/>
                  </a:cubicBezTo>
                  <a:cubicBezTo>
                    <a:pt x="4618990" y="702310"/>
                    <a:pt x="4620260" y="728980"/>
                    <a:pt x="4617720" y="755650"/>
                  </a:cubicBezTo>
                  <a:cubicBezTo>
                    <a:pt x="4615180" y="781050"/>
                    <a:pt x="4608830" y="807720"/>
                    <a:pt x="4597400" y="831850"/>
                  </a:cubicBezTo>
                  <a:cubicBezTo>
                    <a:pt x="4587240" y="854710"/>
                    <a:pt x="4572000" y="877570"/>
                    <a:pt x="4554220" y="896620"/>
                  </a:cubicBezTo>
                  <a:cubicBezTo>
                    <a:pt x="4536440" y="915670"/>
                    <a:pt x="4514850" y="933450"/>
                    <a:pt x="4491990" y="944880"/>
                  </a:cubicBezTo>
                  <a:cubicBezTo>
                    <a:pt x="4469130" y="957580"/>
                    <a:pt x="4443730" y="966470"/>
                    <a:pt x="4418330" y="971550"/>
                  </a:cubicBezTo>
                  <a:cubicBezTo>
                    <a:pt x="4391660" y="975360"/>
                    <a:pt x="4364990" y="975360"/>
                    <a:pt x="4339590" y="971550"/>
                  </a:cubicBezTo>
                  <a:cubicBezTo>
                    <a:pt x="4312920" y="967740"/>
                    <a:pt x="4287520" y="960120"/>
                    <a:pt x="4264660" y="947420"/>
                  </a:cubicBezTo>
                  <a:cubicBezTo>
                    <a:pt x="4240530" y="935990"/>
                    <a:pt x="4218940" y="919480"/>
                    <a:pt x="4201160" y="900430"/>
                  </a:cubicBezTo>
                  <a:cubicBezTo>
                    <a:pt x="4183380" y="881380"/>
                    <a:pt x="4166870" y="859790"/>
                    <a:pt x="4156710" y="835660"/>
                  </a:cubicBezTo>
                  <a:cubicBezTo>
                    <a:pt x="4145280" y="812800"/>
                    <a:pt x="4137660" y="786130"/>
                    <a:pt x="4133850" y="760730"/>
                  </a:cubicBezTo>
                  <a:cubicBezTo>
                    <a:pt x="4131310" y="734060"/>
                    <a:pt x="4132580" y="707390"/>
                    <a:pt x="4137660" y="681990"/>
                  </a:cubicBezTo>
                  <a:cubicBezTo>
                    <a:pt x="4142740" y="656590"/>
                    <a:pt x="4152900" y="629920"/>
                    <a:pt x="4165600" y="608330"/>
                  </a:cubicBezTo>
                  <a:cubicBezTo>
                    <a:pt x="4179570" y="585470"/>
                    <a:pt x="4197350" y="565150"/>
                    <a:pt x="4216400" y="547370"/>
                  </a:cubicBezTo>
                  <a:cubicBezTo>
                    <a:pt x="4236720" y="530860"/>
                    <a:pt x="4259580" y="515620"/>
                    <a:pt x="4283710" y="506730"/>
                  </a:cubicBezTo>
                  <a:cubicBezTo>
                    <a:pt x="4307840" y="496570"/>
                    <a:pt x="4334510" y="490220"/>
                    <a:pt x="4359910" y="488950"/>
                  </a:cubicBezTo>
                  <a:cubicBezTo>
                    <a:pt x="4386580" y="486410"/>
                    <a:pt x="4413250" y="490220"/>
                    <a:pt x="4438650" y="496570"/>
                  </a:cubicBezTo>
                  <a:cubicBezTo>
                    <a:pt x="4464050" y="502920"/>
                    <a:pt x="4489450" y="514350"/>
                    <a:pt x="4511040" y="528320"/>
                  </a:cubicBezTo>
                  <a:cubicBezTo>
                    <a:pt x="4532630" y="543560"/>
                    <a:pt x="4551680" y="561340"/>
                    <a:pt x="4568190" y="581660"/>
                  </a:cubicBezTo>
                  <a:cubicBezTo>
                    <a:pt x="4583430" y="603250"/>
                    <a:pt x="4597400" y="627380"/>
                    <a:pt x="4606290" y="651510"/>
                  </a:cubicBezTo>
                  <a:cubicBezTo>
                    <a:pt x="4613910" y="675640"/>
                    <a:pt x="4618990" y="703580"/>
                    <a:pt x="4618990" y="728980"/>
                  </a:cubicBezTo>
                  <a:cubicBezTo>
                    <a:pt x="4618990" y="754380"/>
                    <a:pt x="4615180" y="782320"/>
                    <a:pt x="4607560" y="806450"/>
                  </a:cubicBezTo>
                  <a:cubicBezTo>
                    <a:pt x="4598670" y="831850"/>
                    <a:pt x="4585970" y="855980"/>
                    <a:pt x="4570730" y="876300"/>
                  </a:cubicBezTo>
                  <a:cubicBezTo>
                    <a:pt x="4555490" y="897890"/>
                    <a:pt x="4535170" y="916940"/>
                    <a:pt x="4514850" y="932180"/>
                  </a:cubicBezTo>
                  <a:cubicBezTo>
                    <a:pt x="4493260" y="946150"/>
                    <a:pt x="4467860" y="957580"/>
                    <a:pt x="4443730" y="965200"/>
                  </a:cubicBezTo>
                  <a:cubicBezTo>
                    <a:pt x="4418330" y="972820"/>
                    <a:pt x="4403090" y="974090"/>
                    <a:pt x="4364990" y="974090"/>
                  </a:cubicBezTo>
                  <a:cubicBezTo>
                    <a:pt x="4269740" y="976630"/>
                    <a:pt x="3997960" y="930910"/>
                    <a:pt x="3855720" y="929640"/>
                  </a:cubicBezTo>
                  <a:cubicBezTo>
                    <a:pt x="3754120" y="929640"/>
                    <a:pt x="3688080" y="951230"/>
                    <a:pt x="3592830" y="949960"/>
                  </a:cubicBezTo>
                  <a:cubicBezTo>
                    <a:pt x="3481070" y="949960"/>
                    <a:pt x="3379470" y="937260"/>
                    <a:pt x="3224530" y="916940"/>
                  </a:cubicBezTo>
                  <a:cubicBezTo>
                    <a:pt x="2954020" y="882650"/>
                    <a:pt x="2409190" y="768350"/>
                    <a:pt x="2120900" y="728980"/>
                  </a:cubicBezTo>
                  <a:cubicBezTo>
                    <a:pt x="1936750" y="703580"/>
                    <a:pt x="1823720" y="692150"/>
                    <a:pt x="1666240" y="680720"/>
                  </a:cubicBezTo>
                  <a:cubicBezTo>
                    <a:pt x="1493520" y="668020"/>
                    <a:pt x="1322070" y="660400"/>
                    <a:pt x="1122680" y="660400"/>
                  </a:cubicBezTo>
                  <a:cubicBezTo>
                    <a:pt x="877570" y="661670"/>
                    <a:pt x="369570" y="796290"/>
                    <a:pt x="302260" y="699770"/>
                  </a:cubicBezTo>
                  <a:cubicBezTo>
                    <a:pt x="255270" y="633730"/>
                    <a:pt x="351790" y="412750"/>
                    <a:pt x="448310" y="349250"/>
                  </a:cubicBezTo>
                  <a:cubicBezTo>
                    <a:pt x="566420" y="269240"/>
                    <a:pt x="810260" y="350520"/>
                    <a:pt x="1017270" y="346710"/>
                  </a:cubicBezTo>
                  <a:cubicBezTo>
                    <a:pt x="1266190" y="341630"/>
                    <a:pt x="1638300" y="331470"/>
                    <a:pt x="1838960" y="318770"/>
                  </a:cubicBezTo>
                  <a:cubicBezTo>
                    <a:pt x="1954530" y="311150"/>
                    <a:pt x="2001520" y="313690"/>
                    <a:pt x="2110740" y="292100"/>
                  </a:cubicBezTo>
                  <a:cubicBezTo>
                    <a:pt x="2286000" y="257810"/>
                    <a:pt x="2599690" y="135890"/>
                    <a:pt x="2782570" y="91440"/>
                  </a:cubicBezTo>
                  <a:cubicBezTo>
                    <a:pt x="2907030" y="62230"/>
                    <a:pt x="2999740" y="43180"/>
                    <a:pt x="3100070" y="34290"/>
                  </a:cubicBezTo>
                  <a:cubicBezTo>
                    <a:pt x="3190240" y="26670"/>
                    <a:pt x="3270250" y="41910"/>
                    <a:pt x="3356610" y="36830"/>
                  </a:cubicBezTo>
                  <a:cubicBezTo>
                    <a:pt x="3445510" y="33020"/>
                    <a:pt x="3553460" y="2540"/>
                    <a:pt x="3623310" y="6350"/>
                  </a:cubicBezTo>
                  <a:cubicBezTo>
                    <a:pt x="3669030" y="8890"/>
                    <a:pt x="3707130" y="20320"/>
                    <a:pt x="3736340" y="33020"/>
                  </a:cubicBezTo>
                  <a:cubicBezTo>
                    <a:pt x="3756660" y="41910"/>
                    <a:pt x="3768090" y="50800"/>
                    <a:pt x="3784600" y="66040"/>
                  </a:cubicBezTo>
                  <a:cubicBezTo>
                    <a:pt x="3806190" y="87630"/>
                    <a:pt x="3836670" y="125730"/>
                    <a:pt x="3850640" y="160020"/>
                  </a:cubicBezTo>
                  <a:cubicBezTo>
                    <a:pt x="3864610" y="195580"/>
                    <a:pt x="3869690" y="237490"/>
                    <a:pt x="3865880" y="275590"/>
                  </a:cubicBezTo>
                  <a:cubicBezTo>
                    <a:pt x="3862070" y="312420"/>
                    <a:pt x="3841750" y="356870"/>
                    <a:pt x="3825240" y="383540"/>
                  </a:cubicBezTo>
                  <a:cubicBezTo>
                    <a:pt x="3813810" y="402590"/>
                    <a:pt x="3804920" y="414020"/>
                    <a:pt x="3787140" y="427990"/>
                  </a:cubicBezTo>
                  <a:cubicBezTo>
                    <a:pt x="3763010" y="447040"/>
                    <a:pt x="3731260" y="471170"/>
                    <a:pt x="3685540" y="482600"/>
                  </a:cubicBezTo>
                  <a:cubicBezTo>
                    <a:pt x="3610610" y="501650"/>
                    <a:pt x="3495040" y="482600"/>
                    <a:pt x="3371850" y="490220"/>
                  </a:cubicBezTo>
                  <a:cubicBezTo>
                    <a:pt x="3192780" y="502920"/>
                    <a:pt x="2961640" y="544830"/>
                    <a:pt x="2713990" y="561340"/>
                  </a:cubicBezTo>
                  <a:cubicBezTo>
                    <a:pt x="2393950" y="581660"/>
                    <a:pt x="1880870" y="586740"/>
                    <a:pt x="1615440" y="588010"/>
                  </a:cubicBezTo>
                  <a:cubicBezTo>
                    <a:pt x="1463040" y="588010"/>
                    <a:pt x="1386840" y="586740"/>
                    <a:pt x="1257300" y="581660"/>
                  </a:cubicBezTo>
                  <a:cubicBezTo>
                    <a:pt x="1101090" y="574040"/>
                    <a:pt x="850900" y="567690"/>
                    <a:pt x="740410" y="543560"/>
                  </a:cubicBezTo>
                  <a:cubicBezTo>
                    <a:pt x="687070" y="532130"/>
                    <a:pt x="656590" y="523240"/>
                    <a:pt x="623570" y="500380"/>
                  </a:cubicBezTo>
                  <a:cubicBezTo>
                    <a:pt x="590550" y="477520"/>
                    <a:pt x="558800" y="436880"/>
                    <a:pt x="541020" y="407670"/>
                  </a:cubicBezTo>
                  <a:cubicBezTo>
                    <a:pt x="528320" y="387350"/>
                    <a:pt x="521970" y="373380"/>
                    <a:pt x="518160" y="349250"/>
                  </a:cubicBezTo>
                  <a:cubicBezTo>
                    <a:pt x="511810" y="316230"/>
                    <a:pt x="508000" y="264160"/>
                    <a:pt x="516890" y="224790"/>
                  </a:cubicBezTo>
                  <a:cubicBezTo>
                    <a:pt x="527050" y="185420"/>
                    <a:pt x="553720" y="140970"/>
                    <a:pt x="574040" y="114300"/>
                  </a:cubicBezTo>
                  <a:cubicBezTo>
                    <a:pt x="589280" y="95250"/>
                    <a:pt x="604520" y="83820"/>
                    <a:pt x="621030" y="72390"/>
                  </a:cubicBezTo>
                  <a:cubicBezTo>
                    <a:pt x="637540" y="59690"/>
                    <a:pt x="654050" y="49530"/>
                    <a:pt x="676910" y="43180"/>
                  </a:cubicBezTo>
                  <a:cubicBezTo>
                    <a:pt x="708660" y="31750"/>
                    <a:pt x="800100" y="26670"/>
                    <a:pt x="800100" y="266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728662" y="9438322"/>
            <a:ext cx="5832158" cy="1493520"/>
            <a:chOff x="0" y="0"/>
            <a:chExt cx="7776210" cy="1991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50800"/>
              <a:ext cx="7677150" cy="1891030"/>
            </a:xfrm>
            <a:custGeom>
              <a:avLst/>
              <a:gdLst/>
              <a:ahLst/>
              <a:cxnLst/>
              <a:rect r="r" b="b" t="t" l="l"/>
              <a:pathLst>
                <a:path h="1891030" w="7677150">
                  <a:moveTo>
                    <a:pt x="1339850" y="1209040"/>
                  </a:moveTo>
                  <a:cubicBezTo>
                    <a:pt x="2038350" y="1061720"/>
                    <a:pt x="2256790" y="1033780"/>
                    <a:pt x="2559050" y="1007110"/>
                  </a:cubicBezTo>
                  <a:cubicBezTo>
                    <a:pt x="3037840" y="966470"/>
                    <a:pt x="4036060" y="944880"/>
                    <a:pt x="4413250" y="918210"/>
                  </a:cubicBezTo>
                  <a:cubicBezTo>
                    <a:pt x="4579620" y="908050"/>
                    <a:pt x="4629150" y="894080"/>
                    <a:pt x="4772660" y="886460"/>
                  </a:cubicBezTo>
                  <a:cubicBezTo>
                    <a:pt x="4987290" y="875030"/>
                    <a:pt x="5287010" y="883920"/>
                    <a:pt x="5575300" y="872490"/>
                  </a:cubicBezTo>
                  <a:cubicBezTo>
                    <a:pt x="5909310" y="858520"/>
                    <a:pt x="6485890" y="789940"/>
                    <a:pt x="6659880" y="805180"/>
                  </a:cubicBezTo>
                  <a:cubicBezTo>
                    <a:pt x="6717030" y="810260"/>
                    <a:pt x="6738620" y="815340"/>
                    <a:pt x="6770370" y="833120"/>
                  </a:cubicBezTo>
                  <a:cubicBezTo>
                    <a:pt x="6803390" y="849630"/>
                    <a:pt x="6835140" y="877570"/>
                    <a:pt x="6856730" y="908050"/>
                  </a:cubicBezTo>
                  <a:cubicBezTo>
                    <a:pt x="6877050" y="938530"/>
                    <a:pt x="6892290" y="977900"/>
                    <a:pt x="6897370" y="1014730"/>
                  </a:cubicBezTo>
                  <a:cubicBezTo>
                    <a:pt x="6901180" y="1050290"/>
                    <a:pt x="6896100" y="1093470"/>
                    <a:pt x="6883400" y="1127760"/>
                  </a:cubicBezTo>
                  <a:cubicBezTo>
                    <a:pt x="6870700" y="1162050"/>
                    <a:pt x="6846570" y="1196340"/>
                    <a:pt x="6818630" y="1221740"/>
                  </a:cubicBezTo>
                  <a:cubicBezTo>
                    <a:pt x="6791960" y="1245870"/>
                    <a:pt x="6747510" y="1264920"/>
                    <a:pt x="6718300" y="1275080"/>
                  </a:cubicBezTo>
                  <a:cubicBezTo>
                    <a:pt x="6697980" y="1281430"/>
                    <a:pt x="6686550" y="1283970"/>
                    <a:pt x="6661150" y="1281430"/>
                  </a:cubicBezTo>
                  <a:cubicBezTo>
                    <a:pt x="6607810" y="1276350"/>
                    <a:pt x="6523990" y="1233170"/>
                    <a:pt x="6413500" y="1203960"/>
                  </a:cubicBezTo>
                  <a:cubicBezTo>
                    <a:pt x="6195060" y="1145540"/>
                    <a:pt x="5713730" y="1042670"/>
                    <a:pt x="5431790" y="985520"/>
                  </a:cubicBezTo>
                  <a:cubicBezTo>
                    <a:pt x="5220970" y="943610"/>
                    <a:pt x="5062220" y="916940"/>
                    <a:pt x="4874260" y="885190"/>
                  </a:cubicBezTo>
                  <a:cubicBezTo>
                    <a:pt x="4685030" y="853440"/>
                    <a:pt x="4499610" y="822960"/>
                    <a:pt x="4301490" y="796290"/>
                  </a:cubicBezTo>
                  <a:cubicBezTo>
                    <a:pt x="4086860" y="765810"/>
                    <a:pt x="3836670" y="734060"/>
                    <a:pt x="3633470" y="715010"/>
                  </a:cubicBezTo>
                  <a:cubicBezTo>
                    <a:pt x="3460750" y="699770"/>
                    <a:pt x="3341370" y="684530"/>
                    <a:pt x="3157220" y="684530"/>
                  </a:cubicBezTo>
                  <a:cubicBezTo>
                    <a:pt x="2903220" y="685800"/>
                    <a:pt x="2536190" y="722630"/>
                    <a:pt x="2250440" y="750570"/>
                  </a:cubicBezTo>
                  <a:cubicBezTo>
                    <a:pt x="1993900" y="774700"/>
                    <a:pt x="1728470" y="820420"/>
                    <a:pt x="1522730" y="835660"/>
                  </a:cubicBezTo>
                  <a:cubicBezTo>
                    <a:pt x="1374140" y="847090"/>
                    <a:pt x="1219200" y="867410"/>
                    <a:pt x="1135380" y="848360"/>
                  </a:cubicBezTo>
                  <a:cubicBezTo>
                    <a:pt x="1092200" y="838200"/>
                    <a:pt x="1068070" y="822960"/>
                    <a:pt x="1042670" y="800100"/>
                  </a:cubicBezTo>
                  <a:cubicBezTo>
                    <a:pt x="1017270" y="778510"/>
                    <a:pt x="994410" y="745490"/>
                    <a:pt x="981710" y="713740"/>
                  </a:cubicBezTo>
                  <a:cubicBezTo>
                    <a:pt x="969010" y="681990"/>
                    <a:pt x="963930" y="643890"/>
                    <a:pt x="967740" y="609600"/>
                  </a:cubicBezTo>
                  <a:cubicBezTo>
                    <a:pt x="971550" y="576580"/>
                    <a:pt x="985520" y="539750"/>
                    <a:pt x="1004570" y="511810"/>
                  </a:cubicBezTo>
                  <a:cubicBezTo>
                    <a:pt x="1023620" y="482600"/>
                    <a:pt x="1057910" y="455930"/>
                    <a:pt x="1083310" y="440690"/>
                  </a:cubicBezTo>
                  <a:cubicBezTo>
                    <a:pt x="1099820" y="430530"/>
                    <a:pt x="1107440" y="427990"/>
                    <a:pt x="1131570" y="421640"/>
                  </a:cubicBezTo>
                  <a:cubicBezTo>
                    <a:pt x="1202690" y="403860"/>
                    <a:pt x="1410970" y="375920"/>
                    <a:pt x="1545590" y="364490"/>
                  </a:cubicBezTo>
                  <a:cubicBezTo>
                    <a:pt x="1671320" y="353060"/>
                    <a:pt x="1762760" y="350520"/>
                    <a:pt x="1913890" y="350520"/>
                  </a:cubicBezTo>
                  <a:cubicBezTo>
                    <a:pt x="2157730" y="350520"/>
                    <a:pt x="2612390" y="382270"/>
                    <a:pt x="2872740" y="386080"/>
                  </a:cubicBezTo>
                  <a:cubicBezTo>
                    <a:pt x="3049270" y="388620"/>
                    <a:pt x="3130550" y="386080"/>
                    <a:pt x="3319780" y="381000"/>
                  </a:cubicBezTo>
                  <a:cubicBezTo>
                    <a:pt x="3647440" y="372110"/>
                    <a:pt x="4298950" y="330200"/>
                    <a:pt x="4657090" y="322580"/>
                  </a:cubicBezTo>
                  <a:cubicBezTo>
                    <a:pt x="4898390" y="317500"/>
                    <a:pt x="5029200" y="318770"/>
                    <a:pt x="5264150" y="322580"/>
                  </a:cubicBezTo>
                  <a:cubicBezTo>
                    <a:pt x="5589270" y="328930"/>
                    <a:pt x="6101080" y="355600"/>
                    <a:pt x="6426200" y="359410"/>
                  </a:cubicBezTo>
                  <a:cubicBezTo>
                    <a:pt x="6659880" y="361950"/>
                    <a:pt x="6844030" y="347980"/>
                    <a:pt x="7029450" y="351790"/>
                  </a:cubicBezTo>
                  <a:cubicBezTo>
                    <a:pt x="7186930" y="354330"/>
                    <a:pt x="7373620" y="356870"/>
                    <a:pt x="7467600" y="373380"/>
                  </a:cubicBezTo>
                  <a:cubicBezTo>
                    <a:pt x="7514590" y="382270"/>
                    <a:pt x="7539990" y="388620"/>
                    <a:pt x="7569200" y="406400"/>
                  </a:cubicBezTo>
                  <a:cubicBezTo>
                    <a:pt x="7598410" y="425450"/>
                    <a:pt x="7626350" y="453390"/>
                    <a:pt x="7644130" y="482600"/>
                  </a:cubicBezTo>
                  <a:cubicBezTo>
                    <a:pt x="7661910" y="513080"/>
                    <a:pt x="7672070" y="556260"/>
                    <a:pt x="7674610" y="585470"/>
                  </a:cubicBezTo>
                  <a:cubicBezTo>
                    <a:pt x="7677150" y="605790"/>
                    <a:pt x="7675880" y="618490"/>
                    <a:pt x="7670800" y="638810"/>
                  </a:cubicBezTo>
                  <a:cubicBezTo>
                    <a:pt x="7664450" y="666750"/>
                    <a:pt x="7647940" y="708660"/>
                    <a:pt x="7626350" y="735330"/>
                  </a:cubicBezTo>
                  <a:cubicBezTo>
                    <a:pt x="7604760" y="762000"/>
                    <a:pt x="7567930" y="787400"/>
                    <a:pt x="7541260" y="800100"/>
                  </a:cubicBezTo>
                  <a:cubicBezTo>
                    <a:pt x="7523480" y="810260"/>
                    <a:pt x="7515860" y="811530"/>
                    <a:pt x="7490460" y="816610"/>
                  </a:cubicBezTo>
                  <a:cubicBezTo>
                    <a:pt x="7416800" y="830580"/>
                    <a:pt x="7231380" y="854710"/>
                    <a:pt x="7058660" y="855980"/>
                  </a:cubicBezTo>
                  <a:cubicBezTo>
                    <a:pt x="6795770" y="858520"/>
                    <a:pt x="6437630" y="803910"/>
                    <a:pt x="6066790" y="781050"/>
                  </a:cubicBezTo>
                  <a:cubicBezTo>
                    <a:pt x="5595620" y="753110"/>
                    <a:pt x="4955540" y="744220"/>
                    <a:pt x="4455160" y="703580"/>
                  </a:cubicBezTo>
                  <a:cubicBezTo>
                    <a:pt x="4019550" y="669290"/>
                    <a:pt x="3575050" y="613410"/>
                    <a:pt x="3233420" y="567690"/>
                  </a:cubicBezTo>
                  <a:cubicBezTo>
                    <a:pt x="2985770" y="533400"/>
                    <a:pt x="2777490" y="482600"/>
                    <a:pt x="2594610" y="466090"/>
                  </a:cubicBezTo>
                  <a:cubicBezTo>
                    <a:pt x="2461260" y="453390"/>
                    <a:pt x="2350770" y="453390"/>
                    <a:pt x="2244090" y="454660"/>
                  </a:cubicBezTo>
                  <a:cubicBezTo>
                    <a:pt x="2152650" y="455930"/>
                    <a:pt x="2085340" y="455930"/>
                    <a:pt x="1992630" y="469900"/>
                  </a:cubicBezTo>
                  <a:cubicBezTo>
                    <a:pt x="1878330" y="486410"/>
                    <a:pt x="1701800" y="546100"/>
                    <a:pt x="1610360" y="558800"/>
                  </a:cubicBezTo>
                  <a:cubicBezTo>
                    <a:pt x="1560830" y="565150"/>
                    <a:pt x="1531620" y="571500"/>
                    <a:pt x="1494790" y="565150"/>
                  </a:cubicBezTo>
                  <a:cubicBezTo>
                    <a:pt x="1457960" y="557530"/>
                    <a:pt x="1414780" y="534670"/>
                    <a:pt x="1389380" y="516890"/>
                  </a:cubicBezTo>
                  <a:cubicBezTo>
                    <a:pt x="1371600" y="504190"/>
                    <a:pt x="1361440" y="494030"/>
                    <a:pt x="1348740" y="474980"/>
                  </a:cubicBezTo>
                  <a:cubicBezTo>
                    <a:pt x="1330960" y="449580"/>
                    <a:pt x="1308100" y="406400"/>
                    <a:pt x="1301750" y="369570"/>
                  </a:cubicBezTo>
                  <a:cubicBezTo>
                    <a:pt x="1295400" y="332740"/>
                    <a:pt x="1301750" y="284480"/>
                    <a:pt x="1309370" y="254000"/>
                  </a:cubicBezTo>
                  <a:cubicBezTo>
                    <a:pt x="1314450" y="232410"/>
                    <a:pt x="1320800" y="218440"/>
                    <a:pt x="1333500" y="200660"/>
                  </a:cubicBezTo>
                  <a:cubicBezTo>
                    <a:pt x="1351280" y="175260"/>
                    <a:pt x="1389380" y="137160"/>
                    <a:pt x="1416050" y="119380"/>
                  </a:cubicBezTo>
                  <a:cubicBezTo>
                    <a:pt x="1433830" y="106680"/>
                    <a:pt x="1440180" y="102870"/>
                    <a:pt x="1469390" y="95250"/>
                  </a:cubicBezTo>
                  <a:cubicBezTo>
                    <a:pt x="1573530" y="69850"/>
                    <a:pt x="2009140" y="54610"/>
                    <a:pt x="2217420" y="46990"/>
                  </a:cubicBezTo>
                  <a:cubicBezTo>
                    <a:pt x="2367280" y="40640"/>
                    <a:pt x="2421890" y="33020"/>
                    <a:pt x="2603500" y="39370"/>
                  </a:cubicBezTo>
                  <a:cubicBezTo>
                    <a:pt x="3031490" y="53340"/>
                    <a:pt x="4276090" y="193040"/>
                    <a:pt x="4766310" y="218440"/>
                  </a:cubicBezTo>
                  <a:cubicBezTo>
                    <a:pt x="5017770" y="231140"/>
                    <a:pt x="5111750" y="229870"/>
                    <a:pt x="5339080" y="229870"/>
                  </a:cubicBezTo>
                  <a:cubicBezTo>
                    <a:pt x="5674360" y="231140"/>
                    <a:pt x="6388100" y="186690"/>
                    <a:pt x="6578600" y="208280"/>
                  </a:cubicBezTo>
                  <a:cubicBezTo>
                    <a:pt x="6637020" y="214630"/>
                    <a:pt x="6657340" y="218440"/>
                    <a:pt x="6690360" y="236220"/>
                  </a:cubicBezTo>
                  <a:cubicBezTo>
                    <a:pt x="6723380" y="252730"/>
                    <a:pt x="6755130" y="281940"/>
                    <a:pt x="6776720" y="312420"/>
                  </a:cubicBezTo>
                  <a:cubicBezTo>
                    <a:pt x="6798310" y="342900"/>
                    <a:pt x="6812280" y="388620"/>
                    <a:pt x="6817360" y="420370"/>
                  </a:cubicBezTo>
                  <a:cubicBezTo>
                    <a:pt x="6821170" y="441960"/>
                    <a:pt x="6821170" y="455930"/>
                    <a:pt x="6817360" y="477520"/>
                  </a:cubicBezTo>
                  <a:cubicBezTo>
                    <a:pt x="6812280" y="509270"/>
                    <a:pt x="6798310" y="554990"/>
                    <a:pt x="6776720" y="585470"/>
                  </a:cubicBezTo>
                  <a:cubicBezTo>
                    <a:pt x="6755130" y="615950"/>
                    <a:pt x="6723380" y="643890"/>
                    <a:pt x="6690360" y="661670"/>
                  </a:cubicBezTo>
                  <a:cubicBezTo>
                    <a:pt x="6657340" y="679450"/>
                    <a:pt x="6629400" y="683260"/>
                    <a:pt x="6578600" y="689610"/>
                  </a:cubicBezTo>
                  <a:cubicBezTo>
                    <a:pt x="6479540" y="702310"/>
                    <a:pt x="6330950" y="697230"/>
                    <a:pt x="6126480" y="698500"/>
                  </a:cubicBezTo>
                  <a:cubicBezTo>
                    <a:pt x="5699760" y="701040"/>
                    <a:pt x="4573270" y="676910"/>
                    <a:pt x="4144010" y="679450"/>
                  </a:cubicBezTo>
                  <a:cubicBezTo>
                    <a:pt x="3938270" y="681990"/>
                    <a:pt x="3876040" y="681990"/>
                    <a:pt x="3686810" y="690880"/>
                  </a:cubicBezTo>
                  <a:cubicBezTo>
                    <a:pt x="3376930" y="706120"/>
                    <a:pt x="2759710" y="748030"/>
                    <a:pt x="2461260" y="781050"/>
                  </a:cubicBezTo>
                  <a:cubicBezTo>
                    <a:pt x="2287270" y="800100"/>
                    <a:pt x="2169160" y="819150"/>
                    <a:pt x="2052320" y="842010"/>
                  </a:cubicBezTo>
                  <a:cubicBezTo>
                    <a:pt x="1960880" y="859790"/>
                    <a:pt x="1899920" y="873760"/>
                    <a:pt x="1812290" y="900430"/>
                  </a:cubicBezTo>
                  <a:cubicBezTo>
                    <a:pt x="1697990" y="935990"/>
                    <a:pt x="1537970" y="996950"/>
                    <a:pt x="1424940" y="1049020"/>
                  </a:cubicBezTo>
                  <a:cubicBezTo>
                    <a:pt x="1334770" y="1090930"/>
                    <a:pt x="1281430" y="1116330"/>
                    <a:pt x="1186180" y="1181100"/>
                  </a:cubicBezTo>
                  <a:cubicBezTo>
                    <a:pt x="1022350" y="1289050"/>
                    <a:pt x="717550" y="1560830"/>
                    <a:pt x="562610" y="1681480"/>
                  </a:cubicBezTo>
                  <a:cubicBezTo>
                    <a:pt x="471170" y="1752600"/>
                    <a:pt x="394970" y="1816100"/>
                    <a:pt x="342900" y="1847850"/>
                  </a:cubicBezTo>
                  <a:cubicBezTo>
                    <a:pt x="317500" y="1864360"/>
                    <a:pt x="303530" y="1873250"/>
                    <a:pt x="281940" y="1879600"/>
                  </a:cubicBezTo>
                  <a:cubicBezTo>
                    <a:pt x="259080" y="1887220"/>
                    <a:pt x="236220" y="1891030"/>
                    <a:pt x="213360" y="1889760"/>
                  </a:cubicBezTo>
                  <a:cubicBezTo>
                    <a:pt x="190500" y="1889760"/>
                    <a:pt x="166370" y="1885950"/>
                    <a:pt x="144780" y="1878330"/>
                  </a:cubicBezTo>
                  <a:cubicBezTo>
                    <a:pt x="123190" y="1870710"/>
                    <a:pt x="101600" y="1858010"/>
                    <a:pt x="83820" y="1844040"/>
                  </a:cubicBezTo>
                  <a:cubicBezTo>
                    <a:pt x="66040" y="1830070"/>
                    <a:pt x="49530" y="1812290"/>
                    <a:pt x="36830" y="1793240"/>
                  </a:cubicBezTo>
                  <a:cubicBezTo>
                    <a:pt x="24130" y="1774190"/>
                    <a:pt x="13970" y="1752600"/>
                    <a:pt x="7620" y="1729740"/>
                  </a:cubicBezTo>
                  <a:cubicBezTo>
                    <a:pt x="2540" y="1708150"/>
                    <a:pt x="0" y="1684020"/>
                    <a:pt x="1270" y="1661160"/>
                  </a:cubicBezTo>
                  <a:cubicBezTo>
                    <a:pt x="3810" y="1638300"/>
                    <a:pt x="8890" y="1614170"/>
                    <a:pt x="17780" y="1593850"/>
                  </a:cubicBezTo>
                  <a:cubicBezTo>
                    <a:pt x="26670" y="1572260"/>
                    <a:pt x="39370" y="1551940"/>
                    <a:pt x="54610" y="1534160"/>
                  </a:cubicBezTo>
                  <a:cubicBezTo>
                    <a:pt x="68580" y="1517650"/>
                    <a:pt x="87630" y="1501140"/>
                    <a:pt x="107950" y="1489710"/>
                  </a:cubicBezTo>
                  <a:cubicBezTo>
                    <a:pt x="127000" y="1478280"/>
                    <a:pt x="149860" y="1469390"/>
                    <a:pt x="172720" y="1465580"/>
                  </a:cubicBezTo>
                  <a:cubicBezTo>
                    <a:pt x="195580" y="1460500"/>
                    <a:pt x="219710" y="1459230"/>
                    <a:pt x="242570" y="1463040"/>
                  </a:cubicBezTo>
                  <a:cubicBezTo>
                    <a:pt x="264160" y="1465580"/>
                    <a:pt x="288290" y="1471930"/>
                    <a:pt x="308610" y="1482090"/>
                  </a:cubicBezTo>
                  <a:cubicBezTo>
                    <a:pt x="328930" y="1492250"/>
                    <a:pt x="349250" y="1506220"/>
                    <a:pt x="365760" y="1521460"/>
                  </a:cubicBezTo>
                  <a:cubicBezTo>
                    <a:pt x="382270" y="1537970"/>
                    <a:pt x="396240" y="1557020"/>
                    <a:pt x="406400" y="1577340"/>
                  </a:cubicBezTo>
                  <a:cubicBezTo>
                    <a:pt x="417830" y="1597660"/>
                    <a:pt x="424180" y="1621790"/>
                    <a:pt x="427990" y="1643380"/>
                  </a:cubicBezTo>
                  <a:cubicBezTo>
                    <a:pt x="431800" y="1666240"/>
                    <a:pt x="430530" y="1690370"/>
                    <a:pt x="426720" y="1713230"/>
                  </a:cubicBezTo>
                  <a:cubicBezTo>
                    <a:pt x="422910" y="1736090"/>
                    <a:pt x="415290" y="1758950"/>
                    <a:pt x="403860" y="1779270"/>
                  </a:cubicBezTo>
                  <a:cubicBezTo>
                    <a:pt x="392430" y="1798320"/>
                    <a:pt x="378460" y="1817370"/>
                    <a:pt x="360680" y="1833880"/>
                  </a:cubicBezTo>
                  <a:cubicBezTo>
                    <a:pt x="344170" y="1849120"/>
                    <a:pt x="323850" y="1861820"/>
                    <a:pt x="303530" y="1871980"/>
                  </a:cubicBezTo>
                  <a:cubicBezTo>
                    <a:pt x="281940" y="1880870"/>
                    <a:pt x="259080" y="1887220"/>
                    <a:pt x="236220" y="1889760"/>
                  </a:cubicBezTo>
                  <a:cubicBezTo>
                    <a:pt x="213360" y="1891030"/>
                    <a:pt x="189230" y="1889760"/>
                    <a:pt x="166370" y="1884680"/>
                  </a:cubicBezTo>
                  <a:cubicBezTo>
                    <a:pt x="144780" y="1879600"/>
                    <a:pt x="121920" y="1869440"/>
                    <a:pt x="102870" y="1858010"/>
                  </a:cubicBezTo>
                  <a:cubicBezTo>
                    <a:pt x="82550" y="1845310"/>
                    <a:pt x="64770" y="1830070"/>
                    <a:pt x="50800" y="1812290"/>
                  </a:cubicBezTo>
                  <a:cubicBezTo>
                    <a:pt x="35560" y="1794510"/>
                    <a:pt x="22860" y="1772920"/>
                    <a:pt x="15240" y="1752600"/>
                  </a:cubicBezTo>
                  <a:cubicBezTo>
                    <a:pt x="7620" y="1731010"/>
                    <a:pt x="2540" y="1706880"/>
                    <a:pt x="1270" y="1684020"/>
                  </a:cubicBezTo>
                  <a:cubicBezTo>
                    <a:pt x="0" y="1661160"/>
                    <a:pt x="3810" y="1637030"/>
                    <a:pt x="10160" y="1615440"/>
                  </a:cubicBezTo>
                  <a:cubicBezTo>
                    <a:pt x="16510" y="1592580"/>
                    <a:pt x="26670" y="1570990"/>
                    <a:pt x="39370" y="1551940"/>
                  </a:cubicBezTo>
                  <a:cubicBezTo>
                    <a:pt x="53340" y="1534160"/>
                    <a:pt x="64770" y="1522730"/>
                    <a:pt x="88900" y="1502410"/>
                  </a:cubicBezTo>
                  <a:cubicBezTo>
                    <a:pt x="132080" y="1465580"/>
                    <a:pt x="208280" y="1422400"/>
                    <a:pt x="294640" y="1355090"/>
                  </a:cubicBezTo>
                  <a:cubicBezTo>
                    <a:pt x="457200" y="1229360"/>
                    <a:pt x="789940" y="913130"/>
                    <a:pt x="974090" y="789940"/>
                  </a:cubicBezTo>
                  <a:cubicBezTo>
                    <a:pt x="1085850" y="715010"/>
                    <a:pt x="1153160" y="683260"/>
                    <a:pt x="1263650" y="636270"/>
                  </a:cubicBezTo>
                  <a:cubicBezTo>
                    <a:pt x="1395730" y="580390"/>
                    <a:pt x="1563370" y="523240"/>
                    <a:pt x="1718310" y="483870"/>
                  </a:cubicBezTo>
                  <a:cubicBezTo>
                    <a:pt x="1871980" y="444500"/>
                    <a:pt x="1986280" y="425450"/>
                    <a:pt x="2186940" y="401320"/>
                  </a:cubicBezTo>
                  <a:cubicBezTo>
                    <a:pt x="2542540" y="359410"/>
                    <a:pt x="3144520" y="328930"/>
                    <a:pt x="3675380" y="306070"/>
                  </a:cubicBezTo>
                  <a:cubicBezTo>
                    <a:pt x="4283710" y="280670"/>
                    <a:pt x="5101590" y="284480"/>
                    <a:pt x="5636260" y="262890"/>
                  </a:cubicBezTo>
                  <a:cubicBezTo>
                    <a:pt x="6007100" y="247650"/>
                    <a:pt x="6454140" y="204470"/>
                    <a:pt x="6578600" y="208280"/>
                  </a:cubicBezTo>
                  <a:cubicBezTo>
                    <a:pt x="6609080" y="209550"/>
                    <a:pt x="6615430" y="208280"/>
                    <a:pt x="6635750" y="215900"/>
                  </a:cubicBezTo>
                  <a:cubicBezTo>
                    <a:pt x="6666230" y="224790"/>
                    <a:pt x="6710680" y="243840"/>
                    <a:pt x="6738620" y="269240"/>
                  </a:cubicBezTo>
                  <a:cubicBezTo>
                    <a:pt x="6766560" y="293370"/>
                    <a:pt x="6790690" y="328930"/>
                    <a:pt x="6803390" y="363220"/>
                  </a:cubicBezTo>
                  <a:cubicBezTo>
                    <a:pt x="6817360" y="398780"/>
                    <a:pt x="6822440" y="440690"/>
                    <a:pt x="6817360" y="477520"/>
                  </a:cubicBezTo>
                  <a:cubicBezTo>
                    <a:pt x="6813550" y="514350"/>
                    <a:pt x="6793230" y="558800"/>
                    <a:pt x="6776720" y="585470"/>
                  </a:cubicBezTo>
                  <a:cubicBezTo>
                    <a:pt x="6765290" y="604520"/>
                    <a:pt x="6752590" y="615950"/>
                    <a:pt x="6738620" y="628650"/>
                  </a:cubicBezTo>
                  <a:cubicBezTo>
                    <a:pt x="6723380" y="641350"/>
                    <a:pt x="6710680" y="652780"/>
                    <a:pt x="6690360" y="661670"/>
                  </a:cubicBezTo>
                  <a:cubicBezTo>
                    <a:pt x="6662420" y="674370"/>
                    <a:pt x="6637020" y="683260"/>
                    <a:pt x="6578600" y="689610"/>
                  </a:cubicBezTo>
                  <a:cubicBezTo>
                    <a:pt x="6388100" y="709930"/>
                    <a:pt x="5726430" y="674370"/>
                    <a:pt x="5330190" y="659130"/>
                  </a:cubicBezTo>
                  <a:cubicBezTo>
                    <a:pt x="4969510" y="646430"/>
                    <a:pt x="4646930" y="631190"/>
                    <a:pt x="4297680" y="608330"/>
                  </a:cubicBezTo>
                  <a:cubicBezTo>
                    <a:pt x="3935730" y="585470"/>
                    <a:pt x="3502660" y="537210"/>
                    <a:pt x="3194050" y="520700"/>
                  </a:cubicBezTo>
                  <a:cubicBezTo>
                    <a:pt x="2971800" y="509270"/>
                    <a:pt x="2819400" y="500380"/>
                    <a:pt x="2618740" y="505460"/>
                  </a:cubicBezTo>
                  <a:cubicBezTo>
                    <a:pt x="2400300" y="510540"/>
                    <a:pt x="2136140" y="549910"/>
                    <a:pt x="1932940" y="558800"/>
                  </a:cubicBezTo>
                  <a:cubicBezTo>
                    <a:pt x="1770380" y="566420"/>
                    <a:pt x="1590040" y="585470"/>
                    <a:pt x="1494790" y="565150"/>
                  </a:cubicBezTo>
                  <a:cubicBezTo>
                    <a:pt x="1446530" y="554990"/>
                    <a:pt x="1416050" y="534670"/>
                    <a:pt x="1389380" y="516890"/>
                  </a:cubicBezTo>
                  <a:cubicBezTo>
                    <a:pt x="1371600" y="504190"/>
                    <a:pt x="1361440" y="494030"/>
                    <a:pt x="1348740" y="474980"/>
                  </a:cubicBezTo>
                  <a:cubicBezTo>
                    <a:pt x="1330960" y="449580"/>
                    <a:pt x="1308100" y="406400"/>
                    <a:pt x="1301750" y="369570"/>
                  </a:cubicBezTo>
                  <a:cubicBezTo>
                    <a:pt x="1295400" y="332740"/>
                    <a:pt x="1297940" y="289560"/>
                    <a:pt x="1309370" y="254000"/>
                  </a:cubicBezTo>
                  <a:cubicBezTo>
                    <a:pt x="1320800" y="218440"/>
                    <a:pt x="1341120" y="182880"/>
                    <a:pt x="1369060" y="154940"/>
                  </a:cubicBezTo>
                  <a:cubicBezTo>
                    <a:pt x="1402080" y="123190"/>
                    <a:pt x="1443990" y="101600"/>
                    <a:pt x="1499870" y="82550"/>
                  </a:cubicBezTo>
                  <a:cubicBezTo>
                    <a:pt x="1584960" y="52070"/>
                    <a:pt x="1731010" y="35560"/>
                    <a:pt x="1838960" y="21590"/>
                  </a:cubicBezTo>
                  <a:cubicBezTo>
                    <a:pt x="1938020" y="8890"/>
                    <a:pt x="2029460" y="1270"/>
                    <a:pt x="2125980" y="0"/>
                  </a:cubicBezTo>
                  <a:cubicBezTo>
                    <a:pt x="2225040" y="0"/>
                    <a:pt x="2292350" y="2540"/>
                    <a:pt x="2423160" y="17780"/>
                  </a:cubicBezTo>
                  <a:cubicBezTo>
                    <a:pt x="2683510" y="46990"/>
                    <a:pt x="3215640" y="162560"/>
                    <a:pt x="3576320" y="212090"/>
                  </a:cubicBezTo>
                  <a:cubicBezTo>
                    <a:pt x="3896360" y="255270"/>
                    <a:pt x="4243070" y="285750"/>
                    <a:pt x="4481830" y="307340"/>
                  </a:cubicBezTo>
                  <a:cubicBezTo>
                    <a:pt x="4638040" y="320040"/>
                    <a:pt x="4704080" y="326390"/>
                    <a:pt x="4869180" y="334010"/>
                  </a:cubicBezTo>
                  <a:cubicBezTo>
                    <a:pt x="5162550" y="346710"/>
                    <a:pt x="5711190" y="342900"/>
                    <a:pt x="6094730" y="355600"/>
                  </a:cubicBezTo>
                  <a:cubicBezTo>
                    <a:pt x="6432550" y="367030"/>
                    <a:pt x="6795770" y="407670"/>
                    <a:pt x="7048500" y="405130"/>
                  </a:cubicBezTo>
                  <a:cubicBezTo>
                    <a:pt x="7217410" y="402590"/>
                    <a:pt x="7376160" y="363220"/>
                    <a:pt x="7467600" y="373380"/>
                  </a:cubicBezTo>
                  <a:cubicBezTo>
                    <a:pt x="7514590" y="379730"/>
                    <a:pt x="7539990" y="388620"/>
                    <a:pt x="7569200" y="406400"/>
                  </a:cubicBezTo>
                  <a:cubicBezTo>
                    <a:pt x="7598410" y="425450"/>
                    <a:pt x="7627620" y="458470"/>
                    <a:pt x="7644130" y="482600"/>
                  </a:cubicBezTo>
                  <a:cubicBezTo>
                    <a:pt x="7655560" y="500380"/>
                    <a:pt x="7660640" y="511810"/>
                    <a:pt x="7665720" y="532130"/>
                  </a:cubicBezTo>
                  <a:cubicBezTo>
                    <a:pt x="7672070" y="560070"/>
                    <a:pt x="7674610" y="609600"/>
                    <a:pt x="7670800" y="638810"/>
                  </a:cubicBezTo>
                  <a:cubicBezTo>
                    <a:pt x="7668260" y="659130"/>
                    <a:pt x="7664450" y="671830"/>
                    <a:pt x="7654290" y="689610"/>
                  </a:cubicBezTo>
                  <a:cubicBezTo>
                    <a:pt x="7640320" y="715010"/>
                    <a:pt x="7609840" y="754380"/>
                    <a:pt x="7588250" y="773430"/>
                  </a:cubicBezTo>
                  <a:cubicBezTo>
                    <a:pt x="7571740" y="786130"/>
                    <a:pt x="7561580" y="793750"/>
                    <a:pt x="7541260" y="800100"/>
                  </a:cubicBezTo>
                  <a:cubicBezTo>
                    <a:pt x="7514590" y="810260"/>
                    <a:pt x="7482840" y="817880"/>
                    <a:pt x="7435850" y="819150"/>
                  </a:cubicBezTo>
                  <a:cubicBezTo>
                    <a:pt x="7344410" y="820420"/>
                    <a:pt x="7194550" y="781050"/>
                    <a:pt x="7025640" y="767080"/>
                  </a:cubicBezTo>
                  <a:cubicBezTo>
                    <a:pt x="6758940" y="744220"/>
                    <a:pt x="6300470" y="730250"/>
                    <a:pt x="5985510" y="718820"/>
                  </a:cubicBezTo>
                  <a:cubicBezTo>
                    <a:pt x="5723890" y="709930"/>
                    <a:pt x="5494020" y="703580"/>
                    <a:pt x="5265420" y="702310"/>
                  </a:cubicBezTo>
                  <a:cubicBezTo>
                    <a:pt x="5058410" y="701040"/>
                    <a:pt x="4911090" y="699770"/>
                    <a:pt x="4674870" y="707390"/>
                  </a:cubicBezTo>
                  <a:cubicBezTo>
                    <a:pt x="4316730" y="718820"/>
                    <a:pt x="3780790" y="765810"/>
                    <a:pt x="3327400" y="781050"/>
                  </a:cubicBezTo>
                  <a:cubicBezTo>
                    <a:pt x="2866390" y="795020"/>
                    <a:pt x="2332990" y="778510"/>
                    <a:pt x="1932940" y="793750"/>
                  </a:cubicBezTo>
                  <a:cubicBezTo>
                    <a:pt x="1630680" y="805180"/>
                    <a:pt x="1242060" y="863600"/>
                    <a:pt x="1135380" y="848360"/>
                  </a:cubicBezTo>
                  <a:cubicBezTo>
                    <a:pt x="1108710" y="844550"/>
                    <a:pt x="1103630" y="840740"/>
                    <a:pt x="1085850" y="830580"/>
                  </a:cubicBezTo>
                  <a:cubicBezTo>
                    <a:pt x="1061720" y="815340"/>
                    <a:pt x="1026160" y="788670"/>
                    <a:pt x="1007110" y="760730"/>
                  </a:cubicBezTo>
                  <a:cubicBezTo>
                    <a:pt x="986790" y="732790"/>
                    <a:pt x="972820" y="697230"/>
                    <a:pt x="969010" y="662940"/>
                  </a:cubicBezTo>
                  <a:cubicBezTo>
                    <a:pt x="963930" y="628650"/>
                    <a:pt x="971550" y="585470"/>
                    <a:pt x="980440" y="558800"/>
                  </a:cubicBezTo>
                  <a:cubicBezTo>
                    <a:pt x="986790" y="538480"/>
                    <a:pt x="994410" y="525780"/>
                    <a:pt x="1004570" y="511810"/>
                  </a:cubicBezTo>
                  <a:cubicBezTo>
                    <a:pt x="1014730" y="496570"/>
                    <a:pt x="1023620" y="483870"/>
                    <a:pt x="1038860" y="471170"/>
                  </a:cubicBezTo>
                  <a:cubicBezTo>
                    <a:pt x="1061720" y="453390"/>
                    <a:pt x="1084580" y="434340"/>
                    <a:pt x="1131570" y="421640"/>
                  </a:cubicBezTo>
                  <a:cubicBezTo>
                    <a:pt x="1258570" y="388620"/>
                    <a:pt x="1607820" y="425450"/>
                    <a:pt x="1863090" y="408940"/>
                  </a:cubicBezTo>
                  <a:cubicBezTo>
                    <a:pt x="2145030" y="392430"/>
                    <a:pt x="2508250" y="334010"/>
                    <a:pt x="2750820" y="316230"/>
                  </a:cubicBezTo>
                  <a:cubicBezTo>
                    <a:pt x="2918460" y="304800"/>
                    <a:pt x="3030220" y="300990"/>
                    <a:pt x="3177540" y="300990"/>
                  </a:cubicBezTo>
                  <a:cubicBezTo>
                    <a:pt x="3337560" y="302260"/>
                    <a:pt x="3497580" y="311150"/>
                    <a:pt x="3676650" y="325120"/>
                  </a:cubicBezTo>
                  <a:cubicBezTo>
                    <a:pt x="3886200" y="340360"/>
                    <a:pt x="4100830" y="364490"/>
                    <a:pt x="4357370" y="394970"/>
                  </a:cubicBezTo>
                  <a:cubicBezTo>
                    <a:pt x="4693920" y="434340"/>
                    <a:pt x="5170170" y="495300"/>
                    <a:pt x="5520690" y="551180"/>
                  </a:cubicBezTo>
                  <a:cubicBezTo>
                    <a:pt x="5811520" y="598170"/>
                    <a:pt x="6096000" y="647700"/>
                    <a:pt x="6315710" y="698500"/>
                  </a:cubicBezTo>
                  <a:cubicBezTo>
                    <a:pt x="6473190" y="735330"/>
                    <a:pt x="6645910" y="788670"/>
                    <a:pt x="6717030" y="812800"/>
                  </a:cubicBezTo>
                  <a:cubicBezTo>
                    <a:pt x="6743700" y="821690"/>
                    <a:pt x="6752590" y="821690"/>
                    <a:pt x="6770370" y="833120"/>
                  </a:cubicBezTo>
                  <a:cubicBezTo>
                    <a:pt x="6797040" y="848360"/>
                    <a:pt x="6835140" y="877570"/>
                    <a:pt x="6856730" y="908050"/>
                  </a:cubicBezTo>
                  <a:cubicBezTo>
                    <a:pt x="6877050" y="938530"/>
                    <a:pt x="6891020" y="984250"/>
                    <a:pt x="6897370" y="1014730"/>
                  </a:cubicBezTo>
                  <a:cubicBezTo>
                    <a:pt x="6901180" y="1036320"/>
                    <a:pt x="6901180" y="1050290"/>
                    <a:pt x="6897370" y="1071880"/>
                  </a:cubicBezTo>
                  <a:cubicBezTo>
                    <a:pt x="6892290" y="1102360"/>
                    <a:pt x="6873240" y="1151890"/>
                    <a:pt x="6856730" y="1178560"/>
                  </a:cubicBezTo>
                  <a:cubicBezTo>
                    <a:pt x="6845300" y="1197610"/>
                    <a:pt x="6836410" y="1207770"/>
                    <a:pt x="6818630" y="1221740"/>
                  </a:cubicBezTo>
                  <a:cubicBezTo>
                    <a:pt x="6794500" y="1240790"/>
                    <a:pt x="6774180" y="1259840"/>
                    <a:pt x="6718300" y="1275080"/>
                  </a:cubicBezTo>
                  <a:cubicBezTo>
                    <a:pt x="6520180" y="1325880"/>
                    <a:pt x="5633720" y="1289050"/>
                    <a:pt x="5285740" y="1303020"/>
                  </a:cubicBezTo>
                  <a:cubicBezTo>
                    <a:pt x="5086350" y="1309370"/>
                    <a:pt x="4964430" y="1315720"/>
                    <a:pt x="4815840" y="1328420"/>
                  </a:cubicBezTo>
                  <a:cubicBezTo>
                    <a:pt x="4682490" y="1338580"/>
                    <a:pt x="4611370" y="1355090"/>
                    <a:pt x="4437380" y="1367790"/>
                  </a:cubicBezTo>
                  <a:cubicBezTo>
                    <a:pt x="4056380" y="1397000"/>
                    <a:pt x="3068320" y="1412240"/>
                    <a:pt x="2609850" y="1455420"/>
                  </a:cubicBezTo>
                  <a:cubicBezTo>
                    <a:pt x="2330450" y="1480820"/>
                    <a:pt x="2148840" y="1503680"/>
                    <a:pt x="1939290" y="1548130"/>
                  </a:cubicBezTo>
                  <a:cubicBezTo>
                    <a:pt x="1751330" y="1588770"/>
                    <a:pt x="1499870" y="1695450"/>
                    <a:pt x="1410970" y="1704340"/>
                  </a:cubicBezTo>
                  <a:cubicBezTo>
                    <a:pt x="1381760" y="1706880"/>
                    <a:pt x="1372870" y="1704340"/>
                    <a:pt x="1350010" y="1697990"/>
                  </a:cubicBezTo>
                  <a:cubicBezTo>
                    <a:pt x="1319530" y="1689100"/>
                    <a:pt x="1268730" y="1663700"/>
                    <a:pt x="1243330" y="1644650"/>
                  </a:cubicBezTo>
                  <a:cubicBezTo>
                    <a:pt x="1224280" y="1630680"/>
                    <a:pt x="1214120" y="1619250"/>
                    <a:pt x="1201420" y="1600200"/>
                  </a:cubicBezTo>
                  <a:cubicBezTo>
                    <a:pt x="1183640" y="1572260"/>
                    <a:pt x="1163320" y="1520190"/>
                    <a:pt x="1155700" y="1488440"/>
                  </a:cubicBezTo>
                  <a:cubicBezTo>
                    <a:pt x="1151890" y="1465580"/>
                    <a:pt x="1150620" y="1450340"/>
                    <a:pt x="1154430" y="1427480"/>
                  </a:cubicBezTo>
                  <a:cubicBezTo>
                    <a:pt x="1159510" y="1395730"/>
                    <a:pt x="1173480" y="1346200"/>
                    <a:pt x="1195070" y="1314450"/>
                  </a:cubicBezTo>
                  <a:cubicBezTo>
                    <a:pt x="1216660" y="1281430"/>
                    <a:pt x="1256030" y="1249680"/>
                    <a:pt x="1283970" y="1231900"/>
                  </a:cubicBezTo>
                  <a:cubicBezTo>
                    <a:pt x="1303020" y="1220470"/>
                    <a:pt x="1339850" y="1209040"/>
                    <a:pt x="1339850" y="12090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247775" y="9529762"/>
            <a:ext cx="2987992" cy="616268"/>
            <a:chOff x="0" y="0"/>
            <a:chExt cx="3983990" cy="821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8260"/>
              <a:ext cx="3883660" cy="726440"/>
            </a:xfrm>
            <a:custGeom>
              <a:avLst/>
              <a:gdLst/>
              <a:ahLst/>
              <a:cxnLst/>
              <a:rect r="r" b="b" t="t" l="l"/>
              <a:pathLst>
                <a:path h="726440" w="3883660">
                  <a:moveTo>
                    <a:pt x="297180" y="2540"/>
                  </a:moveTo>
                  <a:cubicBezTo>
                    <a:pt x="946150" y="128270"/>
                    <a:pt x="1083310" y="148590"/>
                    <a:pt x="1249680" y="168910"/>
                  </a:cubicBezTo>
                  <a:cubicBezTo>
                    <a:pt x="1447800" y="191770"/>
                    <a:pt x="1703070" y="213360"/>
                    <a:pt x="1903730" y="226060"/>
                  </a:cubicBezTo>
                  <a:cubicBezTo>
                    <a:pt x="2072640" y="237490"/>
                    <a:pt x="2213610" y="247650"/>
                    <a:pt x="2371090" y="246380"/>
                  </a:cubicBezTo>
                  <a:cubicBezTo>
                    <a:pt x="2532380" y="246380"/>
                    <a:pt x="2710180" y="220980"/>
                    <a:pt x="2860040" y="220980"/>
                  </a:cubicBezTo>
                  <a:cubicBezTo>
                    <a:pt x="2987040" y="220980"/>
                    <a:pt x="3088640" y="236220"/>
                    <a:pt x="3211830" y="238760"/>
                  </a:cubicBezTo>
                  <a:cubicBezTo>
                    <a:pt x="3347720" y="241300"/>
                    <a:pt x="3556000" y="228600"/>
                    <a:pt x="3641090" y="234950"/>
                  </a:cubicBezTo>
                  <a:cubicBezTo>
                    <a:pt x="3677920" y="238760"/>
                    <a:pt x="3694430" y="240030"/>
                    <a:pt x="3718560" y="248920"/>
                  </a:cubicBezTo>
                  <a:cubicBezTo>
                    <a:pt x="3742690" y="256540"/>
                    <a:pt x="3766820" y="270510"/>
                    <a:pt x="3788410" y="285750"/>
                  </a:cubicBezTo>
                  <a:cubicBezTo>
                    <a:pt x="3808730" y="302260"/>
                    <a:pt x="3827780" y="321310"/>
                    <a:pt x="3841750" y="342900"/>
                  </a:cubicBezTo>
                  <a:cubicBezTo>
                    <a:pt x="3855720" y="364490"/>
                    <a:pt x="3867150" y="389890"/>
                    <a:pt x="3873500" y="415290"/>
                  </a:cubicBezTo>
                  <a:cubicBezTo>
                    <a:pt x="3881120" y="439420"/>
                    <a:pt x="3883660" y="467360"/>
                    <a:pt x="3882390" y="492760"/>
                  </a:cubicBezTo>
                  <a:cubicBezTo>
                    <a:pt x="3879850" y="519430"/>
                    <a:pt x="3874770" y="546100"/>
                    <a:pt x="3864610" y="570230"/>
                  </a:cubicBezTo>
                  <a:cubicBezTo>
                    <a:pt x="3854450" y="594360"/>
                    <a:pt x="3840480" y="617220"/>
                    <a:pt x="3822700" y="637540"/>
                  </a:cubicBezTo>
                  <a:cubicBezTo>
                    <a:pt x="3806190" y="656590"/>
                    <a:pt x="3785870" y="674370"/>
                    <a:pt x="3763010" y="687070"/>
                  </a:cubicBezTo>
                  <a:cubicBezTo>
                    <a:pt x="3740150" y="701040"/>
                    <a:pt x="3714750" y="709930"/>
                    <a:pt x="3689350" y="716280"/>
                  </a:cubicBezTo>
                  <a:cubicBezTo>
                    <a:pt x="3663950" y="721360"/>
                    <a:pt x="3637280" y="722630"/>
                    <a:pt x="3610610" y="720090"/>
                  </a:cubicBezTo>
                  <a:cubicBezTo>
                    <a:pt x="3585210" y="716280"/>
                    <a:pt x="3558540" y="708660"/>
                    <a:pt x="3535680" y="698500"/>
                  </a:cubicBezTo>
                  <a:cubicBezTo>
                    <a:pt x="3512820" y="687070"/>
                    <a:pt x="3489960" y="671830"/>
                    <a:pt x="3470910" y="652780"/>
                  </a:cubicBezTo>
                  <a:cubicBezTo>
                    <a:pt x="3451860" y="635000"/>
                    <a:pt x="3435350" y="613410"/>
                    <a:pt x="3423920" y="590550"/>
                  </a:cubicBezTo>
                  <a:cubicBezTo>
                    <a:pt x="3411220" y="567690"/>
                    <a:pt x="3403600" y="541020"/>
                    <a:pt x="3399790" y="515620"/>
                  </a:cubicBezTo>
                  <a:cubicBezTo>
                    <a:pt x="3394710" y="490220"/>
                    <a:pt x="3395980" y="462280"/>
                    <a:pt x="3399790" y="436880"/>
                  </a:cubicBezTo>
                  <a:cubicBezTo>
                    <a:pt x="3404870" y="411480"/>
                    <a:pt x="3413760" y="384810"/>
                    <a:pt x="3425190" y="363220"/>
                  </a:cubicBezTo>
                  <a:cubicBezTo>
                    <a:pt x="3437890" y="340360"/>
                    <a:pt x="3454400" y="317500"/>
                    <a:pt x="3473450" y="300990"/>
                  </a:cubicBezTo>
                  <a:cubicBezTo>
                    <a:pt x="3492500" y="283210"/>
                    <a:pt x="3515360" y="267970"/>
                    <a:pt x="3539490" y="256540"/>
                  </a:cubicBezTo>
                  <a:cubicBezTo>
                    <a:pt x="3562350" y="246380"/>
                    <a:pt x="3589020" y="238760"/>
                    <a:pt x="3614420" y="236220"/>
                  </a:cubicBezTo>
                  <a:cubicBezTo>
                    <a:pt x="3641090" y="233680"/>
                    <a:pt x="3667760" y="234950"/>
                    <a:pt x="3693160" y="241300"/>
                  </a:cubicBezTo>
                  <a:cubicBezTo>
                    <a:pt x="3718560" y="247650"/>
                    <a:pt x="3743960" y="257810"/>
                    <a:pt x="3766820" y="270510"/>
                  </a:cubicBezTo>
                  <a:cubicBezTo>
                    <a:pt x="3788410" y="284480"/>
                    <a:pt x="3808730" y="302260"/>
                    <a:pt x="3825240" y="322580"/>
                  </a:cubicBezTo>
                  <a:cubicBezTo>
                    <a:pt x="3841750" y="341630"/>
                    <a:pt x="3856990" y="365760"/>
                    <a:pt x="3865880" y="389890"/>
                  </a:cubicBezTo>
                  <a:cubicBezTo>
                    <a:pt x="3874770" y="414020"/>
                    <a:pt x="3881120" y="440690"/>
                    <a:pt x="3882390" y="467360"/>
                  </a:cubicBezTo>
                  <a:cubicBezTo>
                    <a:pt x="3883660" y="492760"/>
                    <a:pt x="3879850" y="520700"/>
                    <a:pt x="3873500" y="544830"/>
                  </a:cubicBezTo>
                  <a:cubicBezTo>
                    <a:pt x="3865880" y="570230"/>
                    <a:pt x="3854450" y="594360"/>
                    <a:pt x="3839210" y="615950"/>
                  </a:cubicBezTo>
                  <a:cubicBezTo>
                    <a:pt x="3825240" y="637540"/>
                    <a:pt x="3806190" y="657860"/>
                    <a:pt x="3784600" y="673100"/>
                  </a:cubicBezTo>
                  <a:cubicBezTo>
                    <a:pt x="3764280" y="688340"/>
                    <a:pt x="3740150" y="701040"/>
                    <a:pt x="3714750" y="708660"/>
                  </a:cubicBezTo>
                  <a:cubicBezTo>
                    <a:pt x="3690620" y="717550"/>
                    <a:pt x="3674110" y="718820"/>
                    <a:pt x="3637280" y="721360"/>
                  </a:cubicBezTo>
                  <a:cubicBezTo>
                    <a:pt x="3549650" y="726440"/>
                    <a:pt x="3324860" y="716280"/>
                    <a:pt x="3190240" y="707390"/>
                  </a:cubicBezTo>
                  <a:cubicBezTo>
                    <a:pt x="3077210" y="701040"/>
                    <a:pt x="2998470" y="681990"/>
                    <a:pt x="2881630" y="679450"/>
                  </a:cubicBezTo>
                  <a:cubicBezTo>
                    <a:pt x="2729230" y="674370"/>
                    <a:pt x="2498090" y="698500"/>
                    <a:pt x="2355850" y="697230"/>
                  </a:cubicBezTo>
                  <a:cubicBezTo>
                    <a:pt x="2258060" y="697230"/>
                    <a:pt x="2223770" y="694690"/>
                    <a:pt x="2108200" y="687070"/>
                  </a:cubicBezTo>
                  <a:cubicBezTo>
                    <a:pt x="1832610" y="668020"/>
                    <a:pt x="1064260" y="600710"/>
                    <a:pt x="717550" y="566420"/>
                  </a:cubicBezTo>
                  <a:cubicBezTo>
                    <a:pt x="508000" y="544830"/>
                    <a:pt x="302260" y="524510"/>
                    <a:pt x="217170" y="508000"/>
                  </a:cubicBezTo>
                  <a:cubicBezTo>
                    <a:pt x="186690" y="501650"/>
                    <a:pt x="179070" y="501650"/>
                    <a:pt x="157480" y="491490"/>
                  </a:cubicBezTo>
                  <a:cubicBezTo>
                    <a:pt x="128270" y="476250"/>
                    <a:pt x="82550" y="441960"/>
                    <a:pt x="59690" y="417830"/>
                  </a:cubicBezTo>
                  <a:cubicBezTo>
                    <a:pt x="43180" y="401320"/>
                    <a:pt x="35560" y="388620"/>
                    <a:pt x="25400" y="365760"/>
                  </a:cubicBezTo>
                  <a:cubicBezTo>
                    <a:pt x="13970" y="335280"/>
                    <a:pt x="1270" y="279400"/>
                    <a:pt x="1270" y="246380"/>
                  </a:cubicBezTo>
                  <a:cubicBezTo>
                    <a:pt x="0" y="222250"/>
                    <a:pt x="2540" y="207010"/>
                    <a:pt x="10160" y="185420"/>
                  </a:cubicBezTo>
                  <a:cubicBezTo>
                    <a:pt x="21590" y="153670"/>
                    <a:pt x="44450" y="107950"/>
                    <a:pt x="71120" y="78740"/>
                  </a:cubicBezTo>
                  <a:cubicBezTo>
                    <a:pt x="99060" y="49530"/>
                    <a:pt x="137160" y="25400"/>
                    <a:pt x="173990" y="12700"/>
                  </a:cubicBezTo>
                  <a:cubicBezTo>
                    <a:pt x="212090" y="0"/>
                    <a:pt x="297180" y="2540"/>
                    <a:pt x="297180" y="25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261110" y="9705022"/>
            <a:ext cx="3345180" cy="433388"/>
            <a:chOff x="0" y="0"/>
            <a:chExt cx="4460240" cy="5778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6990" y="54610"/>
              <a:ext cx="4363720" cy="513080"/>
            </a:xfrm>
            <a:custGeom>
              <a:avLst/>
              <a:gdLst/>
              <a:ahLst/>
              <a:cxnLst/>
              <a:rect r="r" b="b" t="t" l="l"/>
              <a:pathLst>
                <a:path h="513080" w="4363720">
                  <a:moveTo>
                    <a:pt x="234950" y="0"/>
                  </a:moveTo>
                  <a:cubicBezTo>
                    <a:pt x="2094230" y="1270"/>
                    <a:pt x="2820670" y="27940"/>
                    <a:pt x="3298190" y="29210"/>
                  </a:cubicBezTo>
                  <a:cubicBezTo>
                    <a:pt x="3630930" y="30480"/>
                    <a:pt x="4019550" y="10160"/>
                    <a:pt x="4145280" y="20320"/>
                  </a:cubicBezTo>
                  <a:cubicBezTo>
                    <a:pt x="4182110" y="22860"/>
                    <a:pt x="4193540" y="24130"/>
                    <a:pt x="4215130" y="31750"/>
                  </a:cubicBezTo>
                  <a:cubicBezTo>
                    <a:pt x="4236720" y="39370"/>
                    <a:pt x="4258310" y="50800"/>
                    <a:pt x="4277360" y="64770"/>
                  </a:cubicBezTo>
                  <a:cubicBezTo>
                    <a:pt x="4295140" y="78740"/>
                    <a:pt x="4312920" y="97790"/>
                    <a:pt x="4325620" y="116840"/>
                  </a:cubicBezTo>
                  <a:cubicBezTo>
                    <a:pt x="4338320" y="135890"/>
                    <a:pt x="4348480" y="158750"/>
                    <a:pt x="4354830" y="180340"/>
                  </a:cubicBezTo>
                  <a:cubicBezTo>
                    <a:pt x="4361180" y="203200"/>
                    <a:pt x="4363720" y="227330"/>
                    <a:pt x="4362450" y="250190"/>
                  </a:cubicBezTo>
                  <a:cubicBezTo>
                    <a:pt x="4361180" y="274320"/>
                    <a:pt x="4354830" y="298450"/>
                    <a:pt x="4347210" y="320040"/>
                  </a:cubicBezTo>
                  <a:cubicBezTo>
                    <a:pt x="4338320" y="341630"/>
                    <a:pt x="4325620" y="361950"/>
                    <a:pt x="4310380" y="379730"/>
                  </a:cubicBezTo>
                  <a:cubicBezTo>
                    <a:pt x="4295140" y="397510"/>
                    <a:pt x="4276090" y="414020"/>
                    <a:pt x="4255770" y="425450"/>
                  </a:cubicBezTo>
                  <a:cubicBezTo>
                    <a:pt x="4236720" y="436880"/>
                    <a:pt x="4213860" y="445770"/>
                    <a:pt x="4191000" y="450850"/>
                  </a:cubicBezTo>
                  <a:cubicBezTo>
                    <a:pt x="4168140" y="455930"/>
                    <a:pt x="4142740" y="457200"/>
                    <a:pt x="4119880" y="454660"/>
                  </a:cubicBezTo>
                  <a:cubicBezTo>
                    <a:pt x="4097020" y="452120"/>
                    <a:pt x="4072890" y="445770"/>
                    <a:pt x="4052570" y="435610"/>
                  </a:cubicBezTo>
                  <a:cubicBezTo>
                    <a:pt x="4030980" y="425450"/>
                    <a:pt x="4010660" y="411480"/>
                    <a:pt x="3994150" y="396240"/>
                  </a:cubicBezTo>
                  <a:cubicBezTo>
                    <a:pt x="3977640" y="379730"/>
                    <a:pt x="3962400" y="360680"/>
                    <a:pt x="3950970" y="339090"/>
                  </a:cubicBezTo>
                  <a:cubicBezTo>
                    <a:pt x="3940810" y="318770"/>
                    <a:pt x="3933190" y="295910"/>
                    <a:pt x="3929380" y="273050"/>
                  </a:cubicBezTo>
                  <a:cubicBezTo>
                    <a:pt x="3925570" y="250190"/>
                    <a:pt x="3925570" y="224790"/>
                    <a:pt x="3929380" y="201930"/>
                  </a:cubicBezTo>
                  <a:cubicBezTo>
                    <a:pt x="3933190" y="179070"/>
                    <a:pt x="3940810" y="156210"/>
                    <a:pt x="3952240" y="135890"/>
                  </a:cubicBezTo>
                  <a:cubicBezTo>
                    <a:pt x="3963670" y="114300"/>
                    <a:pt x="3977640" y="95250"/>
                    <a:pt x="3995420" y="78740"/>
                  </a:cubicBezTo>
                  <a:cubicBezTo>
                    <a:pt x="4011930" y="63500"/>
                    <a:pt x="4032250" y="49530"/>
                    <a:pt x="4053840" y="39370"/>
                  </a:cubicBezTo>
                  <a:cubicBezTo>
                    <a:pt x="4075430" y="30480"/>
                    <a:pt x="4098290" y="24130"/>
                    <a:pt x="4121150" y="21590"/>
                  </a:cubicBezTo>
                  <a:cubicBezTo>
                    <a:pt x="4145280" y="19050"/>
                    <a:pt x="4169410" y="20320"/>
                    <a:pt x="4192270" y="25400"/>
                  </a:cubicBezTo>
                  <a:cubicBezTo>
                    <a:pt x="4215130" y="30480"/>
                    <a:pt x="4237990" y="39370"/>
                    <a:pt x="4257040" y="52070"/>
                  </a:cubicBezTo>
                  <a:cubicBezTo>
                    <a:pt x="4277360" y="63500"/>
                    <a:pt x="4296410" y="80010"/>
                    <a:pt x="4311650" y="97790"/>
                  </a:cubicBezTo>
                  <a:cubicBezTo>
                    <a:pt x="4325620" y="115570"/>
                    <a:pt x="4338320" y="137160"/>
                    <a:pt x="4347210" y="158750"/>
                  </a:cubicBezTo>
                  <a:cubicBezTo>
                    <a:pt x="4356100" y="180340"/>
                    <a:pt x="4361180" y="204470"/>
                    <a:pt x="4362450" y="227330"/>
                  </a:cubicBezTo>
                  <a:cubicBezTo>
                    <a:pt x="4363720" y="250190"/>
                    <a:pt x="4361180" y="275590"/>
                    <a:pt x="4354830" y="297180"/>
                  </a:cubicBezTo>
                  <a:cubicBezTo>
                    <a:pt x="4348480" y="320040"/>
                    <a:pt x="4337050" y="341630"/>
                    <a:pt x="4324350" y="360680"/>
                  </a:cubicBezTo>
                  <a:cubicBezTo>
                    <a:pt x="4311650" y="381000"/>
                    <a:pt x="4293870" y="398780"/>
                    <a:pt x="4276090" y="412750"/>
                  </a:cubicBezTo>
                  <a:cubicBezTo>
                    <a:pt x="4257040" y="426720"/>
                    <a:pt x="4235450" y="438150"/>
                    <a:pt x="4213860" y="444500"/>
                  </a:cubicBezTo>
                  <a:cubicBezTo>
                    <a:pt x="4191000" y="452120"/>
                    <a:pt x="4182110" y="453390"/>
                    <a:pt x="4144010" y="455930"/>
                  </a:cubicBezTo>
                  <a:cubicBezTo>
                    <a:pt x="3956050" y="468630"/>
                    <a:pt x="2969260" y="411480"/>
                    <a:pt x="2496820" y="406400"/>
                  </a:cubicBezTo>
                  <a:cubicBezTo>
                    <a:pt x="2141220" y="403860"/>
                    <a:pt x="1902460" y="410210"/>
                    <a:pt x="1560830" y="419100"/>
                  </a:cubicBezTo>
                  <a:cubicBezTo>
                    <a:pt x="1146810" y="429260"/>
                    <a:pt x="386080" y="513080"/>
                    <a:pt x="191770" y="471170"/>
                  </a:cubicBezTo>
                  <a:cubicBezTo>
                    <a:pt x="134620" y="459740"/>
                    <a:pt x="113030" y="439420"/>
                    <a:pt x="88900" y="421640"/>
                  </a:cubicBezTo>
                  <a:cubicBezTo>
                    <a:pt x="71120" y="407670"/>
                    <a:pt x="60960" y="397510"/>
                    <a:pt x="49530" y="379730"/>
                  </a:cubicBezTo>
                  <a:cubicBezTo>
                    <a:pt x="31750" y="353060"/>
                    <a:pt x="11430" y="304800"/>
                    <a:pt x="5080" y="274320"/>
                  </a:cubicBezTo>
                  <a:cubicBezTo>
                    <a:pt x="1270" y="252730"/>
                    <a:pt x="0" y="237490"/>
                    <a:pt x="3810" y="215900"/>
                  </a:cubicBezTo>
                  <a:cubicBezTo>
                    <a:pt x="8890" y="185420"/>
                    <a:pt x="25400" y="135890"/>
                    <a:pt x="40640" y="107950"/>
                  </a:cubicBezTo>
                  <a:cubicBezTo>
                    <a:pt x="52070" y="88900"/>
                    <a:pt x="64770" y="77470"/>
                    <a:pt x="78740" y="63500"/>
                  </a:cubicBezTo>
                  <a:cubicBezTo>
                    <a:pt x="91440" y="50800"/>
                    <a:pt x="104140" y="39370"/>
                    <a:pt x="124460" y="30480"/>
                  </a:cubicBezTo>
                  <a:cubicBezTo>
                    <a:pt x="152400" y="16510"/>
                    <a:pt x="234950" y="0"/>
                    <a:pt x="23495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666875" y="9885045"/>
            <a:ext cx="2305050" cy="521018"/>
            <a:chOff x="0" y="0"/>
            <a:chExt cx="3073400" cy="6946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2976880" cy="618490"/>
            </a:xfrm>
            <a:custGeom>
              <a:avLst/>
              <a:gdLst/>
              <a:ahLst/>
              <a:cxnLst/>
              <a:rect r="r" b="b" t="t" l="l"/>
              <a:pathLst>
                <a:path h="618490" w="2976880">
                  <a:moveTo>
                    <a:pt x="259080" y="82550"/>
                  </a:moveTo>
                  <a:cubicBezTo>
                    <a:pt x="1896110" y="109220"/>
                    <a:pt x="2075180" y="86360"/>
                    <a:pt x="2265680" y="66040"/>
                  </a:cubicBezTo>
                  <a:cubicBezTo>
                    <a:pt x="2430780" y="46990"/>
                    <a:pt x="2639060" y="6350"/>
                    <a:pt x="2726690" y="2540"/>
                  </a:cubicBezTo>
                  <a:cubicBezTo>
                    <a:pt x="2760980" y="1270"/>
                    <a:pt x="2776220" y="1270"/>
                    <a:pt x="2799080" y="6350"/>
                  </a:cubicBezTo>
                  <a:cubicBezTo>
                    <a:pt x="2823210" y="12700"/>
                    <a:pt x="2846070" y="21590"/>
                    <a:pt x="2867660" y="34290"/>
                  </a:cubicBezTo>
                  <a:cubicBezTo>
                    <a:pt x="2887980" y="46990"/>
                    <a:pt x="2907030" y="63500"/>
                    <a:pt x="2922270" y="81280"/>
                  </a:cubicBezTo>
                  <a:cubicBezTo>
                    <a:pt x="2938780" y="100330"/>
                    <a:pt x="2951480" y="121920"/>
                    <a:pt x="2960370" y="144780"/>
                  </a:cubicBezTo>
                  <a:cubicBezTo>
                    <a:pt x="2969260" y="167640"/>
                    <a:pt x="2974340" y="191770"/>
                    <a:pt x="2975610" y="215900"/>
                  </a:cubicBezTo>
                  <a:cubicBezTo>
                    <a:pt x="2976880" y="240030"/>
                    <a:pt x="2974340" y="265430"/>
                    <a:pt x="2967990" y="288290"/>
                  </a:cubicBezTo>
                  <a:cubicBezTo>
                    <a:pt x="2960370" y="312420"/>
                    <a:pt x="2950210" y="335280"/>
                    <a:pt x="2936240" y="355600"/>
                  </a:cubicBezTo>
                  <a:cubicBezTo>
                    <a:pt x="2922270" y="374650"/>
                    <a:pt x="2905760" y="393700"/>
                    <a:pt x="2885440" y="407670"/>
                  </a:cubicBezTo>
                  <a:cubicBezTo>
                    <a:pt x="2866390" y="422910"/>
                    <a:pt x="2843530" y="434340"/>
                    <a:pt x="2820670" y="441960"/>
                  </a:cubicBezTo>
                  <a:cubicBezTo>
                    <a:pt x="2797810" y="449580"/>
                    <a:pt x="2772410" y="453390"/>
                    <a:pt x="2749550" y="453390"/>
                  </a:cubicBezTo>
                  <a:cubicBezTo>
                    <a:pt x="2725420" y="453390"/>
                    <a:pt x="2700020" y="449580"/>
                    <a:pt x="2677160" y="441960"/>
                  </a:cubicBezTo>
                  <a:cubicBezTo>
                    <a:pt x="2654300" y="433070"/>
                    <a:pt x="2631440" y="421640"/>
                    <a:pt x="2612390" y="406400"/>
                  </a:cubicBezTo>
                  <a:cubicBezTo>
                    <a:pt x="2593340" y="392430"/>
                    <a:pt x="2575560" y="373380"/>
                    <a:pt x="2561590" y="353060"/>
                  </a:cubicBezTo>
                  <a:cubicBezTo>
                    <a:pt x="2548890" y="334010"/>
                    <a:pt x="2538730" y="309880"/>
                    <a:pt x="2532380" y="287020"/>
                  </a:cubicBezTo>
                  <a:cubicBezTo>
                    <a:pt x="2526030" y="264160"/>
                    <a:pt x="2522220" y="238760"/>
                    <a:pt x="2524760" y="214630"/>
                  </a:cubicBezTo>
                  <a:cubicBezTo>
                    <a:pt x="2526030" y="190500"/>
                    <a:pt x="2531110" y="165100"/>
                    <a:pt x="2540000" y="143510"/>
                  </a:cubicBezTo>
                  <a:cubicBezTo>
                    <a:pt x="2548890" y="120650"/>
                    <a:pt x="2562860" y="99060"/>
                    <a:pt x="2578100" y="80010"/>
                  </a:cubicBezTo>
                  <a:cubicBezTo>
                    <a:pt x="2593340" y="62230"/>
                    <a:pt x="2613660" y="45720"/>
                    <a:pt x="2633980" y="33020"/>
                  </a:cubicBezTo>
                  <a:cubicBezTo>
                    <a:pt x="2654300" y="21590"/>
                    <a:pt x="2678430" y="11430"/>
                    <a:pt x="2702560" y="6350"/>
                  </a:cubicBezTo>
                  <a:cubicBezTo>
                    <a:pt x="2725420" y="1270"/>
                    <a:pt x="2750820" y="0"/>
                    <a:pt x="2774950" y="2540"/>
                  </a:cubicBezTo>
                  <a:cubicBezTo>
                    <a:pt x="2799080" y="5080"/>
                    <a:pt x="2823210" y="12700"/>
                    <a:pt x="2846070" y="22860"/>
                  </a:cubicBezTo>
                  <a:cubicBezTo>
                    <a:pt x="2867660" y="33020"/>
                    <a:pt x="2887980" y="46990"/>
                    <a:pt x="2905760" y="63500"/>
                  </a:cubicBezTo>
                  <a:cubicBezTo>
                    <a:pt x="2923540" y="80010"/>
                    <a:pt x="2938780" y="101600"/>
                    <a:pt x="2950210" y="121920"/>
                  </a:cubicBezTo>
                  <a:cubicBezTo>
                    <a:pt x="2961640" y="143510"/>
                    <a:pt x="2969260" y="167640"/>
                    <a:pt x="2973070" y="191770"/>
                  </a:cubicBezTo>
                  <a:cubicBezTo>
                    <a:pt x="2976880" y="215900"/>
                    <a:pt x="2976880" y="241300"/>
                    <a:pt x="2973070" y="265430"/>
                  </a:cubicBezTo>
                  <a:cubicBezTo>
                    <a:pt x="2969260" y="288290"/>
                    <a:pt x="2960370" y="312420"/>
                    <a:pt x="2948940" y="334010"/>
                  </a:cubicBezTo>
                  <a:cubicBezTo>
                    <a:pt x="2937510" y="355600"/>
                    <a:pt x="2922270" y="375920"/>
                    <a:pt x="2904490" y="392430"/>
                  </a:cubicBezTo>
                  <a:cubicBezTo>
                    <a:pt x="2886710" y="408940"/>
                    <a:pt x="2866390" y="422910"/>
                    <a:pt x="2843530" y="433070"/>
                  </a:cubicBezTo>
                  <a:cubicBezTo>
                    <a:pt x="2821940" y="443230"/>
                    <a:pt x="2807970" y="445770"/>
                    <a:pt x="2773680" y="452120"/>
                  </a:cubicBezTo>
                  <a:cubicBezTo>
                    <a:pt x="2687320" y="469900"/>
                    <a:pt x="2476500" y="491490"/>
                    <a:pt x="2307590" y="509270"/>
                  </a:cubicBezTo>
                  <a:cubicBezTo>
                    <a:pt x="2106930" y="529590"/>
                    <a:pt x="1908810" y="548640"/>
                    <a:pt x="1648460" y="562610"/>
                  </a:cubicBezTo>
                  <a:cubicBezTo>
                    <a:pt x="1271270" y="581660"/>
                    <a:pt x="468630" y="618490"/>
                    <a:pt x="259080" y="595630"/>
                  </a:cubicBezTo>
                  <a:cubicBezTo>
                    <a:pt x="196850" y="589280"/>
                    <a:pt x="170180" y="580390"/>
                    <a:pt x="139700" y="566420"/>
                  </a:cubicBezTo>
                  <a:cubicBezTo>
                    <a:pt x="118110" y="556260"/>
                    <a:pt x="104140" y="544830"/>
                    <a:pt x="88900" y="530860"/>
                  </a:cubicBezTo>
                  <a:cubicBezTo>
                    <a:pt x="73660" y="518160"/>
                    <a:pt x="60960" y="505460"/>
                    <a:pt x="48260" y="485140"/>
                  </a:cubicBezTo>
                  <a:cubicBezTo>
                    <a:pt x="30480" y="455930"/>
                    <a:pt x="8890" y="408940"/>
                    <a:pt x="5080" y="369570"/>
                  </a:cubicBezTo>
                  <a:cubicBezTo>
                    <a:pt x="0" y="330200"/>
                    <a:pt x="5080" y="285750"/>
                    <a:pt x="19050" y="247650"/>
                  </a:cubicBezTo>
                  <a:cubicBezTo>
                    <a:pt x="33020" y="210820"/>
                    <a:pt x="59690" y="172720"/>
                    <a:pt x="88900" y="147320"/>
                  </a:cubicBezTo>
                  <a:cubicBezTo>
                    <a:pt x="119380" y="120650"/>
                    <a:pt x="166370" y="99060"/>
                    <a:pt x="198120" y="90170"/>
                  </a:cubicBezTo>
                  <a:cubicBezTo>
                    <a:pt x="220980" y="82550"/>
                    <a:pt x="259080" y="82550"/>
                    <a:pt x="259080" y="825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6027718" y="8557260"/>
            <a:ext cx="2796540" cy="1123950"/>
            <a:chOff x="0" y="0"/>
            <a:chExt cx="3728720" cy="1498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632200" cy="1398270"/>
            </a:xfrm>
            <a:custGeom>
              <a:avLst/>
              <a:gdLst/>
              <a:ahLst/>
              <a:cxnLst/>
              <a:rect r="r" b="b" t="t" l="l"/>
              <a:pathLst>
                <a:path h="1398270" w="3632200">
                  <a:moveTo>
                    <a:pt x="327660" y="12700"/>
                  </a:moveTo>
                  <a:cubicBezTo>
                    <a:pt x="937260" y="240030"/>
                    <a:pt x="1229360" y="393700"/>
                    <a:pt x="1399540" y="468630"/>
                  </a:cubicBezTo>
                  <a:cubicBezTo>
                    <a:pt x="1503680" y="514350"/>
                    <a:pt x="1555750" y="539750"/>
                    <a:pt x="1657350" y="574040"/>
                  </a:cubicBezTo>
                  <a:cubicBezTo>
                    <a:pt x="1795780" y="621030"/>
                    <a:pt x="1951990" y="657860"/>
                    <a:pt x="2161540" y="706120"/>
                  </a:cubicBezTo>
                  <a:cubicBezTo>
                    <a:pt x="2503170" y="787400"/>
                    <a:pt x="3365500" y="916940"/>
                    <a:pt x="3516630" y="986790"/>
                  </a:cubicBezTo>
                  <a:cubicBezTo>
                    <a:pt x="3550920" y="1002030"/>
                    <a:pt x="3556000" y="1013460"/>
                    <a:pt x="3572510" y="1029970"/>
                  </a:cubicBezTo>
                  <a:cubicBezTo>
                    <a:pt x="3587750" y="1047750"/>
                    <a:pt x="3601720" y="1068070"/>
                    <a:pt x="3611880" y="1089660"/>
                  </a:cubicBezTo>
                  <a:cubicBezTo>
                    <a:pt x="3620770" y="1111250"/>
                    <a:pt x="3627120" y="1135380"/>
                    <a:pt x="3629660" y="1158240"/>
                  </a:cubicBezTo>
                  <a:cubicBezTo>
                    <a:pt x="3632200" y="1181100"/>
                    <a:pt x="3629660" y="1206500"/>
                    <a:pt x="3624580" y="1228090"/>
                  </a:cubicBezTo>
                  <a:cubicBezTo>
                    <a:pt x="3619500" y="1250950"/>
                    <a:pt x="3609340" y="1273810"/>
                    <a:pt x="3597910" y="1294130"/>
                  </a:cubicBezTo>
                  <a:cubicBezTo>
                    <a:pt x="3585210" y="1314450"/>
                    <a:pt x="3568700" y="1332230"/>
                    <a:pt x="3550920" y="1347470"/>
                  </a:cubicBezTo>
                  <a:cubicBezTo>
                    <a:pt x="3533140" y="1362710"/>
                    <a:pt x="3511550" y="1375410"/>
                    <a:pt x="3489960" y="1383030"/>
                  </a:cubicBezTo>
                  <a:cubicBezTo>
                    <a:pt x="3468370" y="1391920"/>
                    <a:pt x="3444240" y="1397000"/>
                    <a:pt x="3420110" y="1397000"/>
                  </a:cubicBezTo>
                  <a:cubicBezTo>
                    <a:pt x="3397250" y="1398270"/>
                    <a:pt x="3373120" y="1395730"/>
                    <a:pt x="3350260" y="1389380"/>
                  </a:cubicBezTo>
                  <a:cubicBezTo>
                    <a:pt x="3327400" y="1383030"/>
                    <a:pt x="3305810" y="1371600"/>
                    <a:pt x="3286760" y="1358900"/>
                  </a:cubicBezTo>
                  <a:cubicBezTo>
                    <a:pt x="3267710" y="1344930"/>
                    <a:pt x="3249930" y="1327150"/>
                    <a:pt x="3235960" y="1309370"/>
                  </a:cubicBezTo>
                  <a:cubicBezTo>
                    <a:pt x="3221990" y="1290320"/>
                    <a:pt x="3210560" y="1268730"/>
                    <a:pt x="3202940" y="1245870"/>
                  </a:cubicBezTo>
                  <a:cubicBezTo>
                    <a:pt x="3196590" y="1224280"/>
                    <a:pt x="3192780" y="1198880"/>
                    <a:pt x="3192780" y="1176020"/>
                  </a:cubicBezTo>
                  <a:cubicBezTo>
                    <a:pt x="3192780" y="1153160"/>
                    <a:pt x="3197860" y="1127760"/>
                    <a:pt x="3205480" y="1106170"/>
                  </a:cubicBezTo>
                  <a:cubicBezTo>
                    <a:pt x="3213100" y="1084580"/>
                    <a:pt x="3224530" y="1062990"/>
                    <a:pt x="3238500" y="1043940"/>
                  </a:cubicBezTo>
                  <a:cubicBezTo>
                    <a:pt x="3253740" y="1026160"/>
                    <a:pt x="3271520" y="1008380"/>
                    <a:pt x="3290570" y="995680"/>
                  </a:cubicBezTo>
                  <a:cubicBezTo>
                    <a:pt x="3310890" y="982980"/>
                    <a:pt x="3333750" y="972820"/>
                    <a:pt x="3355340" y="967740"/>
                  </a:cubicBezTo>
                  <a:cubicBezTo>
                    <a:pt x="3378200" y="961390"/>
                    <a:pt x="3402330" y="958850"/>
                    <a:pt x="3426460" y="960120"/>
                  </a:cubicBezTo>
                  <a:cubicBezTo>
                    <a:pt x="3449320" y="962660"/>
                    <a:pt x="3473450" y="967740"/>
                    <a:pt x="3495040" y="976630"/>
                  </a:cubicBezTo>
                  <a:cubicBezTo>
                    <a:pt x="3516630" y="985520"/>
                    <a:pt x="3538220" y="998220"/>
                    <a:pt x="3554730" y="1013460"/>
                  </a:cubicBezTo>
                  <a:cubicBezTo>
                    <a:pt x="3572510" y="1028700"/>
                    <a:pt x="3589020" y="1047750"/>
                    <a:pt x="3600450" y="1068070"/>
                  </a:cubicBezTo>
                  <a:cubicBezTo>
                    <a:pt x="3611880" y="1088390"/>
                    <a:pt x="3620770" y="1111250"/>
                    <a:pt x="3625850" y="1134110"/>
                  </a:cubicBezTo>
                  <a:cubicBezTo>
                    <a:pt x="3630930" y="1156970"/>
                    <a:pt x="3630930" y="1182370"/>
                    <a:pt x="3628390" y="1205230"/>
                  </a:cubicBezTo>
                  <a:cubicBezTo>
                    <a:pt x="3625850" y="1228090"/>
                    <a:pt x="3619500" y="1252220"/>
                    <a:pt x="3609340" y="1273810"/>
                  </a:cubicBezTo>
                  <a:cubicBezTo>
                    <a:pt x="3599180" y="1294130"/>
                    <a:pt x="3585210" y="1314450"/>
                    <a:pt x="3568700" y="1330960"/>
                  </a:cubicBezTo>
                  <a:cubicBezTo>
                    <a:pt x="3552190" y="1348740"/>
                    <a:pt x="3531870" y="1362710"/>
                    <a:pt x="3511550" y="1374140"/>
                  </a:cubicBezTo>
                  <a:cubicBezTo>
                    <a:pt x="3491230" y="1384300"/>
                    <a:pt x="3467100" y="1391920"/>
                    <a:pt x="3444240" y="1395730"/>
                  </a:cubicBezTo>
                  <a:cubicBezTo>
                    <a:pt x="3421380" y="1398270"/>
                    <a:pt x="3411220" y="1398270"/>
                    <a:pt x="3373120" y="1394460"/>
                  </a:cubicBezTo>
                  <a:cubicBezTo>
                    <a:pt x="3208020" y="1377950"/>
                    <a:pt x="2402840" y="1231900"/>
                    <a:pt x="2054860" y="1151890"/>
                  </a:cubicBezTo>
                  <a:cubicBezTo>
                    <a:pt x="1823720" y="1099820"/>
                    <a:pt x="1692910" y="1069340"/>
                    <a:pt x="1484630" y="995680"/>
                  </a:cubicBezTo>
                  <a:cubicBezTo>
                    <a:pt x="1217930" y="901700"/>
                    <a:pt x="842010" y="694690"/>
                    <a:pt x="598170" y="607060"/>
                  </a:cubicBezTo>
                  <a:cubicBezTo>
                    <a:pt x="434340" y="548640"/>
                    <a:pt x="266700" y="527050"/>
                    <a:pt x="175260" y="486410"/>
                  </a:cubicBezTo>
                  <a:cubicBezTo>
                    <a:pt x="128270" y="466090"/>
                    <a:pt x="97790" y="445770"/>
                    <a:pt x="73660" y="424180"/>
                  </a:cubicBezTo>
                  <a:cubicBezTo>
                    <a:pt x="57150" y="408940"/>
                    <a:pt x="48260" y="397510"/>
                    <a:pt x="36830" y="377190"/>
                  </a:cubicBezTo>
                  <a:cubicBezTo>
                    <a:pt x="22860" y="347980"/>
                    <a:pt x="6350" y="294640"/>
                    <a:pt x="2540" y="262890"/>
                  </a:cubicBezTo>
                  <a:cubicBezTo>
                    <a:pt x="0" y="240030"/>
                    <a:pt x="1270" y="224790"/>
                    <a:pt x="7620" y="201930"/>
                  </a:cubicBezTo>
                  <a:cubicBezTo>
                    <a:pt x="15240" y="171450"/>
                    <a:pt x="33020" y="124460"/>
                    <a:pt x="57150" y="93980"/>
                  </a:cubicBezTo>
                  <a:cubicBezTo>
                    <a:pt x="81280" y="63500"/>
                    <a:pt x="116840" y="36830"/>
                    <a:pt x="151130" y="21590"/>
                  </a:cubicBezTo>
                  <a:cubicBezTo>
                    <a:pt x="186690" y="6350"/>
                    <a:pt x="236220" y="0"/>
                    <a:pt x="269240" y="1270"/>
                  </a:cubicBezTo>
                  <a:cubicBezTo>
                    <a:pt x="292100" y="1270"/>
                    <a:pt x="327660" y="12700"/>
                    <a:pt x="32766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6137255" y="8888730"/>
            <a:ext cx="2628900" cy="715328"/>
            <a:chOff x="0" y="0"/>
            <a:chExt cx="3505200" cy="9537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49530"/>
              <a:ext cx="3404870" cy="855980"/>
            </a:xfrm>
            <a:custGeom>
              <a:avLst/>
              <a:gdLst/>
              <a:ahLst/>
              <a:cxnLst/>
              <a:rect r="r" b="b" t="t" l="l"/>
              <a:pathLst>
                <a:path h="855980" w="3404870">
                  <a:moveTo>
                    <a:pt x="295910" y="191770"/>
                  </a:moveTo>
                  <a:cubicBezTo>
                    <a:pt x="1330960" y="402590"/>
                    <a:pt x="1397000" y="403860"/>
                    <a:pt x="1494790" y="401320"/>
                  </a:cubicBezTo>
                  <a:cubicBezTo>
                    <a:pt x="1598930" y="398780"/>
                    <a:pt x="1678940" y="394970"/>
                    <a:pt x="1814830" y="369570"/>
                  </a:cubicBezTo>
                  <a:cubicBezTo>
                    <a:pt x="2062480" y="321310"/>
                    <a:pt x="2603500" y="138430"/>
                    <a:pt x="2843530" y="76200"/>
                  </a:cubicBezTo>
                  <a:cubicBezTo>
                    <a:pt x="2971800" y="43180"/>
                    <a:pt x="3077210" y="16510"/>
                    <a:pt x="3141980" y="6350"/>
                  </a:cubicBezTo>
                  <a:cubicBezTo>
                    <a:pt x="3173730" y="2540"/>
                    <a:pt x="3188970" y="0"/>
                    <a:pt x="3211830" y="2540"/>
                  </a:cubicBezTo>
                  <a:cubicBezTo>
                    <a:pt x="3234690" y="5080"/>
                    <a:pt x="3257550" y="11430"/>
                    <a:pt x="3279140" y="21590"/>
                  </a:cubicBezTo>
                  <a:cubicBezTo>
                    <a:pt x="3299460" y="30480"/>
                    <a:pt x="3319780" y="44450"/>
                    <a:pt x="3336290" y="60960"/>
                  </a:cubicBezTo>
                  <a:cubicBezTo>
                    <a:pt x="3352800" y="76200"/>
                    <a:pt x="3368040" y="95250"/>
                    <a:pt x="3378200" y="115570"/>
                  </a:cubicBezTo>
                  <a:cubicBezTo>
                    <a:pt x="3388360" y="135890"/>
                    <a:pt x="3397250" y="158750"/>
                    <a:pt x="3401060" y="181610"/>
                  </a:cubicBezTo>
                  <a:cubicBezTo>
                    <a:pt x="3403600" y="204470"/>
                    <a:pt x="3403600" y="228600"/>
                    <a:pt x="3401060" y="251460"/>
                  </a:cubicBezTo>
                  <a:cubicBezTo>
                    <a:pt x="3397250" y="273050"/>
                    <a:pt x="3389630" y="297180"/>
                    <a:pt x="3378200" y="317500"/>
                  </a:cubicBezTo>
                  <a:cubicBezTo>
                    <a:pt x="3368040" y="336550"/>
                    <a:pt x="3352800" y="356870"/>
                    <a:pt x="3336290" y="372110"/>
                  </a:cubicBezTo>
                  <a:cubicBezTo>
                    <a:pt x="3319780" y="387350"/>
                    <a:pt x="3299460" y="401320"/>
                    <a:pt x="3279140" y="411480"/>
                  </a:cubicBezTo>
                  <a:cubicBezTo>
                    <a:pt x="3258820" y="420370"/>
                    <a:pt x="3234690" y="427990"/>
                    <a:pt x="3211830" y="430530"/>
                  </a:cubicBezTo>
                  <a:cubicBezTo>
                    <a:pt x="3188970" y="433070"/>
                    <a:pt x="3164840" y="431800"/>
                    <a:pt x="3143250" y="426720"/>
                  </a:cubicBezTo>
                  <a:cubicBezTo>
                    <a:pt x="3120390" y="421640"/>
                    <a:pt x="3097530" y="412750"/>
                    <a:pt x="3078480" y="400050"/>
                  </a:cubicBezTo>
                  <a:cubicBezTo>
                    <a:pt x="3058160" y="388620"/>
                    <a:pt x="3040380" y="373380"/>
                    <a:pt x="3025140" y="355600"/>
                  </a:cubicBezTo>
                  <a:cubicBezTo>
                    <a:pt x="3009900" y="337820"/>
                    <a:pt x="2997200" y="317500"/>
                    <a:pt x="2989580" y="295910"/>
                  </a:cubicBezTo>
                  <a:cubicBezTo>
                    <a:pt x="2980690" y="275590"/>
                    <a:pt x="2975610" y="251460"/>
                    <a:pt x="2974340" y="228600"/>
                  </a:cubicBezTo>
                  <a:cubicBezTo>
                    <a:pt x="2973070" y="205740"/>
                    <a:pt x="2975610" y="181610"/>
                    <a:pt x="2981960" y="158750"/>
                  </a:cubicBezTo>
                  <a:cubicBezTo>
                    <a:pt x="2987040" y="137160"/>
                    <a:pt x="2998470" y="115570"/>
                    <a:pt x="3011170" y="96520"/>
                  </a:cubicBezTo>
                  <a:cubicBezTo>
                    <a:pt x="3023870" y="77470"/>
                    <a:pt x="3040380" y="59690"/>
                    <a:pt x="3058160" y="45720"/>
                  </a:cubicBezTo>
                  <a:cubicBezTo>
                    <a:pt x="3077210" y="31750"/>
                    <a:pt x="3097530" y="20320"/>
                    <a:pt x="3120390" y="12700"/>
                  </a:cubicBezTo>
                  <a:cubicBezTo>
                    <a:pt x="3141980" y="5080"/>
                    <a:pt x="3166110" y="1270"/>
                    <a:pt x="3188970" y="1270"/>
                  </a:cubicBezTo>
                  <a:cubicBezTo>
                    <a:pt x="3211830" y="1270"/>
                    <a:pt x="3234690" y="5080"/>
                    <a:pt x="3257550" y="12700"/>
                  </a:cubicBezTo>
                  <a:cubicBezTo>
                    <a:pt x="3279140" y="20320"/>
                    <a:pt x="3300730" y="31750"/>
                    <a:pt x="3318510" y="45720"/>
                  </a:cubicBezTo>
                  <a:cubicBezTo>
                    <a:pt x="3336290" y="59690"/>
                    <a:pt x="3352800" y="77470"/>
                    <a:pt x="3366770" y="95250"/>
                  </a:cubicBezTo>
                  <a:cubicBezTo>
                    <a:pt x="3379470" y="114300"/>
                    <a:pt x="3389630" y="137160"/>
                    <a:pt x="3395980" y="158750"/>
                  </a:cubicBezTo>
                  <a:cubicBezTo>
                    <a:pt x="3401060" y="180340"/>
                    <a:pt x="3404870" y="204470"/>
                    <a:pt x="3403600" y="227330"/>
                  </a:cubicBezTo>
                  <a:cubicBezTo>
                    <a:pt x="3402330" y="250190"/>
                    <a:pt x="3395980" y="274320"/>
                    <a:pt x="3388360" y="295910"/>
                  </a:cubicBezTo>
                  <a:cubicBezTo>
                    <a:pt x="3379470" y="317500"/>
                    <a:pt x="3366770" y="337820"/>
                    <a:pt x="3352800" y="355600"/>
                  </a:cubicBezTo>
                  <a:cubicBezTo>
                    <a:pt x="3337560" y="373380"/>
                    <a:pt x="3318510" y="388620"/>
                    <a:pt x="3299460" y="400050"/>
                  </a:cubicBezTo>
                  <a:cubicBezTo>
                    <a:pt x="3280410" y="412750"/>
                    <a:pt x="3263900" y="417830"/>
                    <a:pt x="3234690" y="426720"/>
                  </a:cubicBezTo>
                  <a:cubicBezTo>
                    <a:pt x="3176270" y="444500"/>
                    <a:pt x="3083560" y="452120"/>
                    <a:pt x="2962910" y="482600"/>
                  </a:cubicBezTo>
                  <a:cubicBezTo>
                    <a:pt x="2717800" y="544830"/>
                    <a:pt x="2137410" y="759460"/>
                    <a:pt x="1860550" y="814070"/>
                  </a:cubicBezTo>
                  <a:cubicBezTo>
                    <a:pt x="1699260" y="845820"/>
                    <a:pt x="1596390" y="850900"/>
                    <a:pt x="1470660" y="853440"/>
                  </a:cubicBezTo>
                  <a:cubicBezTo>
                    <a:pt x="1351280" y="855980"/>
                    <a:pt x="1267460" y="849630"/>
                    <a:pt x="1122680" y="833120"/>
                  </a:cubicBezTo>
                  <a:cubicBezTo>
                    <a:pt x="880110" y="805180"/>
                    <a:pt x="300990" y="736600"/>
                    <a:pt x="149860" y="670560"/>
                  </a:cubicBezTo>
                  <a:cubicBezTo>
                    <a:pt x="96520" y="646430"/>
                    <a:pt x="76200" y="621030"/>
                    <a:pt x="54610" y="595630"/>
                  </a:cubicBezTo>
                  <a:cubicBezTo>
                    <a:pt x="39370" y="579120"/>
                    <a:pt x="30480" y="566420"/>
                    <a:pt x="22860" y="543560"/>
                  </a:cubicBezTo>
                  <a:cubicBezTo>
                    <a:pt x="11430" y="513080"/>
                    <a:pt x="0" y="458470"/>
                    <a:pt x="0" y="425450"/>
                  </a:cubicBezTo>
                  <a:cubicBezTo>
                    <a:pt x="0" y="402590"/>
                    <a:pt x="5080" y="384810"/>
                    <a:pt x="11430" y="365760"/>
                  </a:cubicBezTo>
                  <a:cubicBezTo>
                    <a:pt x="16510" y="346710"/>
                    <a:pt x="22860" y="328930"/>
                    <a:pt x="35560" y="309880"/>
                  </a:cubicBezTo>
                  <a:cubicBezTo>
                    <a:pt x="54610" y="283210"/>
                    <a:pt x="93980" y="242570"/>
                    <a:pt x="120650" y="224790"/>
                  </a:cubicBezTo>
                  <a:cubicBezTo>
                    <a:pt x="139700" y="210820"/>
                    <a:pt x="153670" y="204470"/>
                    <a:pt x="176530" y="199390"/>
                  </a:cubicBezTo>
                  <a:cubicBezTo>
                    <a:pt x="208280" y="190500"/>
                    <a:pt x="295910" y="191770"/>
                    <a:pt x="295910" y="1917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09532" y="9252585"/>
            <a:ext cx="2893695" cy="856298"/>
            <a:chOff x="0" y="0"/>
            <a:chExt cx="3858260" cy="1141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30480"/>
              <a:ext cx="3761740" cy="1062990"/>
            </a:xfrm>
            <a:custGeom>
              <a:avLst/>
              <a:gdLst/>
              <a:ahLst/>
              <a:cxnLst/>
              <a:rect r="r" b="b" t="t" l="l"/>
              <a:pathLst>
                <a:path h="1062990" w="3761740">
                  <a:moveTo>
                    <a:pt x="445770" y="521970"/>
                  </a:moveTo>
                  <a:cubicBezTo>
                    <a:pt x="1211580" y="485140"/>
                    <a:pt x="1676400" y="416560"/>
                    <a:pt x="1935480" y="406400"/>
                  </a:cubicBezTo>
                  <a:cubicBezTo>
                    <a:pt x="2099310" y="400050"/>
                    <a:pt x="2189480" y="398780"/>
                    <a:pt x="2336800" y="414020"/>
                  </a:cubicBezTo>
                  <a:cubicBezTo>
                    <a:pt x="2524760" y="433070"/>
                    <a:pt x="2799080" y="513080"/>
                    <a:pt x="2965450" y="533400"/>
                  </a:cubicBezTo>
                  <a:cubicBezTo>
                    <a:pt x="3073400" y="544830"/>
                    <a:pt x="3178810" y="532130"/>
                    <a:pt x="3234690" y="544830"/>
                  </a:cubicBezTo>
                  <a:cubicBezTo>
                    <a:pt x="3261360" y="549910"/>
                    <a:pt x="3271520" y="554990"/>
                    <a:pt x="3291840" y="567690"/>
                  </a:cubicBezTo>
                  <a:cubicBezTo>
                    <a:pt x="3319780" y="585470"/>
                    <a:pt x="3360420" y="623570"/>
                    <a:pt x="3380740" y="650240"/>
                  </a:cubicBezTo>
                  <a:cubicBezTo>
                    <a:pt x="3394710" y="669290"/>
                    <a:pt x="3401060" y="683260"/>
                    <a:pt x="3407410" y="706120"/>
                  </a:cubicBezTo>
                  <a:cubicBezTo>
                    <a:pt x="3417570" y="737870"/>
                    <a:pt x="3422650" y="795020"/>
                    <a:pt x="3420110" y="828040"/>
                  </a:cubicBezTo>
                  <a:cubicBezTo>
                    <a:pt x="3417570" y="850900"/>
                    <a:pt x="3413760" y="866140"/>
                    <a:pt x="3403600" y="886460"/>
                  </a:cubicBezTo>
                  <a:cubicBezTo>
                    <a:pt x="3389630" y="916940"/>
                    <a:pt x="3361690" y="960120"/>
                    <a:pt x="3331210" y="985520"/>
                  </a:cubicBezTo>
                  <a:cubicBezTo>
                    <a:pt x="3302000" y="1010920"/>
                    <a:pt x="3253740" y="1031240"/>
                    <a:pt x="3221990" y="1040130"/>
                  </a:cubicBezTo>
                  <a:cubicBezTo>
                    <a:pt x="3199130" y="1046480"/>
                    <a:pt x="3185160" y="1052830"/>
                    <a:pt x="3161030" y="1045210"/>
                  </a:cubicBezTo>
                  <a:cubicBezTo>
                    <a:pt x="3107690" y="1029970"/>
                    <a:pt x="3026410" y="906780"/>
                    <a:pt x="2942590" y="866140"/>
                  </a:cubicBezTo>
                  <a:cubicBezTo>
                    <a:pt x="2857500" y="824230"/>
                    <a:pt x="2767330" y="830580"/>
                    <a:pt x="2653030" y="800100"/>
                  </a:cubicBezTo>
                  <a:cubicBezTo>
                    <a:pt x="2485390" y="756920"/>
                    <a:pt x="2209800" y="660400"/>
                    <a:pt x="2039620" y="617220"/>
                  </a:cubicBezTo>
                  <a:cubicBezTo>
                    <a:pt x="1920240" y="586740"/>
                    <a:pt x="1849120" y="567690"/>
                    <a:pt x="1732280" y="551180"/>
                  </a:cubicBezTo>
                  <a:cubicBezTo>
                    <a:pt x="1582420" y="529590"/>
                    <a:pt x="1414780" y="521970"/>
                    <a:pt x="1211580" y="514350"/>
                  </a:cubicBezTo>
                  <a:cubicBezTo>
                    <a:pt x="929640" y="504190"/>
                    <a:pt x="321310" y="537210"/>
                    <a:pt x="193040" y="514350"/>
                  </a:cubicBezTo>
                  <a:cubicBezTo>
                    <a:pt x="162560" y="508000"/>
                    <a:pt x="156210" y="504190"/>
                    <a:pt x="137160" y="492760"/>
                  </a:cubicBezTo>
                  <a:cubicBezTo>
                    <a:pt x="109220" y="474980"/>
                    <a:pt x="68580" y="444500"/>
                    <a:pt x="46990" y="412750"/>
                  </a:cubicBezTo>
                  <a:cubicBezTo>
                    <a:pt x="25400" y="381000"/>
                    <a:pt x="10160" y="332740"/>
                    <a:pt x="5080" y="300990"/>
                  </a:cubicBezTo>
                  <a:cubicBezTo>
                    <a:pt x="0" y="278130"/>
                    <a:pt x="0" y="262890"/>
                    <a:pt x="5080" y="240030"/>
                  </a:cubicBezTo>
                  <a:cubicBezTo>
                    <a:pt x="10160" y="208280"/>
                    <a:pt x="25400" y="160020"/>
                    <a:pt x="46990" y="128270"/>
                  </a:cubicBezTo>
                  <a:cubicBezTo>
                    <a:pt x="69850" y="96520"/>
                    <a:pt x="102870" y="67310"/>
                    <a:pt x="137160" y="49530"/>
                  </a:cubicBezTo>
                  <a:cubicBezTo>
                    <a:pt x="171450" y="30480"/>
                    <a:pt x="191770" y="26670"/>
                    <a:pt x="252730" y="20320"/>
                  </a:cubicBezTo>
                  <a:cubicBezTo>
                    <a:pt x="481330" y="0"/>
                    <a:pt x="1371600" y="97790"/>
                    <a:pt x="1879600" y="114300"/>
                  </a:cubicBezTo>
                  <a:cubicBezTo>
                    <a:pt x="2326640" y="129540"/>
                    <a:pt x="2833370" y="77470"/>
                    <a:pt x="3143250" y="125730"/>
                  </a:cubicBezTo>
                  <a:cubicBezTo>
                    <a:pt x="3329940" y="153670"/>
                    <a:pt x="3497580" y="227330"/>
                    <a:pt x="3581400" y="257810"/>
                  </a:cubicBezTo>
                  <a:cubicBezTo>
                    <a:pt x="3615690" y="271780"/>
                    <a:pt x="3630930" y="276860"/>
                    <a:pt x="3652520" y="290830"/>
                  </a:cubicBezTo>
                  <a:cubicBezTo>
                    <a:pt x="3674110" y="306070"/>
                    <a:pt x="3694430" y="325120"/>
                    <a:pt x="3710940" y="345440"/>
                  </a:cubicBezTo>
                  <a:cubicBezTo>
                    <a:pt x="3726180" y="365760"/>
                    <a:pt x="3738880" y="389890"/>
                    <a:pt x="3747770" y="415290"/>
                  </a:cubicBezTo>
                  <a:cubicBezTo>
                    <a:pt x="3756660" y="439420"/>
                    <a:pt x="3760470" y="467360"/>
                    <a:pt x="3760470" y="492760"/>
                  </a:cubicBezTo>
                  <a:cubicBezTo>
                    <a:pt x="3760470" y="519430"/>
                    <a:pt x="3756660" y="546100"/>
                    <a:pt x="3747770" y="571500"/>
                  </a:cubicBezTo>
                  <a:cubicBezTo>
                    <a:pt x="3740150" y="595630"/>
                    <a:pt x="3727450" y="619760"/>
                    <a:pt x="3710940" y="641350"/>
                  </a:cubicBezTo>
                  <a:cubicBezTo>
                    <a:pt x="3695700" y="661670"/>
                    <a:pt x="3675380" y="680720"/>
                    <a:pt x="3653790" y="695960"/>
                  </a:cubicBezTo>
                  <a:cubicBezTo>
                    <a:pt x="3633470" y="709930"/>
                    <a:pt x="3608070" y="721360"/>
                    <a:pt x="3582670" y="728980"/>
                  </a:cubicBezTo>
                  <a:cubicBezTo>
                    <a:pt x="3557270" y="735330"/>
                    <a:pt x="3530600" y="739140"/>
                    <a:pt x="3503930" y="737870"/>
                  </a:cubicBezTo>
                  <a:cubicBezTo>
                    <a:pt x="3478530" y="736600"/>
                    <a:pt x="3451860" y="730250"/>
                    <a:pt x="3427730" y="721360"/>
                  </a:cubicBezTo>
                  <a:cubicBezTo>
                    <a:pt x="3402330" y="711200"/>
                    <a:pt x="3379470" y="697230"/>
                    <a:pt x="3359150" y="680720"/>
                  </a:cubicBezTo>
                  <a:cubicBezTo>
                    <a:pt x="3338830" y="664210"/>
                    <a:pt x="3321050" y="642620"/>
                    <a:pt x="3308350" y="619760"/>
                  </a:cubicBezTo>
                  <a:cubicBezTo>
                    <a:pt x="3294380" y="598170"/>
                    <a:pt x="3284220" y="572770"/>
                    <a:pt x="3277870" y="547370"/>
                  </a:cubicBezTo>
                  <a:cubicBezTo>
                    <a:pt x="3272790" y="521970"/>
                    <a:pt x="3271520" y="494030"/>
                    <a:pt x="3274060" y="468630"/>
                  </a:cubicBezTo>
                  <a:cubicBezTo>
                    <a:pt x="3276600" y="441960"/>
                    <a:pt x="3284220" y="415290"/>
                    <a:pt x="3294380" y="392430"/>
                  </a:cubicBezTo>
                  <a:cubicBezTo>
                    <a:pt x="3305810" y="368300"/>
                    <a:pt x="3321050" y="345440"/>
                    <a:pt x="3338830" y="326390"/>
                  </a:cubicBezTo>
                  <a:cubicBezTo>
                    <a:pt x="3356610" y="307340"/>
                    <a:pt x="3378200" y="290830"/>
                    <a:pt x="3401060" y="278130"/>
                  </a:cubicBezTo>
                  <a:cubicBezTo>
                    <a:pt x="3423920" y="266700"/>
                    <a:pt x="3450590" y="257810"/>
                    <a:pt x="3475990" y="252730"/>
                  </a:cubicBezTo>
                  <a:cubicBezTo>
                    <a:pt x="3502660" y="248920"/>
                    <a:pt x="3529330" y="248920"/>
                    <a:pt x="3556000" y="252730"/>
                  </a:cubicBezTo>
                  <a:cubicBezTo>
                    <a:pt x="3581400" y="256540"/>
                    <a:pt x="3606800" y="265430"/>
                    <a:pt x="3630930" y="278130"/>
                  </a:cubicBezTo>
                  <a:cubicBezTo>
                    <a:pt x="3653790" y="289560"/>
                    <a:pt x="3675380" y="306070"/>
                    <a:pt x="3693160" y="325120"/>
                  </a:cubicBezTo>
                  <a:cubicBezTo>
                    <a:pt x="3710940" y="344170"/>
                    <a:pt x="3727450" y="367030"/>
                    <a:pt x="3737610" y="391160"/>
                  </a:cubicBezTo>
                  <a:cubicBezTo>
                    <a:pt x="3749040" y="414020"/>
                    <a:pt x="3756660" y="440690"/>
                    <a:pt x="3759200" y="466090"/>
                  </a:cubicBezTo>
                  <a:cubicBezTo>
                    <a:pt x="3761740" y="492760"/>
                    <a:pt x="3760470" y="520700"/>
                    <a:pt x="3755390" y="546100"/>
                  </a:cubicBezTo>
                  <a:cubicBezTo>
                    <a:pt x="3750310" y="571500"/>
                    <a:pt x="3740150" y="596900"/>
                    <a:pt x="3726180" y="618490"/>
                  </a:cubicBezTo>
                  <a:cubicBezTo>
                    <a:pt x="3713480" y="641350"/>
                    <a:pt x="3695700" y="662940"/>
                    <a:pt x="3675380" y="679450"/>
                  </a:cubicBezTo>
                  <a:cubicBezTo>
                    <a:pt x="3655060" y="695960"/>
                    <a:pt x="3632200" y="711200"/>
                    <a:pt x="3608070" y="720090"/>
                  </a:cubicBezTo>
                  <a:cubicBezTo>
                    <a:pt x="3583940" y="730250"/>
                    <a:pt x="3559810" y="736600"/>
                    <a:pt x="3530600" y="737870"/>
                  </a:cubicBezTo>
                  <a:cubicBezTo>
                    <a:pt x="3489960" y="737870"/>
                    <a:pt x="3439160" y="725170"/>
                    <a:pt x="3387090" y="708660"/>
                  </a:cubicBezTo>
                  <a:cubicBezTo>
                    <a:pt x="3317240" y="688340"/>
                    <a:pt x="3239770" y="636270"/>
                    <a:pt x="3154680" y="613410"/>
                  </a:cubicBezTo>
                  <a:cubicBezTo>
                    <a:pt x="3059430" y="588010"/>
                    <a:pt x="2993390" y="582930"/>
                    <a:pt x="2839720" y="571500"/>
                  </a:cubicBezTo>
                  <a:cubicBezTo>
                    <a:pt x="2426970" y="541020"/>
                    <a:pt x="984250" y="552450"/>
                    <a:pt x="552450" y="535940"/>
                  </a:cubicBezTo>
                  <a:cubicBezTo>
                    <a:pt x="381000" y="529590"/>
                    <a:pt x="275590" y="537210"/>
                    <a:pt x="193040" y="514350"/>
                  </a:cubicBezTo>
                  <a:cubicBezTo>
                    <a:pt x="146050" y="500380"/>
                    <a:pt x="113030" y="478790"/>
                    <a:pt x="87630" y="458470"/>
                  </a:cubicBezTo>
                  <a:cubicBezTo>
                    <a:pt x="68580" y="444500"/>
                    <a:pt x="59690" y="433070"/>
                    <a:pt x="46990" y="412750"/>
                  </a:cubicBezTo>
                  <a:cubicBezTo>
                    <a:pt x="30480" y="384810"/>
                    <a:pt x="10160" y="332740"/>
                    <a:pt x="5080" y="300990"/>
                  </a:cubicBezTo>
                  <a:cubicBezTo>
                    <a:pt x="0" y="278130"/>
                    <a:pt x="0" y="262890"/>
                    <a:pt x="5080" y="240030"/>
                  </a:cubicBezTo>
                  <a:cubicBezTo>
                    <a:pt x="10160" y="208280"/>
                    <a:pt x="25400" y="160020"/>
                    <a:pt x="46990" y="128270"/>
                  </a:cubicBezTo>
                  <a:cubicBezTo>
                    <a:pt x="69850" y="96520"/>
                    <a:pt x="102870" y="67310"/>
                    <a:pt x="137160" y="49530"/>
                  </a:cubicBezTo>
                  <a:cubicBezTo>
                    <a:pt x="171450" y="30480"/>
                    <a:pt x="195580" y="26670"/>
                    <a:pt x="252730" y="20320"/>
                  </a:cubicBezTo>
                  <a:cubicBezTo>
                    <a:pt x="420370" y="2540"/>
                    <a:pt x="947420" y="30480"/>
                    <a:pt x="1233170" y="44450"/>
                  </a:cubicBezTo>
                  <a:cubicBezTo>
                    <a:pt x="1456690" y="55880"/>
                    <a:pt x="1617980" y="58420"/>
                    <a:pt x="1827530" y="87630"/>
                  </a:cubicBezTo>
                  <a:cubicBezTo>
                    <a:pt x="2067560" y="120650"/>
                    <a:pt x="2407920" y="196850"/>
                    <a:pt x="2590800" y="243840"/>
                  </a:cubicBezTo>
                  <a:cubicBezTo>
                    <a:pt x="2696210" y="270510"/>
                    <a:pt x="2748280" y="287020"/>
                    <a:pt x="2835910" y="320040"/>
                  </a:cubicBezTo>
                  <a:cubicBezTo>
                    <a:pt x="2942590" y="360680"/>
                    <a:pt x="3088640" y="411480"/>
                    <a:pt x="3183890" y="476250"/>
                  </a:cubicBezTo>
                  <a:cubicBezTo>
                    <a:pt x="3265170" y="532130"/>
                    <a:pt x="3388360" y="665480"/>
                    <a:pt x="3382010" y="673100"/>
                  </a:cubicBezTo>
                  <a:cubicBezTo>
                    <a:pt x="3376930" y="679450"/>
                    <a:pt x="3168650" y="544830"/>
                    <a:pt x="3173730" y="535940"/>
                  </a:cubicBezTo>
                  <a:cubicBezTo>
                    <a:pt x="3176270" y="528320"/>
                    <a:pt x="3256280" y="548640"/>
                    <a:pt x="3291840" y="567690"/>
                  </a:cubicBezTo>
                  <a:cubicBezTo>
                    <a:pt x="3326130" y="586740"/>
                    <a:pt x="3359150" y="617220"/>
                    <a:pt x="3380740" y="650240"/>
                  </a:cubicBezTo>
                  <a:cubicBezTo>
                    <a:pt x="3402330" y="684530"/>
                    <a:pt x="3416300" y="732790"/>
                    <a:pt x="3421380" y="765810"/>
                  </a:cubicBezTo>
                  <a:cubicBezTo>
                    <a:pt x="3425190" y="789940"/>
                    <a:pt x="3423920" y="803910"/>
                    <a:pt x="3420110" y="828040"/>
                  </a:cubicBezTo>
                  <a:cubicBezTo>
                    <a:pt x="3412490" y="859790"/>
                    <a:pt x="3397250" y="909320"/>
                    <a:pt x="3373120" y="941070"/>
                  </a:cubicBezTo>
                  <a:cubicBezTo>
                    <a:pt x="3350260" y="972820"/>
                    <a:pt x="3315970" y="1002030"/>
                    <a:pt x="3280410" y="1019810"/>
                  </a:cubicBezTo>
                  <a:cubicBezTo>
                    <a:pt x="3244850" y="1037590"/>
                    <a:pt x="3208020" y="1041400"/>
                    <a:pt x="3161030" y="1045210"/>
                  </a:cubicBezTo>
                  <a:cubicBezTo>
                    <a:pt x="3097530" y="1051560"/>
                    <a:pt x="3025140" y="1047750"/>
                    <a:pt x="2929890" y="1035050"/>
                  </a:cubicBezTo>
                  <a:cubicBezTo>
                    <a:pt x="2773680" y="1014730"/>
                    <a:pt x="2489200" y="922020"/>
                    <a:pt x="2310130" y="900430"/>
                  </a:cubicBezTo>
                  <a:cubicBezTo>
                    <a:pt x="2175510" y="883920"/>
                    <a:pt x="2071370" y="887730"/>
                    <a:pt x="1953260" y="889000"/>
                  </a:cubicBezTo>
                  <a:cubicBezTo>
                    <a:pt x="1838960" y="890270"/>
                    <a:pt x="1758950" y="892810"/>
                    <a:pt x="1612900" y="906780"/>
                  </a:cubicBezTo>
                  <a:cubicBezTo>
                    <a:pt x="1347470" y="930910"/>
                    <a:pt x="637540" y="1052830"/>
                    <a:pt x="492760" y="1060450"/>
                  </a:cubicBezTo>
                  <a:cubicBezTo>
                    <a:pt x="457200" y="1061720"/>
                    <a:pt x="452120" y="1062990"/>
                    <a:pt x="426720" y="1057910"/>
                  </a:cubicBezTo>
                  <a:cubicBezTo>
                    <a:pt x="392430" y="1050290"/>
                    <a:pt x="337820" y="1027430"/>
                    <a:pt x="308610" y="1008380"/>
                  </a:cubicBezTo>
                  <a:cubicBezTo>
                    <a:pt x="287020" y="994410"/>
                    <a:pt x="275590" y="982980"/>
                    <a:pt x="260350" y="962660"/>
                  </a:cubicBezTo>
                  <a:cubicBezTo>
                    <a:pt x="240030" y="934720"/>
                    <a:pt x="214630" y="881380"/>
                    <a:pt x="204470" y="847090"/>
                  </a:cubicBezTo>
                  <a:cubicBezTo>
                    <a:pt x="198120" y="822960"/>
                    <a:pt x="198120" y="803910"/>
                    <a:pt x="199390" y="782320"/>
                  </a:cubicBezTo>
                  <a:cubicBezTo>
                    <a:pt x="199390" y="760730"/>
                    <a:pt x="200660" y="741680"/>
                    <a:pt x="209550" y="717550"/>
                  </a:cubicBezTo>
                  <a:cubicBezTo>
                    <a:pt x="220980" y="684530"/>
                    <a:pt x="250190" y="632460"/>
                    <a:pt x="273050" y="605790"/>
                  </a:cubicBezTo>
                  <a:cubicBezTo>
                    <a:pt x="288290" y="586740"/>
                    <a:pt x="300990" y="576580"/>
                    <a:pt x="322580" y="563880"/>
                  </a:cubicBezTo>
                  <a:cubicBezTo>
                    <a:pt x="353060" y="547370"/>
                    <a:pt x="445770" y="521970"/>
                    <a:pt x="445770" y="521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376238" y="9721215"/>
            <a:ext cx="4854892" cy="820102"/>
            <a:chOff x="0" y="0"/>
            <a:chExt cx="6473190" cy="10934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530" y="35560"/>
              <a:ext cx="6376670" cy="1008380"/>
            </a:xfrm>
            <a:custGeom>
              <a:avLst/>
              <a:gdLst/>
              <a:ahLst/>
              <a:cxnLst/>
              <a:rect r="r" b="b" t="t" l="l"/>
              <a:pathLst>
                <a:path h="1008380" w="6376670">
                  <a:moveTo>
                    <a:pt x="872490" y="513080"/>
                  </a:moveTo>
                  <a:cubicBezTo>
                    <a:pt x="1391920" y="397510"/>
                    <a:pt x="2051050" y="289560"/>
                    <a:pt x="2481580" y="250190"/>
                  </a:cubicBezTo>
                  <a:cubicBezTo>
                    <a:pt x="2863850" y="215900"/>
                    <a:pt x="3243580" y="228600"/>
                    <a:pt x="3571240" y="212090"/>
                  </a:cubicBezTo>
                  <a:cubicBezTo>
                    <a:pt x="3840480" y="198120"/>
                    <a:pt x="4037330" y="175260"/>
                    <a:pt x="4304030" y="163830"/>
                  </a:cubicBezTo>
                  <a:cubicBezTo>
                    <a:pt x="4621530" y="149860"/>
                    <a:pt x="5100320" y="160020"/>
                    <a:pt x="5354320" y="143510"/>
                  </a:cubicBezTo>
                  <a:cubicBezTo>
                    <a:pt x="5499100" y="133350"/>
                    <a:pt x="5575300" y="113030"/>
                    <a:pt x="5695950" y="105410"/>
                  </a:cubicBezTo>
                  <a:cubicBezTo>
                    <a:pt x="5829300" y="95250"/>
                    <a:pt x="6042660" y="90170"/>
                    <a:pt x="6120130" y="93980"/>
                  </a:cubicBezTo>
                  <a:cubicBezTo>
                    <a:pt x="6149340" y="95250"/>
                    <a:pt x="6158230" y="93980"/>
                    <a:pt x="6181090" y="101600"/>
                  </a:cubicBezTo>
                  <a:cubicBezTo>
                    <a:pt x="6211570" y="111760"/>
                    <a:pt x="6258560" y="132080"/>
                    <a:pt x="6287770" y="157480"/>
                  </a:cubicBezTo>
                  <a:cubicBezTo>
                    <a:pt x="6316980" y="182880"/>
                    <a:pt x="6343650" y="226060"/>
                    <a:pt x="6357620" y="256540"/>
                  </a:cubicBezTo>
                  <a:cubicBezTo>
                    <a:pt x="6366510" y="278130"/>
                    <a:pt x="6370320" y="292100"/>
                    <a:pt x="6371590" y="316230"/>
                  </a:cubicBezTo>
                  <a:cubicBezTo>
                    <a:pt x="6374130" y="349250"/>
                    <a:pt x="6367780" y="405130"/>
                    <a:pt x="6357620" y="435610"/>
                  </a:cubicBezTo>
                  <a:cubicBezTo>
                    <a:pt x="6351270" y="458470"/>
                    <a:pt x="6343650" y="471170"/>
                    <a:pt x="6329680" y="490220"/>
                  </a:cubicBezTo>
                  <a:cubicBezTo>
                    <a:pt x="6309360" y="515620"/>
                    <a:pt x="6273800" y="552450"/>
                    <a:pt x="6239510" y="570230"/>
                  </a:cubicBezTo>
                  <a:cubicBezTo>
                    <a:pt x="6205220" y="589280"/>
                    <a:pt x="6172200" y="594360"/>
                    <a:pt x="6121400" y="599440"/>
                  </a:cubicBezTo>
                  <a:cubicBezTo>
                    <a:pt x="6033770" y="609600"/>
                    <a:pt x="5902960" y="595630"/>
                    <a:pt x="5751830" y="585470"/>
                  </a:cubicBezTo>
                  <a:cubicBezTo>
                    <a:pt x="5510530" y="568960"/>
                    <a:pt x="5091430" y="516890"/>
                    <a:pt x="4810760" y="496570"/>
                  </a:cubicBezTo>
                  <a:cubicBezTo>
                    <a:pt x="4585970" y="480060"/>
                    <a:pt x="4465320" y="473710"/>
                    <a:pt x="4201160" y="463550"/>
                  </a:cubicBezTo>
                  <a:cubicBezTo>
                    <a:pt x="3707130" y="447040"/>
                    <a:pt x="2599690" y="431800"/>
                    <a:pt x="2080260" y="433070"/>
                  </a:cubicBezTo>
                  <a:cubicBezTo>
                    <a:pt x="1779270" y="433070"/>
                    <a:pt x="1546860" y="443230"/>
                    <a:pt x="1365250" y="447040"/>
                  </a:cubicBezTo>
                  <a:cubicBezTo>
                    <a:pt x="1253490" y="450850"/>
                    <a:pt x="1188720" y="441960"/>
                    <a:pt x="1096010" y="455930"/>
                  </a:cubicBezTo>
                  <a:cubicBezTo>
                    <a:pt x="994410" y="471170"/>
                    <a:pt x="896620" y="500380"/>
                    <a:pt x="782320" y="539750"/>
                  </a:cubicBezTo>
                  <a:cubicBezTo>
                    <a:pt x="638810" y="590550"/>
                    <a:pt x="396240" y="720090"/>
                    <a:pt x="306070" y="746760"/>
                  </a:cubicBezTo>
                  <a:cubicBezTo>
                    <a:pt x="273050" y="756920"/>
                    <a:pt x="257810" y="759460"/>
                    <a:pt x="233680" y="760730"/>
                  </a:cubicBezTo>
                  <a:cubicBezTo>
                    <a:pt x="209550" y="760730"/>
                    <a:pt x="184150" y="756920"/>
                    <a:pt x="161290" y="750570"/>
                  </a:cubicBezTo>
                  <a:cubicBezTo>
                    <a:pt x="138430" y="742950"/>
                    <a:pt x="115570" y="731520"/>
                    <a:pt x="95250" y="717550"/>
                  </a:cubicBezTo>
                  <a:cubicBezTo>
                    <a:pt x="76200" y="703580"/>
                    <a:pt x="57150" y="684530"/>
                    <a:pt x="43180" y="665480"/>
                  </a:cubicBezTo>
                  <a:cubicBezTo>
                    <a:pt x="29210" y="645160"/>
                    <a:pt x="17780" y="622300"/>
                    <a:pt x="11430" y="598170"/>
                  </a:cubicBezTo>
                  <a:cubicBezTo>
                    <a:pt x="3810" y="575310"/>
                    <a:pt x="1270" y="549910"/>
                    <a:pt x="1270" y="525780"/>
                  </a:cubicBezTo>
                  <a:cubicBezTo>
                    <a:pt x="2540" y="501650"/>
                    <a:pt x="7620" y="476250"/>
                    <a:pt x="15240" y="453390"/>
                  </a:cubicBezTo>
                  <a:cubicBezTo>
                    <a:pt x="24130" y="430530"/>
                    <a:pt x="36830" y="407670"/>
                    <a:pt x="52070" y="389890"/>
                  </a:cubicBezTo>
                  <a:cubicBezTo>
                    <a:pt x="67310" y="370840"/>
                    <a:pt x="86360" y="353060"/>
                    <a:pt x="107950" y="340360"/>
                  </a:cubicBezTo>
                  <a:cubicBezTo>
                    <a:pt x="128270" y="327660"/>
                    <a:pt x="151130" y="317500"/>
                    <a:pt x="175260" y="311150"/>
                  </a:cubicBezTo>
                  <a:cubicBezTo>
                    <a:pt x="199390" y="306070"/>
                    <a:pt x="224790" y="303530"/>
                    <a:pt x="248920" y="306070"/>
                  </a:cubicBezTo>
                  <a:cubicBezTo>
                    <a:pt x="273050" y="308610"/>
                    <a:pt x="298450" y="314960"/>
                    <a:pt x="320040" y="323850"/>
                  </a:cubicBezTo>
                  <a:cubicBezTo>
                    <a:pt x="342900" y="334010"/>
                    <a:pt x="364490" y="347980"/>
                    <a:pt x="382270" y="364490"/>
                  </a:cubicBezTo>
                  <a:cubicBezTo>
                    <a:pt x="400050" y="381000"/>
                    <a:pt x="416560" y="401320"/>
                    <a:pt x="427990" y="421640"/>
                  </a:cubicBezTo>
                  <a:cubicBezTo>
                    <a:pt x="439420" y="443230"/>
                    <a:pt x="448310" y="467360"/>
                    <a:pt x="453390" y="491490"/>
                  </a:cubicBezTo>
                  <a:cubicBezTo>
                    <a:pt x="457200" y="515620"/>
                    <a:pt x="458470" y="541020"/>
                    <a:pt x="454660" y="565150"/>
                  </a:cubicBezTo>
                  <a:cubicBezTo>
                    <a:pt x="450850" y="589280"/>
                    <a:pt x="443230" y="613410"/>
                    <a:pt x="433070" y="635000"/>
                  </a:cubicBezTo>
                  <a:cubicBezTo>
                    <a:pt x="421640" y="656590"/>
                    <a:pt x="406400" y="678180"/>
                    <a:pt x="389890" y="694690"/>
                  </a:cubicBezTo>
                  <a:cubicBezTo>
                    <a:pt x="372110" y="711200"/>
                    <a:pt x="350520" y="726440"/>
                    <a:pt x="328930" y="737870"/>
                  </a:cubicBezTo>
                  <a:cubicBezTo>
                    <a:pt x="307340" y="748030"/>
                    <a:pt x="283210" y="755650"/>
                    <a:pt x="259080" y="758190"/>
                  </a:cubicBezTo>
                  <a:cubicBezTo>
                    <a:pt x="234950" y="762000"/>
                    <a:pt x="208280" y="760730"/>
                    <a:pt x="185420" y="756920"/>
                  </a:cubicBezTo>
                  <a:cubicBezTo>
                    <a:pt x="161290" y="751840"/>
                    <a:pt x="137160" y="742950"/>
                    <a:pt x="115570" y="730250"/>
                  </a:cubicBezTo>
                  <a:cubicBezTo>
                    <a:pt x="95250" y="718820"/>
                    <a:pt x="74930" y="702310"/>
                    <a:pt x="58420" y="684530"/>
                  </a:cubicBezTo>
                  <a:cubicBezTo>
                    <a:pt x="43180" y="665480"/>
                    <a:pt x="29210" y="643890"/>
                    <a:pt x="19050" y="622300"/>
                  </a:cubicBezTo>
                  <a:cubicBezTo>
                    <a:pt x="10160" y="599440"/>
                    <a:pt x="3810" y="574040"/>
                    <a:pt x="2540" y="549910"/>
                  </a:cubicBezTo>
                  <a:cubicBezTo>
                    <a:pt x="0" y="525780"/>
                    <a:pt x="2540" y="500380"/>
                    <a:pt x="8890" y="477520"/>
                  </a:cubicBezTo>
                  <a:cubicBezTo>
                    <a:pt x="13970" y="453390"/>
                    <a:pt x="24130" y="429260"/>
                    <a:pt x="38100" y="408940"/>
                  </a:cubicBezTo>
                  <a:cubicBezTo>
                    <a:pt x="50800" y="388620"/>
                    <a:pt x="57150" y="375920"/>
                    <a:pt x="87630" y="354330"/>
                  </a:cubicBezTo>
                  <a:cubicBezTo>
                    <a:pt x="181610" y="288290"/>
                    <a:pt x="581660" y="119380"/>
                    <a:pt x="770890" y="66040"/>
                  </a:cubicBezTo>
                  <a:cubicBezTo>
                    <a:pt x="896620" y="30480"/>
                    <a:pt x="957580" y="24130"/>
                    <a:pt x="1096010" y="15240"/>
                  </a:cubicBezTo>
                  <a:cubicBezTo>
                    <a:pt x="1334770" y="0"/>
                    <a:pt x="1671320" y="35560"/>
                    <a:pt x="2082800" y="41910"/>
                  </a:cubicBezTo>
                  <a:cubicBezTo>
                    <a:pt x="2771140" y="52070"/>
                    <a:pt x="4094480" y="31750"/>
                    <a:pt x="4838700" y="46990"/>
                  </a:cubicBezTo>
                  <a:cubicBezTo>
                    <a:pt x="5346700" y="55880"/>
                    <a:pt x="5922010" y="67310"/>
                    <a:pt x="6120130" y="93980"/>
                  </a:cubicBezTo>
                  <a:cubicBezTo>
                    <a:pt x="6181090" y="102870"/>
                    <a:pt x="6202680" y="105410"/>
                    <a:pt x="6238240" y="123190"/>
                  </a:cubicBezTo>
                  <a:cubicBezTo>
                    <a:pt x="6272530" y="140970"/>
                    <a:pt x="6308090" y="176530"/>
                    <a:pt x="6328410" y="203200"/>
                  </a:cubicBezTo>
                  <a:cubicBezTo>
                    <a:pt x="6343650" y="220980"/>
                    <a:pt x="6350000" y="234950"/>
                    <a:pt x="6357620" y="256540"/>
                  </a:cubicBezTo>
                  <a:cubicBezTo>
                    <a:pt x="6366510" y="288290"/>
                    <a:pt x="6376670" y="337820"/>
                    <a:pt x="6371590" y="377190"/>
                  </a:cubicBezTo>
                  <a:cubicBezTo>
                    <a:pt x="6367780" y="415290"/>
                    <a:pt x="6351270" y="457200"/>
                    <a:pt x="6329680" y="490220"/>
                  </a:cubicBezTo>
                  <a:cubicBezTo>
                    <a:pt x="6308090" y="521970"/>
                    <a:pt x="6267450" y="553720"/>
                    <a:pt x="6239510" y="570230"/>
                  </a:cubicBezTo>
                  <a:cubicBezTo>
                    <a:pt x="6219190" y="582930"/>
                    <a:pt x="6211570" y="586740"/>
                    <a:pt x="6182360" y="593090"/>
                  </a:cubicBezTo>
                  <a:cubicBezTo>
                    <a:pt x="6093460" y="609600"/>
                    <a:pt x="5774690" y="591820"/>
                    <a:pt x="5622290" y="600710"/>
                  </a:cubicBezTo>
                  <a:cubicBezTo>
                    <a:pt x="5516880" y="605790"/>
                    <a:pt x="5472430" y="619760"/>
                    <a:pt x="5354320" y="624840"/>
                  </a:cubicBezTo>
                  <a:cubicBezTo>
                    <a:pt x="5121910" y="635000"/>
                    <a:pt x="4663440" y="609600"/>
                    <a:pt x="4314190" y="614680"/>
                  </a:cubicBezTo>
                  <a:cubicBezTo>
                    <a:pt x="3961130" y="619760"/>
                    <a:pt x="3566160" y="641350"/>
                    <a:pt x="3246120" y="659130"/>
                  </a:cubicBezTo>
                  <a:cubicBezTo>
                    <a:pt x="2984500" y="673100"/>
                    <a:pt x="2754630" y="687070"/>
                    <a:pt x="2533650" y="708660"/>
                  </a:cubicBezTo>
                  <a:cubicBezTo>
                    <a:pt x="2340610" y="727710"/>
                    <a:pt x="2202180" y="742950"/>
                    <a:pt x="1992630" y="779780"/>
                  </a:cubicBezTo>
                  <a:cubicBezTo>
                    <a:pt x="1699260" y="830580"/>
                    <a:pt x="1113790" y="1008380"/>
                    <a:pt x="938530" y="1007110"/>
                  </a:cubicBezTo>
                  <a:cubicBezTo>
                    <a:pt x="880110" y="1007110"/>
                    <a:pt x="850900" y="993140"/>
                    <a:pt x="821690" y="979170"/>
                  </a:cubicBezTo>
                  <a:cubicBezTo>
                    <a:pt x="800100" y="970280"/>
                    <a:pt x="787400" y="962660"/>
                    <a:pt x="770890" y="946150"/>
                  </a:cubicBezTo>
                  <a:cubicBezTo>
                    <a:pt x="748030" y="923290"/>
                    <a:pt x="715010" y="877570"/>
                    <a:pt x="701040" y="847090"/>
                  </a:cubicBezTo>
                  <a:cubicBezTo>
                    <a:pt x="692150" y="826770"/>
                    <a:pt x="688340" y="812800"/>
                    <a:pt x="685800" y="788670"/>
                  </a:cubicBezTo>
                  <a:cubicBezTo>
                    <a:pt x="684530" y="756920"/>
                    <a:pt x="689610" y="701040"/>
                    <a:pt x="699770" y="669290"/>
                  </a:cubicBezTo>
                  <a:cubicBezTo>
                    <a:pt x="706120" y="647700"/>
                    <a:pt x="716280" y="632460"/>
                    <a:pt x="726440" y="615950"/>
                  </a:cubicBezTo>
                  <a:cubicBezTo>
                    <a:pt x="737870" y="599440"/>
                    <a:pt x="748030" y="584200"/>
                    <a:pt x="767080" y="570230"/>
                  </a:cubicBezTo>
                  <a:cubicBezTo>
                    <a:pt x="792480" y="549910"/>
                    <a:pt x="872490" y="513080"/>
                    <a:pt x="872490" y="513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53348" y="9199245"/>
            <a:ext cx="2517458" cy="733425"/>
            <a:chOff x="0" y="0"/>
            <a:chExt cx="3356610" cy="9779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50800"/>
              <a:ext cx="3258820" cy="887730"/>
            </a:xfrm>
            <a:custGeom>
              <a:avLst/>
              <a:gdLst/>
              <a:ahLst/>
              <a:cxnLst/>
              <a:rect r="r" b="b" t="t" l="l"/>
              <a:pathLst>
                <a:path h="887730" w="3258820">
                  <a:moveTo>
                    <a:pt x="703580" y="0"/>
                  </a:moveTo>
                  <a:cubicBezTo>
                    <a:pt x="1591310" y="45720"/>
                    <a:pt x="1691640" y="67310"/>
                    <a:pt x="1838960" y="96520"/>
                  </a:cubicBezTo>
                  <a:cubicBezTo>
                    <a:pt x="2018030" y="130810"/>
                    <a:pt x="2232660" y="191770"/>
                    <a:pt x="2434590" y="228600"/>
                  </a:cubicBezTo>
                  <a:cubicBezTo>
                    <a:pt x="2640330" y="266700"/>
                    <a:pt x="2940050" y="279400"/>
                    <a:pt x="3061970" y="321310"/>
                  </a:cubicBezTo>
                  <a:cubicBezTo>
                    <a:pt x="3116580" y="340360"/>
                    <a:pt x="3143250" y="356870"/>
                    <a:pt x="3173730" y="386080"/>
                  </a:cubicBezTo>
                  <a:cubicBezTo>
                    <a:pt x="3204210" y="415290"/>
                    <a:pt x="3229610" y="455930"/>
                    <a:pt x="3242310" y="496570"/>
                  </a:cubicBezTo>
                  <a:cubicBezTo>
                    <a:pt x="3256280" y="535940"/>
                    <a:pt x="3256280" y="590550"/>
                    <a:pt x="3252470" y="624840"/>
                  </a:cubicBezTo>
                  <a:cubicBezTo>
                    <a:pt x="3249930" y="650240"/>
                    <a:pt x="3246120" y="665480"/>
                    <a:pt x="3234690" y="688340"/>
                  </a:cubicBezTo>
                  <a:cubicBezTo>
                    <a:pt x="3218180" y="718820"/>
                    <a:pt x="3188970" y="764540"/>
                    <a:pt x="3155950" y="791210"/>
                  </a:cubicBezTo>
                  <a:cubicBezTo>
                    <a:pt x="3124200" y="817880"/>
                    <a:pt x="3073400" y="836930"/>
                    <a:pt x="3039110" y="847090"/>
                  </a:cubicBezTo>
                  <a:cubicBezTo>
                    <a:pt x="3014980" y="853440"/>
                    <a:pt x="3009900" y="850900"/>
                    <a:pt x="2974340" y="852170"/>
                  </a:cubicBezTo>
                  <a:cubicBezTo>
                    <a:pt x="2815590" y="857250"/>
                    <a:pt x="2110740" y="835660"/>
                    <a:pt x="1666240" y="839470"/>
                  </a:cubicBezTo>
                  <a:cubicBezTo>
                    <a:pt x="1206500" y="843280"/>
                    <a:pt x="440690" y="887730"/>
                    <a:pt x="257810" y="876300"/>
                  </a:cubicBezTo>
                  <a:cubicBezTo>
                    <a:pt x="213360" y="872490"/>
                    <a:pt x="201930" y="871220"/>
                    <a:pt x="176530" y="862330"/>
                  </a:cubicBezTo>
                  <a:cubicBezTo>
                    <a:pt x="149860" y="853440"/>
                    <a:pt x="124460" y="840740"/>
                    <a:pt x="102870" y="824230"/>
                  </a:cubicBezTo>
                  <a:cubicBezTo>
                    <a:pt x="80010" y="807720"/>
                    <a:pt x="60960" y="786130"/>
                    <a:pt x="45720" y="763270"/>
                  </a:cubicBezTo>
                  <a:cubicBezTo>
                    <a:pt x="29210" y="740410"/>
                    <a:pt x="17780" y="713740"/>
                    <a:pt x="10160" y="688340"/>
                  </a:cubicBezTo>
                  <a:cubicBezTo>
                    <a:pt x="2540" y="661670"/>
                    <a:pt x="0" y="632460"/>
                    <a:pt x="1270" y="605790"/>
                  </a:cubicBezTo>
                  <a:cubicBezTo>
                    <a:pt x="2540" y="577850"/>
                    <a:pt x="8890" y="549910"/>
                    <a:pt x="19050" y="524510"/>
                  </a:cubicBezTo>
                  <a:cubicBezTo>
                    <a:pt x="29210" y="499110"/>
                    <a:pt x="44450" y="473710"/>
                    <a:pt x="62230" y="452120"/>
                  </a:cubicBezTo>
                  <a:cubicBezTo>
                    <a:pt x="80010" y="431800"/>
                    <a:pt x="101600" y="412750"/>
                    <a:pt x="125730" y="398780"/>
                  </a:cubicBezTo>
                  <a:cubicBezTo>
                    <a:pt x="148590" y="384810"/>
                    <a:pt x="175260" y="373380"/>
                    <a:pt x="201930" y="368300"/>
                  </a:cubicBezTo>
                  <a:cubicBezTo>
                    <a:pt x="228600" y="361950"/>
                    <a:pt x="257810" y="360680"/>
                    <a:pt x="285750" y="363220"/>
                  </a:cubicBezTo>
                  <a:cubicBezTo>
                    <a:pt x="312420" y="365760"/>
                    <a:pt x="340360" y="374650"/>
                    <a:pt x="365760" y="386080"/>
                  </a:cubicBezTo>
                  <a:cubicBezTo>
                    <a:pt x="389890" y="397510"/>
                    <a:pt x="414020" y="414020"/>
                    <a:pt x="434340" y="431800"/>
                  </a:cubicBezTo>
                  <a:cubicBezTo>
                    <a:pt x="454660" y="450850"/>
                    <a:pt x="472440" y="473710"/>
                    <a:pt x="485140" y="497840"/>
                  </a:cubicBezTo>
                  <a:cubicBezTo>
                    <a:pt x="497840" y="521970"/>
                    <a:pt x="506730" y="549910"/>
                    <a:pt x="511810" y="576580"/>
                  </a:cubicBezTo>
                  <a:cubicBezTo>
                    <a:pt x="515620" y="604520"/>
                    <a:pt x="515620" y="633730"/>
                    <a:pt x="511810" y="660400"/>
                  </a:cubicBezTo>
                  <a:cubicBezTo>
                    <a:pt x="506730" y="687070"/>
                    <a:pt x="497840" y="715010"/>
                    <a:pt x="485140" y="739140"/>
                  </a:cubicBezTo>
                  <a:cubicBezTo>
                    <a:pt x="472440" y="763270"/>
                    <a:pt x="454660" y="786130"/>
                    <a:pt x="434340" y="805180"/>
                  </a:cubicBezTo>
                  <a:cubicBezTo>
                    <a:pt x="415290" y="824230"/>
                    <a:pt x="391160" y="840740"/>
                    <a:pt x="365760" y="852170"/>
                  </a:cubicBezTo>
                  <a:cubicBezTo>
                    <a:pt x="341630" y="863600"/>
                    <a:pt x="312420" y="871220"/>
                    <a:pt x="285750" y="875030"/>
                  </a:cubicBezTo>
                  <a:cubicBezTo>
                    <a:pt x="259080" y="877570"/>
                    <a:pt x="229870" y="876300"/>
                    <a:pt x="203200" y="869950"/>
                  </a:cubicBezTo>
                  <a:cubicBezTo>
                    <a:pt x="176530" y="863600"/>
                    <a:pt x="148590" y="853440"/>
                    <a:pt x="125730" y="839470"/>
                  </a:cubicBezTo>
                  <a:cubicBezTo>
                    <a:pt x="101600" y="825500"/>
                    <a:pt x="80010" y="806450"/>
                    <a:pt x="62230" y="784860"/>
                  </a:cubicBezTo>
                  <a:cubicBezTo>
                    <a:pt x="44450" y="764540"/>
                    <a:pt x="29210" y="739140"/>
                    <a:pt x="19050" y="713740"/>
                  </a:cubicBezTo>
                  <a:cubicBezTo>
                    <a:pt x="8890" y="688340"/>
                    <a:pt x="2540" y="660400"/>
                    <a:pt x="1270" y="632460"/>
                  </a:cubicBezTo>
                  <a:cubicBezTo>
                    <a:pt x="0" y="605790"/>
                    <a:pt x="2540" y="576580"/>
                    <a:pt x="10160" y="549910"/>
                  </a:cubicBezTo>
                  <a:cubicBezTo>
                    <a:pt x="17780" y="524510"/>
                    <a:pt x="29210" y="497840"/>
                    <a:pt x="44450" y="474980"/>
                  </a:cubicBezTo>
                  <a:cubicBezTo>
                    <a:pt x="60960" y="452120"/>
                    <a:pt x="80010" y="430530"/>
                    <a:pt x="101600" y="414020"/>
                  </a:cubicBezTo>
                  <a:cubicBezTo>
                    <a:pt x="124460" y="397510"/>
                    <a:pt x="149860" y="384810"/>
                    <a:pt x="175260" y="375920"/>
                  </a:cubicBezTo>
                  <a:cubicBezTo>
                    <a:pt x="201930" y="367030"/>
                    <a:pt x="217170" y="365760"/>
                    <a:pt x="257810" y="361950"/>
                  </a:cubicBezTo>
                  <a:cubicBezTo>
                    <a:pt x="370840" y="353060"/>
                    <a:pt x="715010" y="368300"/>
                    <a:pt x="909320" y="365760"/>
                  </a:cubicBezTo>
                  <a:cubicBezTo>
                    <a:pt x="1066800" y="364490"/>
                    <a:pt x="1201420" y="360680"/>
                    <a:pt x="1334770" y="353060"/>
                  </a:cubicBezTo>
                  <a:cubicBezTo>
                    <a:pt x="1452880" y="345440"/>
                    <a:pt x="1518920" y="331470"/>
                    <a:pt x="1666240" y="325120"/>
                  </a:cubicBezTo>
                  <a:cubicBezTo>
                    <a:pt x="1962150" y="309880"/>
                    <a:pt x="2790190" y="281940"/>
                    <a:pt x="2997200" y="311150"/>
                  </a:cubicBezTo>
                  <a:cubicBezTo>
                    <a:pt x="3061970" y="320040"/>
                    <a:pt x="3086100" y="326390"/>
                    <a:pt x="3121660" y="346710"/>
                  </a:cubicBezTo>
                  <a:cubicBezTo>
                    <a:pt x="3158490" y="368300"/>
                    <a:pt x="3192780" y="401320"/>
                    <a:pt x="3214370" y="436880"/>
                  </a:cubicBezTo>
                  <a:cubicBezTo>
                    <a:pt x="3237230" y="472440"/>
                    <a:pt x="3252470" y="518160"/>
                    <a:pt x="3255010" y="560070"/>
                  </a:cubicBezTo>
                  <a:cubicBezTo>
                    <a:pt x="3258820" y="601980"/>
                    <a:pt x="3251200" y="648970"/>
                    <a:pt x="3234690" y="688340"/>
                  </a:cubicBezTo>
                  <a:cubicBezTo>
                    <a:pt x="3218180" y="726440"/>
                    <a:pt x="3182620" y="767080"/>
                    <a:pt x="3155950" y="791210"/>
                  </a:cubicBezTo>
                  <a:cubicBezTo>
                    <a:pt x="3138170" y="807720"/>
                    <a:pt x="3120390" y="816610"/>
                    <a:pt x="3101340" y="825500"/>
                  </a:cubicBezTo>
                  <a:cubicBezTo>
                    <a:pt x="3082290" y="835660"/>
                    <a:pt x="3063240" y="842010"/>
                    <a:pt x="3039110" y="847090"/>
                  </a:cubicBezTo>
                  <a:cubicBezTo>
                    <a:pt x="3007360" y="852170"/>
                    <a:pt x="2975610" y="853440"/>
                    <a:pt x="2922270" y="849630"/>
                  </a:cubicBezTo>
                  <a:cubicBezTo>
                    <a:pt x="2804160" y="842010"/>
                    <a:pt x="2547620" y="792480"/>
                    <a:pt x="2353310" y="754380"/>
                  </a:cubicBezTo>
                  <a:cubicBezTo>
                    <a:pt x="2150110" y="715010"/>
                    <a:pt x="1906270" y="648970"/>
                    <a:pt x="1729740" y="615950"/>
                  </a:cubicBezTo>
                  <a:cubicBezTo>
                    <a:pt x="1602740" y="591820"/>
                    <a:pt x="1531620" y="575310"/>
                    <a:pt x="1397000" y="565150"/>
                  </a:cubicBezTo>
                  <a:cubicBezTo>
                    <a:pt x="1195070" y="548640"/>
                    <a:pt x="749300" y="581660"/>
                    <a:pt x="636270" y="560070"/>
                  </a:cubicBezTo>
                  <a:cubicBezTo>
                    <a:pt x="601980" y="553720"/>
                    <a:pt x="594360" y="549910"/>
                    <a:pt x="571500" y="535940"/>
                  </a:cubicBezTo>
                  <a:cubicBezTo>
                    <a:pt x="539750" y="516890"/>
                    <a:pt x="492760" y="474980"/>
                    <a:pt x="469900" y="445770"/>
                  </a:cubicBezTo>
                  <a:cubicBezTo>
                    <a:pt x="454660" y="425450"/>
                    <a:pt x="445770" y="410210"/>
                    <a:pt x="438150" y="384810"/>
                  </a:cubicBezTo>
                  <a:cubicBezTo>
                    <a:pt x="427990" y="349250"/>
                    <a:pt x="420370" y="287020"/>
                    <a:pt x="421640" y="250190"/>
                  </a:cubicBezTo>
                  <a:cubicBezTo>
                    <a:pt x="424180" y="223520"/>
                    <a:pt x="427990" y="208280"/>
                    <a:pt x="438150" y="184150"/>
                  </a:cubicBezTo>
                  <a:cubicBezTo>
                    <a:pt x="453390" y="149860"/>
                    <a:pt x="482600" y="101600"/>
                    <a:pt x="515620" y="72390"/>
                  </a:cubicBezTo>
                  <a:cubicBezTo>
                    <a:pt x="548640" y="43180"/>
                    <a:pt x="600710" y="20320"/>
                    <a:pt x="636270" y="8890"/>
                  </a:cubicBezTo>
                  <a:cubicBezTo>
                    <a:pt x="660400" y="1270"/>
                    <a:pt x="703580" y="0"/>
                    <a:pt x="70358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6946880" y="9228772"/>
            <a:ext cx="838200" cy="561975"/>
            <a:chOff x="0" y="0"/>
            <a:chExt cx="1117600" cy="7493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9530"/>
              <a:ext cx="1024890" cy="651510"/>
            </a:xfrm>
            <a:custGeom>
              <a:avLst/>
              <a:gdLst/>
              <a:ahLst/>
              <a:cxnLst/>
              <a:rect r="r" b="b" t="t" l="l"/>
              <a:pathLst>
                <a:path h="651510" w="1024890">
                  <a:moveTo>
                    <a:pt x="248920" y="67310"/>
                  </a:moveTo>
                  <a:cubicBezTo>
                    <a:pt x="825500" y="8890"/>
                    <a:pt x="843280" y="19050"/>
                    <a:pt x="869950" y="33020"/>
                  </a:cubicBezTo>
                  <a:cubicBezTo>
                    <a:pt x="896620" y="46990"/>
                    <a:pt x="923290" y="66040"/>
                    <a:pt x="943610" y="87630"/>
                  </a:cubicBezTo>
                  <a:cubicBezTo>
                    <a:pt x="965200" y="107950"/>
                    <a:pt x="982980" y="134620"/>
                    <a:pt x="995680" y="162560"/>
                  </a:cubicBezTo>
                  <a:cubicBezTo>
                    <a:pt x="1008380" y="189230"/>
                    <a:pt x="1017270" y="219710"/>
                    <a:pt x="1021080" y="250190"/>
                  </a:cubicBezTo>
                  <a:cubicBezTo>
                    <a:pt x="1024890" y="279400"/>
                    <a:pt x="1023620" y="311150"/>
                    <a:pt x="1017270" y="340360"/>
                  </a:cubicBezTo>
                  <a:cubicBezTo>
                    <a:pt x="1010920" y="369570"/>
                    <a:pt x="999490" y="400050"/>
                    <a:pt x="984250" y="425450"/>
                  </a:cubicBezTo>
                  <a:cubicBezTo>
                    <a:pt x="969010" y="452120"/>
                    <a:pt x="948690" y="476250"/>
                    <a:pt x="927100" y="496570"/>
                  </a:cubicBezTo>
                  <a:cubicBezTo>
                    <a:pt x="904240" y="515620"/>
                    <a:pt x="876300" y="532130"/>
                    <a:pt x="848360" y="544830"/>
                  </a:cubicBezTo>
                  <a:cubicBezTo>
                    <a:pt x="821690" y="556260"/>
                    <a:pt x="789940" y="562610"/>
                    <a:pt x="759460" y="565150"/>
                  </a:cubicBezTo>
                  <a:cubicBezTo>
                    <a:pt x="730250" y="566420"/>
                    <a:pt x="698500" y="563880"/>
                    <a:pt x="669290" y="556260"/>
                  </a:cubicBezTo>
                  <a:cubicBezTo>
                    <a:pt x="640080" y="548640"/>
                    <a:pt x="610870" y="535940"/>
                    <a:pt x="585470" y="519430"/>
                  </a:cubicBezTo>
                  <a:cubicBezTo>
                    <a:pt x="561340" y="502920"/>
                    <a:pt x="537210" y="480060"/>
                    <a:pt x="519430" y="457200"/>
                  </a:cubicBezTo>
                  <a:cubicBezTo>
                    <a:pt x="500380" y="433070"/>
                    <a:pt x="485140" y="405130"/>
                    <a:pt x="474980" y="377190"/>
                  </a:cubicBezTo>
                  <a:cubicBezTo>
                    <a:pt x="464820" y="347980"/>
                    <a:pt x="459740" y="317500"/>
                    <a:pt x="459740" y="287020"/>
                  </a:cubicBezTo>
                  <a:cubicBezTo>
                    <a:pt x="458470" y="256540"/>
                    <a:pt x="463550" y="224790"/>
                    <a:pt x="472440" y="196850"/>
                  </a:cubicBezTo>
                  <a:cubicBezTo>
                    <a:pt x="482600" y="167640"/>
                    <a:pt x="496570" y="139700"/>
                    <a:pt x="514350" y="115570"/>
                  </a:cubicBezTo>
                  <a:cubicBezTo>
                    <a:pt x="532130" y="91440"/>
                    <a:pt x="556260" y="68580"/>
                    <a:pt x="580390" y="52070"/>
                  </a:cubicBezTo>
                  <a:cubicBezTo>
                    <a:pt x="604520" y="34290"/>
                    <a:pt x="633730" y="21590"/>
                    <a:pt x="662940" y="12700"/>
                  </a:cubicBezTo>
                  <a:cubicBezTo>
                    <a:pt x="690880" y="3810"/>
                    <a:pt x="722630" y="0"/>
                    <a:pt x="753110" y="1270"/>
                  </a:cubicBezTo>
                  <a:cubicBezTo>
                    <a:pt x="783590" y="2540"/>
                    <a:pt x="814070" y="8890"/>
                    <a:pt x="842010" y="20320"/>
                  </a:cubicBezTo>
                  <a:cubicBezTo>
                    <a:pt x="871220" y="30480"/>
                    <a:pt x="897890" y="46990"/>
                    <a:pt x="920750" y="66040"/>
                  </a:cubicBezTo>
                  <a:cubicBezTo>
                    <a:pt x="944880" y="85090"/>
                    <a:pt x="965200" y="109220"/>
                    <a:pt x="981710" y="134620"/>
                  </a:cubicBezTo>
                  <a:cubicBezTo>
                    <a:pt x="996950" y="161290"/>
                    <a:pt x="1009650" y="190500"/>
                    <a:pt x="1016000" y="219710"/>
                  </a:cubicBezTo>
                  <a:cubicBezTo>
                    <a:pt x="1022350" y="248920"/>
                    <a:pt x="1024890" y="280670"/>
                    <a:pt x="1022350" y="311150"/>
                  </a:cubicBezTo>
                  <a:cubicBezTo>
                    <a:pt x="1019810" y="340360"/>
                    <a:pt x="1010920" y="370840"/>
                    <a:pt x="998220" y="398780"/>
                  </a:cubicBezTo>
                  <a:cubicBezTo>
                    <a:pt x="986790" y="426720"/>
                    <a:pt x="969010" y="453390"/>
                    <a:pt x="948690" y="474980"/>
                  </a:cubicBezTo>
                  <a:cubicBezTo>
                    <a:pt x="928370" y="496570"/>
                    <a:pt x="902970" y="516890"/>
                    <a:pt x="876300" y="530860"/>
                  </a:cubicBezTo>
                  <a:cubicBezTo>
                    <a:pt x="849630" y="544830"/>
                    <a:pt x="830580" y="549910"/>
                    <a:pt x="789940" y="561340"/>
                  </a:cubicBezTo>
                  <a:cubicBezTo>
                    <a:pt x="699770" y="585470"/>
                    <a:pt x="449580" y="642620"/>
                    <a:pt x="341630" y="648970"/>
                  </a:cubicBezTo>
                  <a:cubicBezTo>
                    <a:pt x="281940" y="651510"/>
                    <a:pt x="238760" y="646430"/>
                    <a:pt x="201930" y="636270"/>
                  </a:cubicBezTo>
                  <a:cubicBezTo>
                    <a:pt x="175260" y="629920"/>
                    <a:pt x="157480" y="618490"/>
                    <a:pt x="137160" y="605790"/>
                  </a:cubicBezTo>
                  <a:cubicBezTo>
                    <a:pt x="118110" y="593090"/>
                    <a:pt x="100330" y="581660"/>
                    <a:pt x="82550" y="561340"/>
                  </a:cubicBezTo>
                  <a:cubicBezTo>
                    <a:pt x="57150" y="532130"/>
                    <a:pt x="25400" y="482600"/>
                    <a:pt x="12700" y="439420"/>
                  </a:cubicBezTo>
                  <a:cubicBezTo>
                    <a:pt x="0" y="394970"/>
                    <a:pt x="1270" y="336550"/>
                    <a:pt x="7620" y="298450"/>
                  </a:cubicBezTo>
                  <a:cubicBezTo>
                    <a:pt x="11430" y="271780"/>
                    <a:pt x="16510" y="255270"/>
                    <a:pt x="29210" y="231140"/>
                  </a:cubicBezTo>
                  <a:cubicBezTo>
                    <a:pt x="48260" y="196850"/>
                    <a:pt x="82550" y="149860"/>
                    <a:pt x="119380" y="121920"/>
                  </a:cubicBezTo>
                  <a:cubicBezTo>
                    <a:pt x="156210" y="95250"/>
                    <a:pt x="248920" y="67310"/>
                    <a:pt x="248920" y="673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212408" y="9921240"/>
            <a:ext cx="3361372" cy="747712"/>
            <a:chOff x="0" y="0"/>
            <a:chExt cx="4481830" cy="99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10160"/>
              <a:ext cx="4385310" cy="943610"/>
            </a:xfrm>
            <a:custGeom>
              <a:avLst/>
              <a:gdLst/>
              <a:ahLst/>
              <a:cxnLst/>
              <a:rect r="r" b="b" t="t" l="l"/>
              <a:pathLst>
                <a:path h="943610" w="4385310">
                  <a:moveTo>
                    <a:pt x="1050290" y="393700"/>
                  </a:moveTo>
                  <a:cubicBezTo>
                    <a:pt x="1718310" y="311150"/>
                    <a:pt x="2317750" y="171450"/>
                    <a:pt x="2611120" y="138430"/>
                  </a:cubicBezTo>
                  <a:cubicBezTo>
                    <a:pt x="2786380" y="118110"/>
                    <a:pt x="2858770" y="124460"/>
                    <a:pt x="3031490" y="119380"/>
                  </a:cubicBezTo>
                  <a:cubicBezTo>
                    <a:pt x="3309620" y="111760"/>
                    <a:pt x="3942080" y="85090"/>
                    <a:pt x="4123690" y="106680"/>
                  </a:cubicBezTo>
                  <a:cubicBezTo>
                    <a:pt x="4184650" y="113030"/>
                    <a:pt x="4212590" y="121920"/>
                    <a:pt x="4244340" y="135890"/>
                  </a:cubicBezTo>
                  <a:cubicBezTo>
                    <a:pt x="4265930" y="146050"/>
                    <a:pt x="4279900" y="157480"/>
                    <a:pt x="4295140" y="171450"/>
                  </a:cubicBezTo>
                  <a:cubicBezTo>
                    <a:pt x="4311650" y="185420"/>
                    <a:pt x="4324350" y="198120"/>
                    <a:pt x="4337050" y="218440"/>
                  </a:cubicBezTo>
                  <a:cubicBezTo>
                    <a:pt x="4354830" y="247650"/>
                    <a:pt x="4375150" y="300990"/>
                    <a:pt x="4381500" y="335280"/>
                  </a:cubicBezTo>
                  <a:cubicBezTo>
                    <a:pt x="4385310" y="358140"/>
                    <a:pt x="4385310" y="373380"/>
                    <a:pt x="4381500" y="397510"/>
                  </a:cubicBezTo>
                  <a:cubicBezTo>
                    <a:pt x="4375150" y="430530"/>
                    <a:pt x="4359910" y="480060"/>
                    <a:pt x="4337050" y="513080"/>
                  </a:cubicBezTo>
                  <a:cubicBezTo>
                    <a:pt x="4314190" y="547370"/>
                    <a:pt x="4273550" y="579120"/>
                    <a:pt x="4244340" y="595630"/>
                  </a:cubicBezTo>
                  <a:cubicBezTo>
                    <a:pt x="4224020" y="608330"/>
                    <a:pt x="4204970" y="613410"/>
                    <a:pt x="4185920" y="618490"/>
                  </a:cubicBezTo>
                  <a:cubicBezTo>
                    <a:pt x="4165600" y="623570"/>
                    <a:pt x="4159250" y="624840"/>
                    <a:pt x="4123690" y="626110"/>
                  </a:cubicBezTo>
                  <a:cubicBezTo>
                    <a:pt x="3892550" y="633730"/>
                    <a:pt x="2138680" y="519430"/>
                    <a:pt x="1555750" y="496570"/>
                  </a:cubicBezTo>
                  <a:cubicBezTo>
                    <a:pt x="1256030" y="483870"/>
                    <a:pt x="1092200" y="457200"/>
                    <a:pt x="873760" y="476250"/>
                  </a:cubicBezTo>
                  <a:cubicBezTo>
                    <a:pt x="668020" y="494030"/>
                    <a:pt x="383540" y="584200"/>
                    <a:pt x="279400" y="595630"/>
                  </a:cubicBezTo>
                  <a:cubicBezTo>
                    <a:pt x="242570" y="599440"/>
                    <a:pt x="227330" y="600710"/>
                    <a:pt x="203200" y="598170"/>
                  </a:cubicBezTo>
                  <a:cubicBezTo>
                    <a:pt x="179070" y="594360"/>
                    <a:pt x="153670" y="586740"/>
                    <a:pt x="130810" y="575310"/>
                  </a:cubicBezTo>
                  <a:cubicBezTo>
                    <a:pt x="109220" y="563880"/>
                    <a:pt x="87630" y="548640"/>
                    <a:pt x="69850" y="530860"/>
                  </a:cubicBezTo>
                  <a:cubicBezTo>
                    <a:pt x="52070" y="513080"/>
                    <a:pt x="36830" y="491490"/>
                    <a:pt x="25400" y="469900"/>
                  </a:cubicBezTo>
                  <a:cubicBezTo>
                    <a:pt x="13970" y="447040"/>
                    <a:pt x="6350" y="421640"/>
                    <a:pt x="3810" y="397510"/>
                  </a:cubicBezTo>
                  <a:cubicBezTo>
                    <a:pt x="0" y="373380"/>
                    <a:pt x="1270" y="346710"/>
                    <a:pt x="5080" y="321310"/>
                  </a:cubicBezTo>
                  <a:cubicBezTo>
                    <a:pt x="10160" y="297180"/>
                    <a:pt x="19050" y="273050"/>
                    <a:pt x="31750" y="251460"/>
                  </a:cubicBezTo>
                  <a:cubicBezTo>
                    <a:pt x="44450" y="228600"/>
                    <a:pt x="60960" y="208280"/>
                    <a:pt x="78740" y="191770"/>
                  </a:cubicBezTo>
                  <a:cubicBezTo>
                    <a:pt x="97790" y="175260"/>
                    <a:pt x="119380" y="161290"/>
                    <a:pt x="142240" y="151130"/>
                  </a:cubicBezTo>
                  <a:cubicBezTo>
                    <a:pt x="165100" y="140970"/>
                    <a:pt x="191770" y="134620"/>
                    <a:pt x="215900" y="133350"/>
                  </a:cubicBezTo>
                  <a:cubicBezTo>
                    <a:pt x="241300" y="130810"/>
                    <a:pt x="267970" y="133350"/>
                    <a:pt x="292100" y="139700"/>
                  </a:cubicBezTo>
                  <a:cubicBezTo>
                    <a:pt x="316230" y="144780"/>
                    <a:pt x="340360" y="156210"/>
                    <a:pt x="360680" y="168910"/>
                  </a:cubicBezTo>
                  <a:cubicBezTo>
                    <a:pt x="382270" y="182880"/>
                    <a:pt x="401320" y="200660"/>
                    <a:pt x="417830" y="219710"/>
                  </a:cubicBezTo>
                  <a:cubicBezTo>
                    <a:pt x="433070" y="238760"/>
                    <a:pt x="445770" y="261620"/>
                    <a:pt x="454660" y="285750"/>
                  </a:cubicBezTo>
                  <a:cubicBezTo>
                    <a:pt x="463550" y="308610"/>
                    <a:pt x="467360" y="335280"/>
                    <a:pt x="468630" y="359410"/>
                  </a:cubicBezTo>
                  <a:cubicBezTo>
                    <a:pt x="468630" y="384810"/>
                    <a:pt x="466090" y="411480"/>
                    <a:pt x="458470" y="434340"/>
                  </a:cubicBezTo>
                  <a:cubicBezTo>
                    <a:pt x="450850" y="458470"/>
                    <a:pt x="439420" y="482600"/>
                    <a:pt x="424180" y="502920"/>
                  </a:cubicBezTo>
                  <a:cubicBezTo>
                    <a:pt x="410210" y="523240"/>
                    <a:pt x="391160" y="541020"/>
                    <a:pt x="370840" y="556260"/>
                  </a:cubicBezTo>
                  <a:cubicBezTo>
                    <a:pt x="350520" y="570230"/>
                    <a:pt x="327660" y="581660"/>
                    <a:pt x="303530" y="589280"/>
                  </a:cubicBezTo>
                  <a:cubicBezTo>
                    <a:pt x="279400" y="596900"/>
                    <a:pt x="252730" y="600710"/>
                    <a:pt x="228600" y="599440"/>
                  </a:cubicBezTo>
                  <a:cubicBezTo>
                    <a:pt x="203200" y="599440"/>
                    <a:pt x="177800" y="594360"/>
                    <a:pt x="153670" y="585470"/>
                  </a:cubicBezTo>
                  <a:cubicBezTo>
                    <a:pt x="130810" y="576580"/>
                    <a:pt x="107950" y="563880"/>
                    <a:pt x="88900" y="548640"/>
                  </a:cubicBezTo>
                  <a:cubicBezTo>
                    <a:pt x="68580" y="532130"/>
                    <a:pt x="50800" y="513080"/>
                    <a:pt x="38100" y="491490"/>
                  </a:cubicBezTo>
                  <a:cubicBezTo>
                    <a:pt x="24130" y="471170"/>
                    <a:pt x="13970" y="445770"/>
                    <a:pt x="7620" y="421640"/>
                  </a:cubicBezTo>
                  <a:cubicBezTo>
                    <a:pt x="2540" y="397510"/>
                    <a:pt x="0" y="372110"/>
                    <a:pt x="2540" y="346710"/>
                  </a:cubicBezTo>
                  <a:cubicBezTo>
                    <a:pt x="3810" y="322580"/>
                    <a:pt x="10160" y="295910"/>
                    <a:pt x="20320" y="273050"/>
                  </a:cubicBezTo>
                  <a:cubicBezTo>
                    <a:pt x="30480" y="250190"/>
                    <a:pt x="44450" y="228600"/>
                    <a:pt x="60960" y="209550"/>
                  </a:cubicBezTo>
                  <a:cubicBezTo>
                    <a:pt x="77470" y="191770"/>
                    <a:pt x="99060" y="175260"/>
                    <a:pt x="120650" y="162560"/>
                  </a:cubicBezTo>
                  <a:cubicBezTo>
                    <a:pt x="142240" y="149860"/>
                    <a:pt x="154940" y="146050"/>
                    <a:pt x="190500" y="135890"/>
                  </a:cubicBezTo>
                  <a:cubicBezTo>
                    <a:pt x="302260" y="109220"/>
                    <a:pt x="566420" y="58420"/>
                    <a:pt x="882650" y="40640"/>
                  </a:cubicBezTo>
                  <a:cubicBezTo>
                    <a:pt x="1563370" y="0"/>
                    <a:pt x="3774440" y="59690"/>
                    <a:pt x="4123690" y="106680"/>
                  </a:cubicBezTo>
                  <a:cubicBezTo>
                    <a:pt x="4191000" y="115570"/>
                    <a:pt x="4212590" y="121920"/>
                    <a:pt x="4244340" y="135890"/>
                  </a:cubicBezTo>
                  <a:cubicBezTo>
                    <a:pt x="4265930" y="146050"/>
                    <a:pt x="4278630" y="154940"/>
                    <a:pt x="4295140" y="171450"/>
                  </a:cubicBezTo>
                  <a:cubicBezTo>
                    <a:pt x="4319270" y="195580"/>
                    <a:pt x="4352290" y="242570"/>
                    <a:pt x="4366260" y="274320"/>
                  </a:cubicBezTo>
                  <a:cubicBezTo>
                    <a:pt x="4376420" y="295910"/>
                    <a:pt x="4380230" y="311150"/>
                    <a:pt x="4381500" y="335280"/>
                  </a:cubicBezTo>
                  <a:cubicBezTo>
                    <a:pt x="4382770" y="368300"/>
                    <a:pt x="4376420" y="425450"/>
                    <a:pt x="4366260" y="458470"/>
                  </a:cubicBezTo>
                  <a:cubicBezTo>
                    <a:pt x="4358640" y="481330"/>
                    <a:pt x="4348480" y="496570"/>
                    <a:pt x="4337050" y="513080"/>
                  </a:cubicBezTo>
                  <a:cubicBezTo>
                    <a:pt x="4325620" y="530860"/>
                    <a:pt x="4314190" y="546100"/>
                    <a:pt x="4295140" y="560070"/>
                  </a:cubicBezTo>
                  <a:cubicBezTo>
                    <a:pt x="4268470" y="581660"/>
                    <a:pt x="4245610" y="603250"/>
                    <a:pt x="4185920" y="618490"/>
                  </a:cubicBezTo>
                  <a:cubicBezTo>
                    <a:pt x="3990340" y="666750"/>
                    <a:pt x="3164840" y="609600"/>
                    <a:pt x="2868930" y="623570"/>
                  </a:cubicBezTo>
                  <a:cubicBezTo>
                    <a:pt x="2717800" y="629920"/>
                    <a:pt x="2670810" y="632460"/>
                    <a:pt x="2527300" y="652780"/>
                  </a:cubicBezTo>
                  <a:cubicBezTo>
                    <a:pt x="2277110" y="689610"/>
                    <a:pt x="1778000" y="814070"/>
                    <a:pt x="1507490" y="863600"/>
                  </a:cubicBezTo>
                  <a:cubicBezTo>
                    <a:pt x="1329690" y="896620"/>
                    <a:pt x="1164590" y="943610"/>
                    <a:pt x="1062990" y="934720"/>
                  </a:cubicBezTo>
                  <a:cubicBezTo>
                    <a:pt x="1008380" y="929640"/>
                    <a:pt x="971550" y="909320"/>
                    <a:pt x="939800" y="891540"/>
                  </a:cubicBezTo>
                  <a:cubicBezTo>
                    <a:pt x="918210" y="878840"/>
                    <a:pt x="905510" y="868680"/>
                    <a:pt x="890270" y="849630"/>
                  </a:cubicBezTo>
                  <a:cubicBezTo>
                    <a:pt x="867410" y="821690"/>
                    <a:pt x="838200" y="768350"/>
                    <a:pt x="826770" y="735330"/>
                  </a:cubicBezTo>
                  <a:cubicBezTo>
                    <a:pt x="817880" y="711200"/>
                    <a:pt x="817880" y="692150"/>
                    <a:pt x="816610" y="670560"/>
                  </a:cubicBezTo>
                  <a:cubicBezTo>
                    <a:pt x="816610" y="647700"/>
                    <a:pt x="816610" y="628650"/>
                    <a:pt x="822960" y="604520"/>
                  </a:cubicBezTo>
                  <a:cubicBezTo>
                    <a:pt x="833120" y="570230"/>
                    <a:pt x="859790" y="515620"/>
                    <a:pt x="881380" y="487680"/>
                  </a:cubicBezTo>
                  <a:cubicBezTo>
                    <a:pt x="896620" y="467360"/>
                    <a:pt x="908050" y="455930"/>
                    <a:pt x="929640" y="441960"/>
                  </a:cubicBezTo>
                  <a:cubicBezTo>
                    <a:pt x="958850" y="422910"/>
                    <a:pt x="1050290" y="393700"/>
                    <a:pt x="1050290" y="393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-653415" y="9680257"/>
            <a:ext cx="4455795" cy="925830"/>
            <a:chOff x="0" y="0"/>
            <a:chExt cx="5941060" cy="12344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4450"/>
              <a:ext cx="5843270" cy="1141730"/>
            </a:xfrm>
            <a:custGeom>
              <a:avLst/>
              <a:gdLst/>
              <a:ahLst/>
              <a:cxnLst/>
              <a:rect r="r" b="b" t="t" l="l"/>
              <a:pathLst>
                <a:path h="1141730" w="5843270">
                  <a:moveTo>
                    <a:pt x="1584960" y="250190"/>
                  </a:moveTo>
                  <a:cubicBezTo>
                    <a:pt x="2782570" y="186690"/>
                    <a:pt x="3315970" y="86360"/>
                    <a:pt x="3571240" y="57150"/>
                  </a:cubicBezTo>
                  <a:cubicBezTo>
                    <a:pt x="3699510" y="41910"/>
                    <a:pt x="3728720" y="39370"/>
                    <a:pt x="3860800" y="31750"/>
                  </a:cubicBezTo>
                  <a:cubicBezTo>
                    <a:pt x="4138930" y="17780"/>
                    <a:pt x="4890770" y="2540"/>
                    <a:pt x="5162550" y="6350"/>
                  </a:cubicBezTo>
                  <a:cubicBezTo>
                    <a:pt x="5287010" y="7620"/>
                    <a:pt x="5346700" y="0"/>
                    <a:pt x="5434330" y="16510"/>
                  </a:cubicBezTo>
                  <a:cubicBezTo>
                    <a:pt x="5520690" y="34290"/>
                    <a:pt x="5626100" y="78740"/>
                    <a:pt x="5684520" y="109220"/>
                  </a:cubicBezTo>
                  <a:cubicBezTo>
                    <a:pt x="5720080" y="127000"/>
                    <a:pt x="5742940" y="143510"/>
                    <a:pt x="5764530" y="162560"/>
                  </a:cubicBezTo>
                  <a:cubicBezTo>
                    <a:pt x="5779770" y="176530"/>
                    <a:pt x="5791200" y="187960"/>
                    <a:pt x="5802630" y="208280"/>
                  </a:cubicBezTo>
                  <a:cubicBezTo>
                    <a:pt x="5817870" y="236220"/>
                    <a:pt x="5835650" y="288290"/>
                    <a:pt x="5840730" y="320040"/>
                  </a:cubicBezTo>
                  <a:cubicBezTo>
                    <a:pt x="5843270" y="342900"/>
                    <a:pt x="5840730" y="360680"/>
                    <a:pt x="5838190" y="379730"/>
                  </a:cubicBezTo>
                  <a:cubicBezTo>
                    <a:pt x="5835650" y="398780"/>
                    <a:pt x="5831840" y="416560"/>
                    <a:pt x="5821680" y="436880"/>
                  </a:cubicBezTo>
                  <a:cubicBezTo>
                    <a:pt x="5807710" y="466090"/>
                    <a:pt x="5781040" y="508000"/>
                    <a:pt x="5751830" y="532130"/>
                  </a:cubicBezTo>
                  <a:cubicBezTo>
                    <a:pt x="5722620" y="556260"/>
                    <a:pt x="5681980" y="575310"/>
                    <a:pt x="5645150" y="582930"/>
                  </a:cubicBezTo>
                  <a:cubicBezTo>
                    <a:pt x="5607050" y="591820"/>
                    <a:pt x="5557520" y="586740"/>
                    <a:pt x="5527040" y="579120"/>
                  </a:cubicBezTo>
                  <a:cubicBezTo>
                    <a:pt x="5504180" y="574040"/>
                    <a:pt x="5499100" y="560070"/>
                    <a:pt x="5471160" y="556260"/>
                  </a:cubicBezTo>
                  <a:cubicBezTo>
                    <a:pt x="5400040" y="546100"/>
                    <a:pt x="5252720" y="599440"/>
                    <a:pt x="5066030" y="607060"/>
                  </a:cubicBezTo>
                  <a:cubicBezTo>
                    <a:pt x="4654550" y="624840"/>
                    <a:pt x="3675380" y="538480"/>
                    <a:pt x="3081020" y="527050"/>
                  </a:cubicBezTo>
                  <a:cubicBezTo>
                    <a:pt x="2594610" y="516890"/>
                    <a:pt x="2109470" y="520700"/>
                    <a:pt x="1756410" y="528320"/>
                  </a:cubicBezTo>
                  <a:cubicBezTo>
                    <a:pt x="1521460" y="534670"/>
                    <a:pt x="1376680" y="491490"/>
                    <a:pt x="1170940" y="557530"/>
                  </a:cubicBezTo>
                  <a:cubicBezTo>
                    <a:pt x="895350" y="646430"/>
                    <a:pt x="425450" y="1079500"/>
                    <a:pt x="292100" y="1129030"/>
                  </a:cubicBezTo>
                  <a:cubicBezTo>
                    <a:pt x="256540" y="1141730"/>
                    <a:pt x="243840" y="1139190"/>
                    <a:pt x="219710" y="1139190"/>
                  </a:cubicBezTo>
                  <a:cubicBezTo>
                    <a:pt x="195580" y="1137920"/>
                    <a:pt x="170180" y="1132840"/>
                    <a:pt x="147320" y="1123950"/>
                  </a:cubicBezTo>
                  <a:cubicBezTo>
                    <a:pt x="125730" y="1116330"/>
                    <a:pt x="102870" y="1103630"/>
                    <a:pt x="85090" y="1088390"/>
                  </a:cubicBezTo>
                  <a:cubicBezTo>
                    <a:pt x="66040" y="1073150"/>
                    <a:pt x="49530" y="1054100"/>
                    <a:pt x="36830" y="1033780"/>
                  </a:cubicBezTo>
                  <a:cubicBezTo>
                    <a:pt x="22860" y="1013460"/>
                    <a:pt x="13970" y="989330"/>
                    <a:pt x="7620" y="966470"/>
                  </a:cubicBezTo>
                  <a:cubicBezTo>
                    <a:pt x="2540" y="943610"/>
                    <a:pt x="0" y="916940"/>
                    <a:pt x="2540" y="894080"/>
                  </a:cubicBezTo>
                  <a:cubicBezTo>
                    <a:pt x="3810" y="869950"/>
                    <a:pt x="10160" y="844550"/>
                    <a:pt x="20320" y="822960"/>
                  </a:cubicBezTo>
                  <a:cubicBezTo>
                    <a:pt x="30480" y="801370"/>
                    <a:pt x="44450" y="779780"/>
                    <a:pt x="59690" y="762000"/>
                  </a:cubicBezTo>
                  <a:cubicBezTo>
                    <a:pt x="76200" y="744220"/>
                    <a:pt x="96520" y="727710"/>
                    <a:pt x="116840" y="716280"/>
                  </a:cubicBezTo>
                  <a:cubicBezTo>
                    <a:pt x="138430" y="704850"/>
                    <a:pt x="162560" y="695960"/>
                    <a:pt x="185420" y="690880"/>
                  </a:cubicBezTo>
                  <a:cubicBezTo>
                    <a:pt x="209550" y="687070"/>
                    <a:pt x="234950" y="687070"/>
                    <a:pt x="259080" y="689610"/>
                  </a:cubicBezTo>
                  <a:cubicBezTo>
                    <a:pt x="281940" y="693420"/>
                    <a:pt x="307340" y="701040"/>
                    <a:pt x="328930" y="711200"/>
                  </a:cubicBezTo>
                  <a:cubicBezTo>
                    <a:pt x="349250" y="722630"/>
                    <a:pt x="370840" y="737870"/>
                    <a:pt x="387350" y="754380"/>
                  </a:cubicBezTo>
                  <a:cubicBezTo>
                    <a:pt x="403860" y="772160"/>
                    <a:pt x="419100" y="792480"/>
                    <a:pt x="429260" y="814070"/>
                  </a:cubicBezTo>
                  <a:cubicBezTo>
                    <a:pt x="440690" y="835660"/>
                    <a:pt x="447040" y="859790"/>
                    <a:pt x="450850" y="883920"/>
                  </a:cubicBezTo>
                  <a:cubicBezTo>
                    <a:pt x="453390" y="908050"/>
                    <a:pt x="453390" y="933450"/>
                    <a:pt x="448310" y="957580"/>
                  </a:cubicBezTo>
                  <a:cubicBezTo>
                    <a:pt x="443230" y="980440"/>
                    <a:pt x="434340" y="1004570"/>
                    <a:pt x="422910" y="1024890"/>
                  </a:cubicBezTo>
                  <a:cubicBezTo>
                    <a:pt x="410210" y="1046480"/>
                    <a:pt x="394970" y="1065530"/>
                    <a:pt x="375920" y="1082040"/>
                  </a:cubicBezTo>
                  <a:cubicBezTo>
                    <a:pt x="358140" y="1098550"/>
                    <a:pt x="336550" y="1111250"/>
                    <a:pt x="314960" y="1121410"/>
                  </a:cubicBezTo>
                  <a:cubicBezTo>
                    <a:pt x="292100" y="1130300"/>
                    <a:pt x="267970" y="1136650"/>
                    <a:pt x="243840" y="1137920"/>
                  </a:cubicBezTo>
                  <a:cubicBezTo>
                    <a:pt x="219710" y="1140460"/>
                    <a:pt x="194310" y="1137920"/>
                    <a:pt x="171450" y="1131570"/>
                  </a:cubicBezTo>
                  <a:cubicBezTo>
                    <a:pt x="147320" y="1125220"/>
                    <a:pt x="124460" y="1115060"/>
                    <a:pt x="104140" y="1102360"/>
                  </a:cubicBezTo>
                  <a:cubicBezTo>
                    <a:pt x="83820" y="1089660"/>
                    <a:pt x="64770" y="1071880"/>
                    <a:pt x="50800" y="1052830"/>
                  </a:cubicBezTo>
                  <a:cubicBezTo>
                    <a:pt x="35560" y="1035050"/>
                    <a:pt x="22860" y="1012190"/>
                    <a:pt x="15240" y="989330"/>
                  </a:cubicBezTo>
                  <a:cubicBezTo>
                    <a:pt x="6350" y="967740"/>
                    <a:pt x="2540" y="942340"/>
                    <a:pt x="1270" y="918210"/>
                  </a:cubicBezTo>
                  <a:cubicBezTo>
                    <a:pt x="1270" y="894080"/>
                    <a:pt x="5080" y="868680"/>
                    <a:pt x="11430" y="845820"/>
                  </a:cubicBezTo>
                  <a:cubicBezTo>
                    <a:pt x="19050" y="822960"/>
                    <a:pt x="30480" y="800100"/>
                    <a:pt x="44450" y="781050"/>
                  </a:cubicBezTo>
                  <a:cubicBezTo>
                    <a:pt x="58420" y="760730"/>
                    <a:pt x="68580" y="753110"/>
                    <a:pt x="96520" y="728980"/>
                  </a:cubicBezTo>
                  <a:cubicBezTo>
                    <a:pt x="180340" y="659130"/>
                    <a:pt x="492760" y="441960"/>
                    <a:pt x="638810" y="342900"/>
                  </a:cubicBezTo>
                  <a:cubicBezTo>
                    <a:pt x="734060" y="278130"/>
                    <a:pt x="798830" y="224790"/>
                    <a:pt x="881380" y="185420"/>
                  </a:cubicBezTo>
                  <a:cubicBezTo>
                    <a:pt x="957580" y="148590"/>
                    <a:pt x="1002030" y="127000"/>
                    <a:pt x="1112520" y="109220"/>
                  </a:cubicBezTo>
                  <a:cubicBezTo>
                    <a:pt x="1375410" y="66040"/>
                    <a:pt x="1969770" y="105410"/>
                    <a:pt x="2467610" y="109220"/>
                  </a:cubicBezTo>
                  <a:cubicBezTo>
                    <a:pt x="3078480" y="114300"/>
                    <a:pt x="3967480" y="152400"/>
                    <a:pt x="4513580" y="144780"/>
                  </a:cubicBezTo>
                  <a:cubicBezTo>
                    <a:pt x="4875530" y="139700"/>
                    <a:pt x="5199380" y="101600"/>
                    <a:pt x="5419090" y="104140"/>
                  </a:cubicBezTo>
                  <a:cubicBezTo>
                    <a:pt x="5546090" y="106680"/>
                    <a:pt x="5650230" y="97790"/>
                    <a:pt x="5716270" y="127000"/>
                  </a:cubicBezTo>
                  <a:cubicBezTo>
                    <a:pt x="5758180" y="144780"/>
                    <a:pt x="5781040" y="176530"/>
                    <a:pt x="5802630" y="208280"/>
                  </a:cubicBezTo>
                  <a:cubicBezTo>
                    <a:pt x="5822950" y="240030"/>
                    <a:pt x="5836920" y="281940"/>
                    <a:pt x="5840730" y="320040"/>
                  </a:cubicBezTo>
                  <a:cubicBezTo>
                    <a:pt x="5843270" y="358140"/>
                    <a:pt x="5836920" y="401320"/>
                    <a:pt x="5821680" y="436880"/>
                  </a:cubicBezTo>
                  <a:cubicBezTo>
                    <a:pt x="5807710" y="472440"/>
                    <a:pt x="5774690" y="510540"/>
                    <a:pt x="5751830" y="532130"/>
                  </a:cubicBezTo>
                  <a:cubicBezTo>
                    <a:pt x="5735320" y="547370"/>
                    <a:pt x="5722620" y="554990"/>
                    <a:pt x="5701030" y="563880"/>
                  </a:cubicBezTo>
                  <a:cubicBezTo>
                    <a:pt x="5671820" y="576580"/>
                    <a:pt x="5623560" y="590550"/>
                    <a:pt x="5585460" y="589280"/>
                  </a:cubicBezTo>
                  <a:cubicBezTo>
                    <a:pt x="5547360" y="588010"/>
                    <a:pt x="5500370" y="571500"/>
                    <a:pt x="5471160" y="556260"/>
                  </a:cubicBezTo>
                  <a:cubicBezTo>
                    <a:pt x="5452110" y="546100"/>
                    <a:pt x="5450840" y="529590"/>
                    <a:pt x="5426710" y="519430"/>
                  </a:cubicBezTo>
                  <a:cubicBezTo>
                    <a:pt x="5377180" y="497840"/>
                    <a:pt x="5271770" y="490220"/>
                    <a:pt x="5163820" y="482600"/>
                  </a:cubicBezTo>
                  <a:cubicBezTo>
                    <a:pt x="4989830" y="469900"/>
                    <a:pt x="4699000" y="473710"/>
                    <a:pt x="4480560" y="476250"/>
                  </a:cubicBezTo>
                  <a:cubicBezTo>
                    <a:pt x="4278630" y="477520"/>
                    <a:pt x="4055110" y="482600"/>
                    <a:pt x="3898900" y="490220"/>
                  </a:cubicBezTo>
                  <a:cubicBezTo>
                    <a:pt x="3794760" y="495300"/>
                    <a:pt x="3755390" y="497840"/>
                    <a:pt x="3637280" y="511810"/>
                  </a:cubicBezTo>
                  <a:cubicBezTo>
                    <a:pt x="3384550" y="538480"/>
                    <a:pt x="2827020" y="635000"/>
                    <a:pt x="2459990" y="676910"/>
                  </a:cubicBezTo>
                  <a:cubicBezTo>
                    <a:pt x="2139950" y="713740"/>
                    <a:pt x="1713230" y="781050"/>
                    <a:pt x="1558290" y="755650"/>
                  </a:cubicBezTo>
                  <a:cubicBezTo>
                    <a:pt x="1501140" y="745490"/>
                    <a:pt x="1474470" y="725170"/>
                    <a:pt x="1446530" y="706120"/>
                  </a:cubicBezTo>
                  <a:cubicBezTo>
                    <a:pt x="1427480" y="693420"/>
                    <a:pt x="1416050" y="683260"/>
                    <a:pt x="1403350" y="662940"/>
                  </a:cubicBezTo>
                  <a:cubicBezTo>
                    <a:pt x="1384300" y="636270"/>
                    <a:pt x="1360170" y="584200"/>
                    <a:pt x="1352550" y="552450"/>
                  </a:cubicBezTo>
                  <a:cubicBezTo>
                    <a:pt x="1346200" y="529590"/>
                    <a:pt x="1346200" y="511810"/>
                    <a:pt x="1347470" y="491490"/>
                  </a:cubicBezTo>
                  <a:cubicBezTo>
                    <a:pt x="1348740" y="471170"/>
                    <a:pt x="1350010" y="453390"/>
                    <a:pt x="1357630" y="430530"/>
                  </a:cubicBezTo>
                  <a:cubicBezTo>
                    <a:pt x="1370330" y="400050"/>
                    <a:pt x="1393190" y="354330"/>
                    <a:pt x="1419860" y="325120"/>
                  </a:cubicBezTo>
                  <a:cubicBezTo>
                    <a:pt x="1447800" y="297180"/>
                    <a:pt x="1493520" y="274320"/>
                    <a:pt x="1524000" y="261620"/>
                  </a:cubicBezTo>
                  <a:cubicBezTo>
                    <a:pt x="1546860" y="252730"/>
                    <a:pt x="1584960" y="250190"/>
                    <a:pt x="1584960" y="2501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82850" y="9355455"/>
            <a:ext cx="2851785" cy="641032"/>
            <a:chOff x="0" y="0"/>
            <a:chExt cx="3802380" cy="854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34290"/>
              <a:ext cx="3705860" cy="779780"/>
            </a:xfrm>
            <a:custGeom>
              <a:avLst/>
              <a:gdLst/>
              <a:ahLst/>
              <a:cxnLst/>
              <a:rect r="r" b="b" t="t" l="l"/>
              <a:pathLst>
                <a:path h="779780" w="3705860">
                  <a:moveTo>
                    <a:pt x="1023620" y="109220"/>
                  </a:moveTo>
                  <a:cubicBezTo>
                    <a:pt x="2095500" y="201930"/>
                    <a:pt x="2494280" y="187960"/>
                    <a:pt x="2705100" y="201930"/>
                  </a:cubicBezTo>
                  <a:cubicBezTo>
                    <a:pt x="2819400" y="209550"/>
                    <a:pt x="2866390" y="224790"/>
                    <a:pt x="2969260" y="232410"/>
                  </a:cubicBezTo>
                  <a:cubicBezTo>
                    <a:pt x="3115310" y="241300"/>
                    <a:pt x="3412490" y="224790"/>
                    <a:pt x="3500120" y="242570"/>
                  </a:cubicBezTo>
                  <a:cubicBezTo>
                    <a:pt x="3531870" y="247650"/>
                    <a:pt x="3539490" y="251460"/>
                    <a:pt x="3561080" y="265430"/>
                  </a:cubicBezTo>
                  <a:cubicBezTo>
                    <a:pt x="3590290" y="283210"/>
                    <a:pt x="3633470" y="316230"/>
                    <a:pt x="3656330" y="350520"/>
                  </a:cubicBezTo>
                  <a:cubicBezTo>
                    <a:pt x="3680460" y="383540"/>
                    <a:pt x="3696970" y="429260"/>
                    <a:pt x="3702050" y="469900"/>
                  </a:cubicBezTo>
                  <a:cubicBezTo>
                    <a:pt x="3705860" y="510540"/>
                    <a:pt x="3700780" y="557530"/>
                    <a:pt x="3685540" y="596900"/>
                  </a:cubicBezTo>
                  <a:cubicBezTo>
                    <a:pt x="3671570" y="635000"/>
                    <a:pt x="3637280" y="676910"/>
                    <a:pt x="3613150" y="702310"/>
                  </a:cubicBezTo>
                  <a:cubicBezTo>
                    <a:pt x="3595370" y="720090"/>
                    <a:pt x="3582670" y="728980"/>
                    <a:pt x="3559810" y="739140"/>
                  </a:cubicBezTo>
                  <a:cubicBezTo>
                    <a:pt x="3528060" y="753110"/>
                    <a:pt x="3495040" y="767080"/>
                    <a:pt x="3435350" y="768350"/>
                  </a:cubicBezTo>
                  <a:cubicBezTo>
                    <a:pt x="3291840" y="772160"/>
                    <a:pt x="2922270" y="659130"/>
                    <a:pt x="2694940" y="621030"/>
                  </a:cubicBezTo>
                  <a:cubicBezTo>
                    <a:pt x="2503170" y="589280"/>
                    <a:pt x="2329180" y="563880"/>
                    <a:pt x="2160270" y="549910"/>
                  </a:cubicBezTo>
                  <a:cubicBezTo>
                    <a:pt x="2009140" y="537210"/>
                    <a:pt x="1915160" y="537210"/>
                    <a:pt x="1729740" y="533400"/>
                  </a:cubicBezTo>
                  <a:cubicBezTo>
                    <a:pt x="1385570" y="528320"/>
                    <a:pt x="452120" y="554990"/>
                    <a:pt x="262890" y="539750"/>
                  </a:cubicBezTo>
                  <a:cubicBezTo>
                    <a:pt x="218440" y="537210"/>
                    <a:pt x="205740" y="535940"/>
                    <a:pt x="180340" y="527050"/>
                  </a:cubicBezTo>
                  <a:cubicBezTo>
                    <a:pt x="153670" y="518160"/>
                    <a:pt x="127000" y="504190"/>
                    <a:pt x="105410" y="486410"/>
                  </a:cubicBezTo>
                  <a:cubicBezTo>
                    <a:pt x="82550" y="469900"/>
                    <a:pt x="62230" y="448310"/>
                    <a:pt x="46990" y="425450"/>
                  </a:cubicBezTo>
                  <a:cubicBezTo>
                    <a:pt x="31750" y="402590"/>
                    <a:pt x="19050" y="375920"/>
                    <a:pt x="11430" y="347980"/>
                  </a:cubicBezTo>
                  <a:cubicBezTo>
                    <a:pt x="3810" y="321310"/>
                    <a:pt x="0" y="292100"/>
                    <a:pt x="2540" y="264160"/>
                  </a:cubicBezTo>
                  <a:cubicBezTo>
                    <a:pt x="3810" y="236220"/>
                    <a:pt x="10160" y="207010"/>
                    <a:pt x="20320" y="181610"/>
                  </a:cubicBezTo>
                  <a:cubicBezTo>
                    <a:pt x="30480" y="156210"/>
                    <a:pt x="45720" y="130810"/>
                    <a:pt x="63500" y="109220"/>
                  </a:cubicBezTo>
                  <a:cubicBezTo>
                    <a:pt x="82550" y="87630"/>
                    <a:pt x="104140" y="68580"/>
                    <a:pt x="128270" y="54610"/>
                  </a:cubicBezTo>
                  <a:cubicBezTo>
                    <a:pt x="152400" y="39370"/>
                    <a:pt x="180340" y="29210"/>
                    <a:pt x="207010" y="22860"/>
                  </a:cubicBezTo>
                  <a:cubicBezTo>
                    <a:pt x="234950" y="16510"/>
                    <a:pt x="264160" y="15240"/>
                    <a:pt x="292100" y="17780"/>
                  </a:cubicBezTo>
                  <a:cubicBezTo>
                    <a:pt x="318770" y="21590"/>
                    <a:pt x="347980" y="29210"/>
                    <a:pt x="373380" y="40640"/>
                  </a:cubicBezTo>
                  <a:cubicBezTo>
                    <a:pt x="398780" y="53340"/>
                    <a:pt x="422910" y="69850"/>
                    <a:pt x="443230" y="88900"/>
                  </a:cubicBezTo>
                  <a:cubicBezTo>
                    <a:pt x="463550" y="107950"/>
                    <a:pt x="481330" y="130810"/>
                    <a:pt x="494030" y="156210"/>
                  </a:cubicBezTo>
                  <a:cubicBezTo>
                    <a:pt x="508000" y="180340"/>
                    <a:pt x="516890" y="208280"/>
                    <a:pt x="521970" y="236220"/>
                  </a:cubicBezTo>
                  <a:cubicBezTo>
                    <a:pt x="525780" y="264160"/>
                    <a:pt x="525780" y="293370"/>
                    <a:pt x="521970" y="321310"/>
                  </a:cubicBezTo>
                  <a:cubicBezTo>
                    <a:pt x="516890" y="347980"/>
                    <a:pt x="508000" y="375920"/>
                    <a:pt x="494030" y="401320"/>
                  </a:cubicBezTo>
                  <a:cubicBezTo>
                    <a:pt x="481330" y="425450"/>
                    <a:pt x="463550" y="449580"/>
                    <a:pt x="443230" y="468630"/>
                  </a:cubicBezTo>
                  <a:cubicBezTo>
                    <a:pt x="422910" y="487680"/>
                    <a:pt x="398780" y="504190"/>
                    <a:pt x="373380" y="515620"/>
                  </a:cubicBezTo>
                  <a:cubicBezTo>
                    <a:pt x="347980" y="528320"/>
                    <a:pt x="318770" y="535940"/>
                    <a:pt x="292100" y="538480"/>
                  </a:cubicBezTo>
                  <a:cubicBezTo>
                    <a:pt x="264160" y="542290"/>
                    <a:pt x="233680" y="539750"/>
                    <a:pt x="207010" y="534670"/>
                  </a:cubicBezTo>
                  <a:cubicBezTo>
                    <a:pt x="180340" y="528320"/>
                    <a:pt x="152400" y="516890"/>
                    <a:pt x="128270" y="502920"/>
                  </a:cubicBezTo>
                  <a:cubicBezTo>
                    <a:pt x="104140" y="488950"/>
                    <a:pt x="81280" y="468630"/>
                    <a:pt x="63500" y="448310"/>
                  </a:cubicBezTo>
                  <a:cubicBezTo>
                    <a:pt x="45720" y="426720"/>
                    <a:pt x="30480" y="401320"/>
                    <a:pt x="20320" y="375920"/>
                  </a:cubicBezTo>
                  <a:cubicBezTo>
                    <a:pt x="10160" y="349250"/>
                    <a:pt x="3810" y="320040"/>
                    <a:pt x="2540" y="292100"/>
                  </a:cubicBezTo>
                  <a:cubicBezTo>
                    <a:pt x="0" y="264160"/>
                    <a:pt x="3810" y="234950"/>
                    <a:pt x="11430" y="208280"/>
                  </a:cubicBezTo>
                  <a:cubicBezTo>
                    <a:pt x="19050" y="181610"/>
                    <a:pt x="31750" y="154940"/>
                    <a:pt x="46990" y="132080"/>
                  </a:cubicBezTo>
                  <a:cubicBezTo>
                    <a:pt x="62230" y="107950"/>
                    <a:pt x="82550" y="86360"/>
                    <a:pt x="105410" y="69850"/>
                  </a:cubicBezTo>
                  <a:cubicBezTo>
                    <a:pt x="127000" y="53340"/>
                    <a:pt x="153670" y="39370"/>
                    <a:pt x="180340" y="30480"/>
                  </a:cubicBezTo>
                  <a:cubicBezTo>
                    <a:pt x="205740" y="21590"/>
                    <a:pt x="217170" y="20320"/>
                    <a:pt x="262890" y="16510"/>
                  </a:cubicBezTo>
                  <a:cubicBezTo>
                    <a:pt x="485140" y="0"/>
                    <a:pt x="1846580" y="26670"/>
                    <a:pt x="2204720" y="43180"/>
                  </a:cubicBezTo>
                  <a:cubicBezTo>
                    <a:pt x="2341880" y="49530"/>
                    <a:pt x="2378710" y="53340"/>
                    <a:pt x="2489200" y="64770"/>
                  </a:cubicBezTo>
                  <a:cubicBezTo>
                    <a:pt x="2646680" y="81280"/>
                    <a:pt x="2875280" y="104140"/>
                    <a:pt x="3058160" y="138430"/>
                  </a:cubicBezTo>
                  <a:cubicBezTo>
                    <a:pt x="3232150" y="171450"/>
                    <a:pt x="3462020" y="213360"/>
                    <a:pt x="3561080" y="265430"/>
                  </a:cubicBezTo>
                  <a:cubicBezTo>
                    <a:pt x="3609340" y="290830"/>
                    <a:pt x="3633470" y="316230"/>
                    <a:pt x="3656330" y="350520"/>
                  </a:cubicBezTo>
                  <a:cubicBezTo>
                    <a:pt x="3680460" y="383540"/>
                    <a:pt x="3695700" y="435610"/>
                    <a:pt x="3702050" y="469900"/>
                  </a:cubicBezTo>
                  <a:cubicBezTo>
                    <a:pt x="3705860" y="494030"/>
                    <a:pt x="3704590" y="513080"/>
                    <a:pt x="3702050" y="534670"/>
                  </a:cubicBezTo>
                  <a:cubicBezTo>
                    <a:pt x="3698240" y="554990"/>
                    <a:pt x="3695700" y="574040"/>
                    <a:pt x="3685540" y="596900"/>
                  </a:cubicBezTo>
                  <a:cubicBezTo>
                    <a:pt x="3671570" y="628650"/>
                    <a:pt x="3637280" y="676910"/>
                    <a:pt x="3613150" y="702310"/>
                  </a:cubicBezTo>
                  <a:cubicBezTo>
                    <a:pt x="3595370" y="720090"/>
                    <a:pt x="3582670" y="728980"/>
                    <a:pt x="3559810" y="739140"/>
                  </a:cubicBezTo>
                  <a:cubicBezTo>
                    <a:pt x="3528060" y="753110"/>
                    <a:pt x="3488690" y="763270"/>
                    <a:pt x="3435350" y="768350"/>
                  </a:cubicBezTo>
                  <a:cubicBezTo>
                    <a:pt x="3340100" y="779780"/>
                    <a:pt x="3159760" y="770890"/>
                    <a:pt x="3032760" y="763270"/>
                  </a:cubicBezTo>
                  <a:cubicBezTo>
                    <a:pt x="2917190" y="755650"/>
                    <a:pt x="2832100" y="734060"/>
                    <a:pt x="2703830" y="726440"/>
                  </a:cubicBezTo>
                  <a:cubicBezTo>
                    <a:pt x="2520950" y="716280"/>
                    <a:pt x="2263140" y="732790"/>
                    <a:pt x="2040890" y="723900"/>
                  </a:cubicBezTo>
                  <a:cubicBezTo>
                    <a:pt x="1816100" y="716280"/>
                    <a:pt x="1553210" y="685800"/>
                    <a:pt x="1361440" y="676910"/>
                  </a:cubicBezTo>
                  <a:cubicBezTo>
                    <a:pt x="1219200" y="670560"/>
                    <a:pt x="1064260" y="678180"/>
                    <a:pt x="990600" y="670560"/>
                  </a:cubicBezTo>
                  <a:cubicBezTo>
                    <a:pt x="958850" y="668020"/>
                    <a:pt x="948690" y="668020"/>
                    <a:pt x="923290" y="659130"/>
                  </a:cubicBezTo>
                  <a:cubicBezTo>
                    <a:pt x="889000" y="646430"/>
                    <a:pt x="839470" y="619760"/>
                    <a:pt x="808990" y="589280"/>
                  </a:cubicBezTo>
                  <a:cubicBezTo>
                    <a:pt x="777240" y="558800"/>
                    <a:pt x="751840" y="515620"/>
                    <a:pt x="737870" y="474980"/>
                  </a:cubicBezTo>
                  <a:cubicBezTo>
                    <a:pt x="725170" y="433070"/>
                    <a:pt x="725170" y="375920"/>
                    <a:pt x="730250" y="340360"/>
                  </a:cubicBezTo>
                  <a:cubicBezTo>
                    <a:pt x="732790" y="313690"/>
                    <a:pt x="737870" y="298450"/>
                    <a:pt x="750570" y="275590"/>
                  </a:cubicBezTo>
                  <a:cubicBezTo>
                    <a:pt x="767080" y="242570"/>
                    <a:pt x="798830" y="195580"/>
                    <a:pt x="833120" y="168910"/>
                  </a:cubicBezTo>
                  <a:cubicBezTo>
                    <a:pt x="867410" y="142240"/>
                    <a:pt x="919480" y="121920"/>
                    <a:pt x="955040" y="113030"/>
                  </a:cubicBezTo>
                  <a:cubicBezTo>
                    <a:pt x="980440" y="106680"/>
                    <a:pt x="1023620" y="109220"/>
                    <a:pt x="1023620" y="1092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6034385" y="9297352"/>
            <a:ext cx="2100262" cy="624840"/>
            <a:chOff x="0" y="0"/>
            <a:chExt cx="2800350" cy="833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3180"/>
              <a:ext cx="2705100" cy="753110"/>
            </a:xfrm>
            <a:custGeom>
              <a:avLst/>
              <a:gdLst/>
              <a:ahLst/>
              <a:cxnLst/>
              <a:rect r="r" b="b" t="t" l="l"/>
              <a:pathLst>
                <a:path h="753110" w="2705100">
                  <a:moveTo>
                    <a:pt x="283210" y="179070"/>
                  </a:moveTo>
                  <a:cubicBezTo>
                    <a:pt x="1068070" y="194310"/>
                    <a:pt x="1137920" y="173990"/>
                    <a:pt x="1225550" y="154940"/>
                  </a:cubicBezTo>
                  <a:cubicBezTo>
                    <a:pt x="1309370" y="135890"/>
                    <a:pt x="1381760" y="106680"/>
                    <a:pt x="1470660" y="86360"/>
                  </a:cubicBezTo>
                  <a:cubicBezTo>
                    <a:pt x="1574800" y="62230"/>
                    <a:pt x="1681480" y="34290"/>
                    <a:pt x="1813560" y="21590"/>
                  </a:cubicBezTo>
                  <a:cubicBezTo>
                    <a:pt x="1990090" y="2540"/>
                    <a:pt x="2326640" y="0"/>
                    <a:pt x="2438400" y="7620"/>
                  </a:cubicBezTo>
                  <a:cubicBezTo>
                    <a:pt x="2480310" y="10160"/>
                    <a:pt x="2496820" y="12700"/>
                    <a:pt x="2523490" y="21590"/>
                  </a:cubicBezTo>
                  <a:cubicBezTo>
                    <a:pt x="2550160" y="30480"/>
                    <a:pt x="2576830" y="44450"/>
                    <a:pt x="2598420" y="62230"/>
                  </a:cubicBezTo>
                  <a:cubicBezTo>
                    <a:pt x="2621280" y="78740"/>
                    <a:pt x="2641600" y="100330"/>
                    <a:pt x="2658110" y="124460"/>
                  </a:cubicBezTo>
                  <a:cubicBezTo>
                    <a:pt x="2673350" y="147320"/>
                    <a:pt x="2686050" y="173990"/>
                    <a:pt x="2693670" y="201930"/>
                  </a:cubicBezTo>
                  <a:cubicBezTo>
                    <a:pt x="2701290" y="228600"/>
                    <a:pt x="2705100" y="259080"/>
                    <a:pt x="2703830" y="287020"/>
                  </a:cubicBezTo>
                  <a:cubicBezTo>
                    <a:pt x="2701290" y="314960"/>
                    <a:pt x="2694940" y="344170"/>
                    <a:pt x="2684780" y="370840"/>
                  </a:cubicBezTo>
                  <a:cubicBezTo>
                    <a:pt x="2674620" y="397510"/>
                    <a:pt x="2659380" y="422910"/>
                    <a:pt x="2640330" y="444500"/>
                  </a:cubicBezTo>
                  <a:cubicBezTo>
                    <a:pt x="2622550" y="466090"/>
                    <a:pt x="2599690" y="485140"/>
                    <a:pt x="2575560" y="500380"/>
                  </a:cubicBezTo>
                  <a:cubicBezTo>
                    <a:pt x="2551430" y="514350"/>
                    <a:pt x="2523490" y="525780"/>
                    <a:pt x="2495550" y="532130"/>
                  </a:cubicBezTo>
                  <a:cubicBezTo>
                    <a:pt x="2468880" y="537210"/>
                    <a:pt x="2438400" y="539750"/>
                    <a:pt x="2410460" y="535940"/>
                  </a:cubicBezTo>
                  <a:cubicBezTo>
                    <a:pt x="2382520" y="533400"/>
                    <a:pt x="2353310" y="525780"/>
                    <a:pt x="2327910" y="513080"/>
                  </a:cubicBezTo>
                  <a:cubicBezTo>
                    <a:pt x="2302510" y="501650"/>
                    <a:pt x="2277110" y="485140"/>
                    <a:pt x="2256790" y="464820"/>
                  </a:cubicBezTo>
                  <a:cubicBezTo>
                    <a:pt x="2236470" y="445770"/>
                    <a:pt x="2217420" y="421640"/>
                    <a:pt x="2204720" y="397510"/>
                  </a:cubicBezTo>
                  <a:cubicBezTo>
                    <a:pt x="2190750" y="372110"/>
                    <a:pt x="2181860" y="344170"/>
                    <a:pt x="2176780" y="316230"/>
                  </a:cubicBezTo>
                  <a:cubicBezTo>
                    <a:pt x="2172970" y="288290"/>
                    <a:pt x="2172970" y="257810"/>
                    <a:pt x="2176780" y="229870"/>
                  </a:cubicBezTo>
                  <a:cubicBezTo>
                    <a:pt x="2181860" y="201930"/>
                    <a:pt x="2190750" y="173990"/>
                    <a:pt x="2204720" y="148590"/>
                  </a:cubicBezTo>
                  <a:cubicBezTo>
                    <a:pt x="2217420" y="123190"/>
                    <a:pt x="2236470" y="100330"/>
                    <a:pt x="2256790" y="80010"/>
                  </a:cubicBezTo>
                  <a:cubicBezTo>
                    <a:pt x="2277110" y="60960"/>
                    <a:pt x="2301240" y="44450"/>
                    <a:pt x="2327910" y="31750"/>
                  </a:cubicBezTo>
                  <a:cubicBezTo>
                    <a:pt x="2353310" y="20320"/>
                    <a:pt x="2382520" y="12700"/>
                    <a:pt x="2410460" y="8890"/>
                  </a:cubicBezTo>
                  <a:cubicBezTo>
                    <a:pt x="2438400" y="6350"/>
                    <a:pt x="2467610" y="7620"/>
                    <a:pt x="2495550" y="13970"/>
                  </a:cubicBezTo>
                  <a:cubicBezTo>
                    <a:pt x="2523490" y="20320"/>
                    <a:pt x="2551430" y="30480"/>
                    <a:pt x="2575560" y="45720"/>
                  </a:cubicBezTo>
                  <a:cubicBezTo>
                    <a:pt x="2599690" y="59690"/>
                    <a:pt x="2622550" y="80010"/>
                    <a:pt x="2640330" y="101600"/>
                  </a:cubicBezTo>
                  <a:cubicBezTo>
                    <a:pt x="2659380" y="121920"/>
                    <a:pt x="2674620" y="148590"/>
                    <a:pt x="2684780" y="173990"/>
                  </a:cubicBezTo>
                  <a:cubicBezTo>
                    <a:pt x="2694940" y="200660"/>
                    <a:pt x="2701290" y="229870"/>
                    <a:pt x="2703830" y="257810"/>
                  </a:cubicBezTo>
                  <a:cubicBezTo>
                    <a:pt x="2705100" y="287020"/>
                    <a:pt x="2701290" y="316230"/>
                    <a:pt x="2693670" y="344170"/>
                  </a:cubicBezTo>
                  <a:cubicBezTo>
                    <a:pt x="2686050" y="370840"/>
                    <a:pt x="2674620" y="397510"/>
                    <a:pt x="2658110" y="421640"/>
                  </a:cubicBezTo>
                  <a:cubicBezTo>
                    <a:pt x="2642870" y="444500"/>
                    <a:pt x="2621280" y="466090"/>
                    <a:pt x="2599690" y="483870"/>
                  </a:cubicBezTo>
                  <a:cubicBezTo>
                    <a:pt x="2576830" y="500380"/>
                    <a:pt x="2550160" y="514350"/>
                    <a:pt x="2523490" y="524510"/>
                  </a:cubicBezTo>
                  <a:cubicBezTo>
                    <a:pt x="2496820" y="533400"/>
                    <a:pt x="2479040" y="534670"/>
                    <a:pt x="2438400" y="537210"/>
                  </a:cubicBezTo>
                  <a:cubicBezTo>
                    <a:pt x="2345690" y="544830"/>
                    <a:pt x="2113280" y="525780"/>
                    <a:pt x="1967230" y="535940"/>
                  </a:cubicBezTo>
                  <a:cubicBezTo>
                    <a:pt x="1837690" y="544830"/>
                    <a:pt x="1717040" y="563880"/>
                    <a:pt x="1605280" y="586740"/>
                  </a:cubicBezTo>
                  <a:cubicBezTo>
                    <a:pt x="1508760" y="605790"/>
                    <a:pt x="1432560" y="637540"/>
                    <a:pt x="1334770" y="659130"/>
                  </a:cubicBezTo>
                  <a:cubicBezTo>
                    <a:pt x="1220470" y="681990"/>
                    <a:pt x="1102360" y="702310"/>
                    <a:pt x="957580" y="716280"/>
                  </a:cubicBezTo>
                  <a:cubicBezTo>
                    <a:pt x="765810" y="734060"/>
                    <a:pt x="419100" y="753110"/>
                    <a:pt x="283210" y="739140"/>
                  </a:cubicBezTo>
                  <a:cubicBezTo>
                    <a:pt x="222250" y="732790"/>
                    <a:pt x="185420" y="721360"/>
                    <a:pt x="152400" y="706120"/>
                  </a:cubicBezTo>
                  <a:cubicBezTo>
                    <a:pt x="129540" y="695960"/>
                    <a:pt x="115570" y="685800"/>
                    <a:pt x="97790" y="668020"/>
                  </a:cubicBezTo>
                  <a:cubicBezTo>
                    <a:pt x="71120" y="642620"/>
                    <a:pt x="36830" y="598170"/>
                    <a:pt x="21590" y="557530"/>
                  </a:cubicBezTo>
                  <a:cubicBezTo>
                    <a:pt x="5080" y="516890"/>
                    <a:pt x="0" y="467360"/>
                    <a:pt x="5080" y="425450"/>
                  </a:cubicBezTo>
                  <a:cubicBezTo>
                    <a:pt x="10160" y="382270"/>
                    <a:pt x="33020" y="330200"/>
                    <a:pt x="52070" y="299720"/>
                  </a:cubicBezTo>
                  <a:cubicBezTo>
                    <a:pt x="66040" y="276860"/>
                    <a:pt x="80010" y="264160"/>
                    <a:pt x="97790" y="248920"/>
                  </a:cubicBezTo>
                  <a:cubicBezTo>
                    <a:pt x="114300" y="233680"/>
                    <a:pt x="129540" y="220980"/>
                    <a:pt x="152400" y="210820"/>
                  </a:cubicBezTo>
                  <a:cubicBezTo>
                    <a:pt x="185420" y="195580"/>
                    <a:pt x="283210" y="179070"/>
                    <a:pt x="283210" y="1790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427643" y="9130665"/>
            <a:ext cx="2137410" cy="683895"/>
            <a:chOff x="0" y="0"/>
            <a:chExt cx="2849880" cy="9118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4450"/>
              <a:ext cx="2752090" cy="817880"/>
            </a:xfrm>
            <a:custGeom>
              <a:avLst/>
              <a:gdLst/>
              <a:ahLst/>
              <a:cxnLst/>
              <a:rect r="r" b="b" t="t" l="l"/>
              <a:pathLst>
                <a:path h="817880" w="2752090">
                  <a:moveTo>
                    <a:pt x="326390" y="6350"/>
                  </a:moveTo>
                  <a:cubicBezTo>
                    <a:pt x="807720" y="118110"/>
                    <a:pt x="891540" y="129540"/>
                    <a:pt x="994410" y="140970"/>
                  </a:cubicBezTo>
                  <a:cubicBezTo>
                    <a:pt x="1112520" y="154940"/>
                    <a:pt x="1226820" y="161290"/>
                    <a:pt x="1372870" y="167640"/>
                  </a:cubicBezTo>
                  <a:cubicBezTo>
                    <a:pt x="1570990" y="177800"/>
                    <a:pt x="1865630" y="156210"/>
                    <a:pt x="2077720" y="189230"/>
                  </a:cubicBezTo>
                  <a:cubicBezTo>
                    <a:pt x="2258060" y="217170"/>
                    <a:pt x="2477770" y="295910"/>
                    <a:pt x="2567940" y="328930"/>
                  </a:cubicBezTo>
                  <a:cubicBezTo>
                    <a:pt x="2604770" y="341630"/>
                    <a:pt x="2620010" y="346710"/>
                    <a:pt x="2641600" y="361950"/>
                  </a:cubicBezTo>
                  <a:cubicBezTo>
                    <a:pt x="2663190" y="377190"/>
                    <a:pt x="2683510" y="396240"/>
                    <a:pt x="2700020" y="416560"/>
                  </a:cubicBezTo>
                  <a:cubicBezTo>
                    <a:pt x="2716530" y="438150"/>
                    <a:pt x="2729230" y="462280"/>
                    <a:pt x="2738120" y="487680"/>
                  </a:cubicBezTo>
                  <a:cubicBezTo>
                    <a:pt x="2747010" y="513080"/>
                    <a:pt x="2750820" y="541020"/>
                    <a:pt x="2750820" y="566420"/>
                  </a:cubicBezTo>
                  <a:cubicBezTo>
                    <a:pt x="2750820" y="593090"/>
                    <a:pt x="2747010" y="621030"/>
                    <a:pt x="2738120" y="646430"/>
                  </a:cubicBezTo>
                  <a:cubicBezTo>
                    <a:pt x="2730500" y="671830"/>
                    <a:pt x="2716530" y="695960"/>
                    <a:pt x="2701290" y="717550"/>
                  </a:cubicBezTo>
                  <a:cubicBezTo>
                    <a:pt x="2684780" y="739140"/>
                    <a:pt x="2664460" y="758190"/>
                    <a:pt x="2642870" y="773430"/>
                  </a:cubicBezTo>
                  <a:cubicBezTo>
                    <a:pt x="2621280" y="787400"/>
                    <a:pt x="2595880" y="800100"/>
                    <a:pt x="2570480" y="806450"/>
                  </a:cubicBezTo>
                  <a:cubicBezTo>
                    <a:pt x="2545080" y="814070"/>
                    <a:pt x="2517140" y="817880"/>
                    <a:pt x="2490470" y="815340"/>
                  </a:cubicBezTo>
                  <a:cubicBezTo>
                    <a:pt x="2463800" y="814070"/>
                    <a:pt x="2437130" y="808990"/>
                    <a:pt x="2411730" y="798830"/>
                  </a:cubicBezTo>
                  <a:cubicBezTo>
                    <a:pt x="2387600" y="789940"/>
                    <a:pt x="2363470" y="774700"/>
                    <a:pt x="2343150" y="758190"/>
                  </a:cubicBezTo>
                  <a:cubicBezTo>
                    <a:pt x="2322830" y="740410"/>
                    <a:pt x="2305050" y="720090"/>
                    <a:pt x="2291080" y="697230"/>
                  </a:cubicBezTo>
                  <a:cubicBezTo>
                    <a:pt x="2277110" y="674370"/>
                    <a:pt x="2266950" y="647700"/>
                    <a:pt x="2260600" y="622300"/>
                  </a:cubicBezTo>
                  <a:cubicBezTo>
                    <a:pt x="2255520" y="596900"/>
                    <a:pt x="2252980" y="568960"/>
                    <a:pt x="2255520" y="542290"/>
                  </a:cubicBezTo>
                  <a:cubicBezTo>
                    <a:pt x="2259330" y="515620"/>
                    <a:pt x="2266950" y="488950"/>
                    <a:pt x="2277110" y="464820"/>
                  </a:cubicBezTo>
                  <a:cubicBezTo>
                    <a:pt x="2288540" y="440690"/>
                    <a:pt x="2303780" y="417830"/>
                    <a:pt x="2321560" y="397510"/>
                  </a:cubicBezTo>
                  <a:cubicBezTo>
                    <a:pt x="2340610" y="378460"/>
                    <a:pt x="2362200" y="361950"/>
                    <a:pt x="2386330" y="349250"/>
                  </a:cubicBezTo>
                  <a:cubicBezTo>
                    <a:pt x="2409190" y="336550"/>
                    <a:pt x="2435860" y="327660"/>
                    <a:pt x="2461260" y="323850"/>
                  </a:cubicBezTo>
                  <a:cubicBezTo>
                    <a:pt x="2487930" y="318770"/>
                    <a:pt x="2515870" y="318770"/>
                    <a:pt x="2542540" y="322580"/>
                  </a:cubicBezTo>
                  <a:cubicBezTo>
                    <a:pt x="2567940" y="327660"/>
                    <a:pt x="2594610" y="336550"/>
                    <a:pt x="2618740" y="347980"/>
                  </a:cubicBezTo>
                  <a:cubicBezTo>
                    <a:pt x="2641600" y="360680"/>
                    <a:pt x="2664460" y="377190"/>
                    <a:pt x="2682240" y="396240"/>
                  </a:cubicBezTo>
                  <a:cubicBezTo>
                    <a:pt x="2701290" y="415290"/>
                    <a:pt x="2716530" y="439420"/>
                    <a:pt x="2727960" y="463550"/>
                  </a:cubicBezTo>
                  <a:cubicBezTo>
                    <a:pt x="2739390" y="486410"/>
                    <a:pt x="2747010" y="514350"/>
                    <a:pt x="2749550" y="539750"/>
                  </a:cubicBezTo>
                  <a:cubicBezTo>
                    <a:pt x="2752090" y="566420"/>
                    <a:pt x="2750820" y="594360"/>
                    <a:pt x="2745740" y="621030"/>
                  </a:cubicBezTo>
                  <a:cubicBezTo>
                    <a:pt x="2740660" y="646430"/>
                    <a:pt x="2729230" y="673100"/>
                    <a:pt x="2716530" y="694690"/>
                  </a:cubicBezTo>
                  <a:cubicBezTo>
                    <a:pt x="2702560" y="717550"/>
                    <a:pt x="2684780" y="739140"/>
                    <a:pt x="2664460" y="756920"/>
                  </a:cubicBezTo>
                  <a:cubicBezTo>
                    <a:pt x="2644140" y="773430"/>
                    <a:pt x="2620010" y="788670"/>
                    <a:pt x="2595880" y="798830"/>
                  </a:cubicBezTo>
                  <a:cubicBezTo>
                    <a:pt x="2571750" y="807720"/>
                    <a:pt x="2543810" y="814070"/>
                    <a:pt x="2517140" y="815340"/>
                  </a:cubicBezTo>
                  <a:cubicBezTo>
                    <a:pt x="2490470" y="817880"/>
                    <a:pt x="2471420" y="815340"/>
                    <a:pt x="2437130" y="807720"/>
                  </a:cubicBezTo>
                  <a:cubicBezTo>
                    <a:pt x="2377440" y="795020"/>
                    <a:pt x="2274570" y="749300"/>
                    <a:pt x="2189480" y="725170"/>
                  </a:cubicBezTo>
                  <a:cubicBezTo>
                    <a:pt x="2103120" y="701040"/>
                    <a:pt x="2042160" y="676910"/>
                    <a:pt x="1925320" y="661670"/>
                  </a:cubicBezTo>
                  <a:cubicBezTo>
                    <a:pt x="1700530" y="631190"/>
                    <a:pt x="1231900" y="661670"/>
                    <a:pt x="928370" y="636270"/>
                  </a:cubicBezTo>
                  <a:cubicBezTo>
                    <a:pt x="671830" y="614680"/>
                    <a:pt x="326390" y="560070"/>
                    <a:pt x="219710" y="534670"/>
                  </a:cubicBezTo>
                  <a:cubicBezTo>
                    <a:pt x="186690" y="527050"/>
                    <a:pt x="179070" y="527050"/>
                    <a:pt x="157480" y="514350"/>
                  </a:cubicBezTo>
                  <a:cubicBezTo>
                    <a:pt x="127000" y="497840"/>
                    <a:pt x="80010" y="459740"/>
                    <a:pt x="57150" y="433070"/>
                  </a:cubicBezTo>
                  <a:cubicBezTo>
                    <a:pt x="40640" y="414020"/>
                    <a:pt x="33020" y="400050"/>
                    <a:pt x="24130" y="377190"/>
                  </a:cubicBezTo>
                  <a:cubicBezTo>
                    <a:pt x="12700" y="344170"/>
                    <a:pt x="0" y="290830"/>
                    <a:pt x="3810" y="248920"/>
                  </a:cubicBezTo>
                  <a:cubicBezTo>
                    <a:pt x="7620" y="208280"/>
                    <a:pt x="27940" y="157480"/>
                    <a:pt x="44450" y="127000"/>
                  </a:cubicBezTo>
                  <a:cubicBezTo>
                    <a:pt x="55880" y="105410"/>
                    <a:pt x="66040" y="92710"/>
                    <a:pt x="85090" y="76200"/>
                  </a:cubicBezTo>
                  <a:cubicBezTo>
                    <a:pt x="111760" y="53340"/>
                    <a:pt x="157480" y="22860"/>
                    <a:pt x="196850" y="11430"/>
                  </a:cubicBezTo>
                  <a:cubicBezTo>
                    <a:pt x="237490" y="0"/>
                    <a:pt x="326390" y="6350"/>
                    <a:pt x="32639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-409575" y="9645015"/>
            <a:ext cx="3846195" cy="701993"/>
            <a:chOff x="0" y="0"/>
            <a:chExt cx="5128260" cy="9359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5720"/>
              <a:ext cx="5031740" cy="840740"/>
            </a:xfrm>
            <a:custGeom>
              <a:avLst/>
              <a:gdLst/>
              <a:ahLst/>
              <a:cxnLst/>
              <a:rect r="r" b="b" t="t" l="l"/>
              <a:pathLst>
                <a:path h="840740" w="5031740">
                  <a:moveTo>
                    <a:pt x="1159510" y="336550"/>
                  </a:moveTo>
                  <a:cubicBezTo>
                    <a:pt x="1988820" y="336550"/>
                    <a:pt x="2171700" y="331470"/>
                    <a:pt x="2354580" y="317500"/>
                  </a:cubicBezTo>
                  <a:cubicBezTo>
                    <a:pt x="2529840" y="303530"/>
                    <a:pt x="2708910" y="281940"/>
                    <a:pt x="2868930" y="259080"/>
                  </a:cubicBezTo>
                  <a:cubicBezTo>
                    <a:pt x="3011170" y="238760"/>
                    <a:pt x="3122930" y="218440"/>
                    <a:pt x="3270250" y="190500"/>
                  </a:cubicBezTo>
                  <a:cubicBezTo>
                    <a:pt x="3454400" y="154940"/>
                    <a:pt x="3661410" y="86360"/>
                    <a:pt x="3887470" y="55880"/>
                  </a:cubicBezTo>
                  <a:cubicBezTo>
                    <a:pt x="4157980" y="20320"/>
                    <a:pt x="4667250" y="7620"/>
                    <a:pt x="4789170" y="12700"/>
                  </a:cubicBezTo>
                  <a:cubicBezTo>
                    <a:pt x="4819650" y="13970"/>
                    <a:pt x="4824730" y="12700"/>
                    <a:pt x="4846320" y="19050"/>
                  </a:cubicBezTo>
                  <a:cubicBezTo>
                    <a:pt x="4876800" y="29210"/>
                    <a:pt x="4923790" y="53340"/>
                    <a:pt x="4947920" y="72390"/>
                  </a:cubicBezTo>
                  <a:cubicBezTo>
                    <a:pt x="4965700" y="86360"/>
                    <a:pt x="4974590" y="96520"/>
                    <a:pt x="4987290" y="115570"/>
                  </a:cubicBezTo>
                  <a:cubicBezTo>
                    <a:pt x="5002530" y="143510"/>
                    <a:pt x="5022850" y="186690"/>
                    <a:pt x="5027930" y="223520"/>
                  </a:cubicBezTo>
                  <a:cubicBezTo>
                    <a:pt x="5031740" y="260350"/>
                    <a:pt x="5026660" y="303530"/>
                    <a:pt x="5013960" y="337820"/>
                  </a:cubicBezTo>
                  <a:cubicBezTo>
                    <a:pt x="4999990" y="372110"/>
                    <a:pt x="4975860" y="407670"/>
                    <a:pt x="4947920" y="431800"/>
                  </a:cubicBezTo>
                  <a:cubicBezTo>
                    <a:pt x="4921250" y="457200"/>
                    <a:pt x="4876800" y="476250"/>
                    <a:pt x="4846320" y="486410"/>
                  </a:cubicBezTo>
                  <a:cubicBezTo>
                    <a:pt x="4826000" y="492760"/>
                    <a:pt x="4818380" y="491490"/>
                    <a:pt x="4789170" y="492760"/>
                  </a:cubicBezTo>
                  <a:cubicBezTo>
                    <a:pt x="4695190" y="499110"/>
                    <a:pt x="4447540" y="500380"/>
                    <a:pt x="4196080" y="500380"/>
                  </a:cubicBezTo>
                  <a:cubicBezTo>
                    <a:pt x="3761740" y="500380"/>
                    <a:pt x="2955290" y="476250"/>
                    <a:pt x="2411730" y="473710"/>
                  </a:cubicBezTo>
                  <a:cubicBezTo>
                    <a:pt x="1955800" y="472440"/>
                    <a:pt x="1417320" y="452120"/>
                    <a:pt x="1154430" y="482600"/>
                  </a:cubicBezTo>
                  <a:cubicBezTo>
                    <a:pt x="1031240" y="496570"/>
                    <a:pt x="991870" y="513080"/>
                    <a:pt x="886460" y="542290"/>
                  </a:cubicBezTo>
                  <a:cubicBezTo>
                    <a:pt x="728980" y="586740"/>
                    <a:pt x="411480" y="712470"/>
                    <a:pt x="308610" y="736600"/>
                  </a:cubicBezTo>
                  <a:cubicBezTo>
                    <a:pt x="273050" y="745490"/>
                    <a:pt x="259080" y="748030"/>
                    <a:pt x="233680" y="748030"/>
                  </a:cubicBezTo>
                  <a:cubicBezTo>
                    <a:pt x="208280" y="748030"/>
                    <a:pt x="181610" y="742950"/>
                    <a:pt x="158750" y="735330"/>
                  </a:cubicBezTo>
                  <a:cubicBezTo>
                    <a:pt x="134620" y="726440"/>
                    <a:pt x="111760" y="713740"/>
                    <a:pt x="91440" y="698500"/>
                  </a:cubicBezTo>
                  <a:cubicBezTo>
                    <a:pt x="72390" y="683260"/>
                    <a:pt x="53340" y="662940"/>
                    <a:pt x="39370" y="642620"/>
                  </a:cubicBezTo>
                  <a:cubicBezTo>
                    <a:pt x="26670" y="621030"/>
                    <a:pt x="15240" y="596900"/>
                    <a:pt x="8890" y="572770"/>
                  </a:cubicBezTo>
                  <a:cubicBezTo>
                    <a:pt x="2540" y="548640"/>
                    <a:pt x="0" y="521970"/>
                    <a:pt x="1270" y="497840"/>
                  </a:cubicBezTo>
                  <a:cubicBezTo>
                    <a:pt x="3810" y="472440"/>
                    <a:pt x="8890" y="445770"/>
                    <a:pt x="19050" y="422910"/>
                  </a:cubicBezTo>
                  <a:cubicBezTo>
                    <a:pt x="27940" y="400050"/>
                    <a:pt x="41910" y="377190"/>
                    <a:pt x="58420" y="358140"/>
                  </a:cubicBezTo>
                  <a:cubicBezTo>
                    <a:pt x="74930" y="339090"/>
                    <a:pt x="96520" y="322580"/>
                    <a:pt x="118110" y="309880"/>
                  </a:cubicBezTo>
                  <a:cubicBezTo>
                    <a:pt x="139700" y="297180"/>
                    <a:pt x="163830" y="287020"/>
                    <a:pt x="189230" y="281940"/>
                  </a:cubicBezTo>
                  <a:cubicBezTo>
                    <a:pt x="213360" y="276860"/>
                    <a:pt x="240030" y="275590"/>
                    <a:pt x="264160" y="279400"/>
                  </a:cubicBezTo>
                  <a:cubicBezTo>
                    <a:pt x="289560" y="281940"/>
                    <a:pt x="314960" y="289560"/>
                    <a:pt x="337820" y="300990"/>
                  </a:cubicBezTo>
                  <a:cubicBezTo>
                    <a:pt x="360680" y="311150"/>
                    <a:pt x="382270" y="326390"/>
                    <a:pt x="400050" y="344170"/>
                  </a:cubicBezTo>
                  <a:cubicBezTo>
                    <a:pt x="417830" y="361950"/>
                    <a:pt x="434340" y="383540"/>
                    <a:pt x="445770" y="405130"/>
                  </a:cubicBezTo>
                  <a:cubicBezTo>
                    <a:pt x="457200" y="427990"/>
                    <a:pt x="464820" y="453390"/>
                    <a:pt x="468630" y="477520"/>
                  </a:cubicBezTo>
                  <a:cubicBezTo>
                    <a:pt x="472440" y="502920"/>
                    <a:pt x="472440" y="529590"/>
                    <a:pt x="468630" y="553720"/>
                  </a:cubicBezTo>
                  <a:cubicBezTo>
                    <a:pt x="463550" y="579120"/>
                    <a:pt x="454660" y="603250"/>
                    <a:pt x="443230" y="626110"/>
                  </a:cubicBezTo>
                  <a:cubicBezTo>
                    <a:pt x="430530" y="647700"/>
                    <a:pt x="414020" y="669290"/>
                    <a:pt x="396240" y="685800"/>
                  </a:cubicBezTo>
                  <a:cubicBezTo>
                    <a:pt x="377190" y="702310"/>
                    <a:pt x="355600" y="717550"/>
                    <a:pt x="332740" y="727710"/>
                  </a:cubicBezTo>
                  <a:cubicBezTo>
                    <a:pt x="309880" y="737870"/>
                    <a:pt x="283210" y="744220"/>
                    <a:pt x="259080" y="746760"/>
                  </a:cubicBezTo>
                  <a:cubicBezTo>
                    <a:pt x="233680" y="749300"/>
                    <a:pt x="207010" y="748030"/>
                    <a:pt x="182880" y="741680"/>
                  </a:cubicBezTo>
                  <a:cubicBezTo>
                    <a:pt x="158750" y="736600"/>
                    <a:pt x="133350" y="726440"/>
                    <a:pt x="113030" y="712470"/>
                  </a:cubicBezTo>
                  <a:cubicBezTo>
                    <a:pt x="91440" y="699770"/>
                    <a:pt x="71120" y="681990"/>
                    <a:pt x="54610" y="662940"/>
                  </a:cubicBezTo>
                  <a:cubicBezTo>
                    <a:pt x="39370" y="643890"/>
                    <a:pt x="25400" y="621030"/>
                    <a:pt x="16510" y="596900"/>
                  </a:cubicBezTo>
                  <a:cubicBezTo>
                    <a:pt x="7620" y="574040"/>
                    <a:pt x="2540" y="547370"/>
                    <a:pt x="1270" y="523240"/>
                  </a:cubicBezTo>
                  <a:cubicBezTo>
                    <a:pt x="0" y="497840"/>
                    <a:pt x="3810" y="471170"/>
                    <a:pt x="10160" y="447040"/>
                  </a:cubicBezTo>
                  <a:cubicBezTo>
                    <a:pt x="17780" y="422910"/>
                    <a:pt x="29210" y="398780"/>
                    <a:pt x="43180" y="378460"/>
                  </a:cubicBezTo>
                  <a:cubicBezTo>
                    <a:pt x="57150" y="358140"/>
                    <a:pt x="76200" y="339090"/>
                    <a:pt x="96520" y="323850"/>
                  </a:cubicBezTo>
                  <a:cubicBezTo>
                    <a:pt x="116840" y="308610"/>
                    <a:pt x="129540" y="303530"/>
                    <a:pt x="163830" y="288290"/>
                  </a:cubicBezTo>
                  <a:cubicBezTo>
                    <a:pt x="264160" y="246380"/>
                    <a:pt x="591820" y="132080"/>
                    <a:pt x="773430" y="87630"/>
                  </a:cubicBezTo>
                  <a:cubicBezTo>
                    <a:pt x="913130" y="53340"/>
                    <a:pt x="989330" y="36830"/>
                    <a:pt x="1154430" y="22860"/>
                  </a:cubicBezTo>
                  <a:cubicBezTo>
                    <a:pt x="1450340" y="0"/>
                    <a:pt x="1955800" y="33020"/>
                    <a:pt x="2411730" y="30480"/>
                  </a:cubicBezTo>
                  <a:cubicBezTo>
                    <a:pt x="2955290" y="29210"/>
                    <a:pt x="3761740" y="5080"/>
                    <a:pt x="4196080" y="5080"/>
                  </a:cubicBezTo>
                  <a:cubicBezTo>
                    <a:pt x="4447540" y="5080"/>
                    <a:pt x="4695190" y="6350"/>
                    <a:pt x="4789170" y="12700"/>
                  </a:cubicBezTo>
                  <a:cubicBezTo>
                    <a:pt x="4818380" y="13970"/>
                    <a:pt x="4824730" y="12700"/>
                    <a:pt x="4846320" y="19050"/>
                  </a:cubicBezTo>
                  <a:cubicBezTo>
                    <a:pt x="4876800" y="29210"/>
                    <a:pt x="4923790" y="53340"/>
                    <a:pt x="4947920" y="72390"/>
                  </a:cubicBezTo>
                  <a:cubicBezTo>
                    <a:pt x="4965700" y="86360"/>
                    <a:pt x="4974590" y="96520"/>
                    <a:pt x="4986020" y="115570"/>
                  </a:cubicBezTo>
                  <a:cubicBezTo>
                    <a:pt x="5002530" y="143510"/>
                    <a:pt x="5022850" y="186690"/>
                    <a:pt x="5027930" y="223520"/>
                  </a:cubicBezTo>
                  <a:cubicBezTo>
                    <a:pt x="5031740" y="260350"/>
                    <a:pt x="5022850" y="307340"/>
                    <a:pt x="5013960" y="337820"/>
                  </a:cubicBezTo>
                  <a:cubicBezTo>
                    <a:pt x="5007610" y="359410"/>
                    <a:pt x="4999990" y="372110"/>
                    <a:pt x="4987290" y="388620"/>
                  </a:cubicBezTo>
                  <a:cubicBezTo>
                    <a:pt x="4966970" y="414020"/>
                    <a:pt x="4927600" y="449580"/>
                    <a:pt x="4900930" y="464820"/>
                  </a:cubicBezTo>
                  <a:cubicBezTo>
                    <a:pt x="4881880" y="476250"/>
                    <a:pt x="4876800" y="480060"/>
                    <a:pt x="4846320" y="486410"/>
                  </a:cubicBezTo>
                  <a:cubicBezTo>
                    <a:pt x="4730750" y="508000"/>
                    <a:pt x="4295140" y="459740"/>
                    <a:pt x="3958590" y="487680"/>
                  </a:cubicBezTo>
                  <a:cubicBezTo>
                    <a:pt x="3506470" y="525780"/>
                    <a:pt x="2778760" y="701040"/>
                    <a:pt x="2382520" y="751840"/>
                  </a:cubicBezTo>
                  <a:cubicBezTo>
                    <a:pt x="2145030" y="782320"/>
                    <a:pt x="2004060" y="788670"/>
                    <a:pt x="1808480" y="803910"/>
                  </a:cubicBezTo>
                  <a:cubicBezTo>
                    <a:pt x="1601470" y="817880"/>
                    <a:pt x="1271270" y="840740"/>
                    <a:pt x="1172210" y="838200"/>
                  </a:cubicBezTo>
                  <a:cubicBezTo>
                    <a:pt x="1140460" y="838200"/>
                    <a:pt x="1134110" y="838200"/>
                    <a:pt x="1111250" y="831850"/>
                  </a:cubicBezTo>
                  <a:cubicBezTo>
                    <a:pt x="1079500" y="822960"/>
                    <a:pt x="1029970" y="798830"/>
                    <a:pt x="1003300" y="779780"/>
                  </a:cubicBezTo>
                  <a:cubicBezTo>
                    <a:pt x="985520" y="765810"/>
                    <a:pt x="975360" y="754380"/>
                    <a:pt x="962660" y="735330"/>
                  </a:cubicBezTo>
                  <a:cubicBezTo>
                    <a:pt x="944880" y="707390"/>
                    <a:pt x="923290" y="661670"/>
                    <a:pt x="916940" y="623570"/>
                  </a:cubicBezTo>
                  <a:cubicBezTo>
                    <a:pt x="911860" y="585470"/>
                    <a:pt x="915670" y="541020"/>
                    <a:pt x="928370" y="504190"/>
                  </a:cubicBezTo>
                  <a:cubicBezTo>
                    <a:pt x="942340" y="467360"/>
                    <a:pt x="966470" y="429260"/>
                    <a:pt x="994410" y="403860"/>
                  </a:cubicBezTo>
                  <a:cubicBezTo>
                    <a:pt x="1023620" y="377190"/>
                    <a:pt x="1068070" y="355600"/>
                    <a:pt x="1099820" y="345440"/>
                  </a:cubicBezTo>
                  <a:cubicBezTo>
                    <a:pt x="1121410" y="337820"/>
                    <a:pt x="1159510" y="336550"/>
                    <a:pt x="1159510" y="3365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2686050" y="9791700"/>
            <a:ext cx="1724977" cy="613410"/>
            <a:chOff x="0" y="0"/>
            <a:chExt cx="2299970" cy="8178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1910" y="45720"/>
              <a:ext cx="2208530" cy="721360"/>
            </a:xfrm>
            <a:custGeom>
              <a:avLst/>
              <a:gdLst/>
              <a:ahLst/>
              <a:cxnLst/>
              <a:rect r="r" b="b" t="t" l="l"/>
              <a:pathLst>
                <a:path h="721360" w="2208530">
                  <a:moveTo>
                    <a:pt x="318770" y="6350"/>
                  </a:moveTo>
                  <a:cubicBezTo>
                    <a:pt x="877570" y="109220"/>
                    <a:pt x="955040" y="115570"/>
                    <a:pt x="1083310" y="125730"/>
                  </a:cubicBezTo>
                  <a:cubicBezTo>
                    <a:pt x="1277620" y="139700"/>
                    <a:pt x="1645920" y="127000"/>
                    <a:pt x="1813560" y="156210"/>
                  </a:cubicBezTo>
                  <a:cubicBezTo>
                    <a:pt x="1905000" y="172720"/>
                    <a:pt x="1969770" y="200660"/>
                    <a:pt x="2020570" y="220980"/>
                  </a:cubicBezTo>
                  <a:cubicBezTo>
                    <a:pt x="2052320" y="233680"/>
                    <a:pt x="2072640" y="240030"/>
                    <a:pt x="2095500" y="255270"/>
                  </a:cubicBezTo>
                  <a:cubicBezTo>
                    <a:pt x="2118360" y="270510"/>
                    <a:pt x="2138680" y="290830"/>
                    <a:pt x="2155190" y="312420"/>
                  </a:cubicBezTo>
                  <a:cubicBezTo>
                    <a:pt x="2171700" y="334010"/>
                    <a:pt x="2184400" y="359410"/>
                    <a:pt x="2193290" y="384810"/>
                  </a:cubicBezTo>
                  <a:cubicBezTo>
                    <a:pt x="2202180" y="411480"/>
                    <a:pt x="2207260" y="439420"/>
                    <a:pt x="2207260" y="466090"/>
                  </a:cubicBezTo>
                  <a:cubicBezTo>
                    <a:pt x="2205990" y="494030"/>
                    <a:pt x="2202180" y="521970"/>
                    <a:pt x="2193290" y="547370"/>
                  </a:cubicBezTo>
                  <a:cubicBezTo>
                    <a:pt x="2184400" y="574040"/>
                    <a:pt x="2170430" y="599440"/>
                    <a:pt x="2153920" y="621030"/>
                  </a:cubicBezTo>
                  <a:cubicBezTo>
                    <a:pt x="2137410" y="641350"/>
                    <a:pt x="2117090" y="661670"/>
                    <a:pt x="2094230" y="676910"/>
                  </a:cubicBezTo>
                  <a:cubicBezTo>
                    <a:pt x="2072640" y="692150"/>
                    <a:pt x="2045970" y="703580"/>
                    <a:pt x="2019300" y="711200"/>
                  </a:cubicBezTo>
                  <a:cubicBezTo>
                    <a:pt x="1993900" y="718820"/>
                    <a:pt x="1964690" y="721360"/>
                    <a:pt x="1938020" y="720090"/>
                  </a:cubicBezTo>
                  <a:cubicBezTo>
                    <a:pt x="1911350" y="718820"/>
                    <a:pt x="1882140" y="712470"/>
                    <a:pt x="1858010" y="702310"/>
                  </a:cubicBezTo>
                  <a:cubicBezTo>
                    <a:pt x="1832610" y="692150"/>
                    <a:pt x="1807210" y="676910"/>
                    <a:pt x="1786890" y="659130"/>
                  </a:cubicBezTo>
                  <a:cubicBezTo>
                    <a:pt x="1766570" y="641350"/>
                    <a:pt x="1747520" y="619760"/>
                    <a:pt x="1733550" y="596900"/>
                  </a:cubicBezTo>
                  <a:cubicBezTo>
                    <a:pt x="1719580" y="572770"/>
                    <a:pt x="1709420" y="546100"/>
                    <a:pt x="1704340" y="519430"/>
                  </a:cubicBezTo>
                  <a:cubicBezTo>
                    <a:pt x="1697990" y="494030"/>
                    <a:pt x="1696720" y="464820"/>
                    <a:pt x="1699260" y="438150"/>
                  </a:cubicBezTo>
                  <a:cubicBezTo>
                    <a:pt x="1703070" y="411480"/>
                    <a:pt x="1710690" y="383540"/>
                    <a:pt x="1722120" y="358140"/>
                  </a:cubicBezTo>
                  <a:cubicBezTo>
                    <a:pt x="1733550" y="334010"/>
                    <a:pt x="1750060" y="309880"/>
                    <a:pt x="1767840" y="290830"/>
                  </a:cubicBezTo>
                  <a:cubicBezTo>
                    <a:pt x="1786890" y="270510"/>
                    <a:pt x="1809750" y="254000"/>
                    <a:pt x="1833880" y="241300"/>
                  </a:cubicBezTo>
                  <a:cubicBezTo>
                    <a:pt x="1858010" y="228600"/>
                    <a:pt x="1884680" y="219710"/>
                    <a:pt x="1911350" y="214630"/>
                  </a:cubicBezTo>
                  <a:cubicBezTo>
                    <a:pt x="1938020" y="210820"/>
                    <a:pt x="1967230" y="210820"/>
                    <a:pt x="1993900" y="214630"/>
                  </a:cubicBezTo>
                  <a:cubicBezTo>
                    <a:pt x="2020570" y="219710"/>
                    <a:pt x="2048510" y="228600"/>
                    <a:pt x="2072640" y="241300"/>
                  </a:cubicBezTo>
                  <a:cubicBezTo>
                    <a:pt x="2095500" y="254000"/>
                    <a:pt x="2118360" y="271780"/>
                    <a:pt x="2137410" y="292100"/>
                  </a:cubicBezTo>
                  <a:cubicBezTo>
                    <a:pt x="2156460" y="311150"/>
                    <a:pt x="2171700" y="335280"/>
                    <a:pt x="2183130" y="359410"/>
                  </a:cubicBezTo>
                  <a:cubicBezTo>
                    <a:pt x="2194560" y="384810"/>
                    <a:pt x="2202180" y="412750"/>
                    <a:pt x="2204720" y="439420"/>
                  </a:cubicBezTo>
                  <a:cubicBezTo>
                    <a:pt x="2208530" y="466090"/>
                    <a:pt x="2205990" y="495300"/>
                    <a:pt x="2200910" y="521970"/>
                  </a:cubicBezTo>
                  <a:cubicBezTo>
                    <a:pt x="2194560" y="547370"/>
                    <a:pt x="2184400" y="574040"/>
                    <a:pt x="2170430" y="598170"/>
                  </a:cubicBezTo>
                  <a:cubicBezTo>
                    <a:pt x="2156460" y="621030"/>
                    <a:pt x="2137410" y="642620"/>
                    <a:pt x="2115820" y="660400"/>
                  </a:cubicBezTo>
                  <a:cubicBezTo>
                    <a:pt x="2095500" y="678180"/>
                    <a:pt x="2071370" y="692150"/>
                    <a:pt x="2045970" y="702310"/>
                  </a:cubicBezTo>
                  <a:cubicBezTo>
                    <a:pt x="2020570" y="712470"/>
                    <a:pt x="2001520" y="720090"/>
                    <a:pt x="1965960" y="720090"/>
                  </a:cubicBezTo>
                  <a:cubicBezTo>
                    <a:pt x="1885950" y="720090"/>
                    <a:pt x="1739900" y="659130"/>
                    <a:pt x="1584960" y="638810"/>
                  </a:cubicBezTo>
                  <a:cubicBezTo>
                    <a:pt x="1351280" y="609600"/>
                    <a:pt x="937260" y="613410"/>
                    <a:pt x="690880" y="595630"/>
                  </a:cubicBezTo>
                  <a:cubicBezTo>
                    <a:pt x="514350" y="584200"/>
                    <a:pt x="322580" y="568960"/>
                    <a:pt x="240030" y="553720"/>
                  </a:cubicBezTo>
                  <a:cubicBezTo>
                    <a:pt x="208280" y="548640"/>
                    <a:pt x="199390" y="547370"/>
                    <a:pt x="175260" y="537210"/>
                  </a:cubicBezTo>
                  <a:cubicBezTo>
                    <a:pt x="143510" y="521970"/>
                    <a:pt x="96520" y="491490"/>
                    <a:pt x="68580" y="459740"/>
                  </a:cubicBezTo>
                  <a:cubicBezTo>
                    <a:pt x="40640" y="426720"/>
                    <a:pt x="19050" y="382270"/>
                    <a:pt x="8890" y="340360"/>
                  </a:cubicBezTo>
                  <a:cubicBezTo>
                    <a:pt x="0" y="298450"/>
                    <a:pt x="1270" y="248920"/>
                    <a:pt x="12700" y="208280"/>
                  </a:cubicBezTo>
                  <a:cubicBezTo>
                    <a:pt x="22860" y="166370"/>
                    <a:pt x="53340" y="119380"/>
                    <a:pt x="76200" y="91440"/>
                  </a:cubicBezTo>
                  <a:cubicBezTo>
                    <a:pt x="92710" y="72390"/>
                    <a:pt x="105410" y="60960"/>
                    <a:pt x="127000" y="48260"/>
                  </a:cubicBezTo>
                  <a:cubicBezTo>
                    <a:pt x="158750" y="30480"/>
                    <a:pt x="217170" y="10160"/>
                    <a:pt x="252730" y="5080"/>
                  </a:cubicBezTo>
                  <a:cubicBezTo>
                    <a:pt x="278130" y="0"/>
                    <a:pt x="318770" y="6350"/>
                    <a:pt x="31877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5745" y="9498330"/>
            <a:ext cx="3032760" cy="517207"/>
            <a:chOff x="0" y="0"/>
            <a:chExt cx="4043680" cy="689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8260"/>
              <a:ext cx="3947160" cy="593090"/>
            </a:xfrm>
            <a:custGeom>
              <a:avLst/>
              <a:gdLst/>
              <a:ahLst/>
              <a:cxnLst/>
              <a:rect r="r" b="b" t="t" l="l"/>
              <a:pathLst>
                <a:path h="593090" w="3947160">
                  <a:moveTo>
                    <a:pt x="284480" y="31750"/>
                  </a:moveTo>
                  <a:cubicBezTo>
                    <a:pt x="1209040" y="119380"/>
                    <a:pt x="1262380" y="118110"/>
                    <a:pt x="1369060" y="111760"/>
                  </a:cubicBezTo>
                  <a:cubicBezTo>
                    <a:pt x="1518920" y="105410"/>
                    <a:pt x="1708150" y="76200"/>
                    <a:pt x="1905000" y="60960"/>
                  </a:cubicBezTo>
                  <a:cubicBezTo>
                    <a:pt x="2145030" y="43180"/>
                    <a:pt x="2468880" y="26670"/>
                    <a:pt x="2708910" y="17780"/>
                  </a:cubicBezTo>
                  <a:cubicBezTo>
                    <a:pt x="2901950" y="10160"/>
                    <a:pt x="3089910" y="2540"/>
                    <a:pt x="3232150" y="8890"/>
                  </a:cubicBezTo>
                  <a:cubicBezTo>
                    <a:pt x="3332480" y="12700"/>
                    <a:pt x="3402330" y="35560"/>
                    <a:pt x="3486150" y="34290"/>
                  </a:cubicBezTo>
                  <a:cubicBezTo>
                    <a:pt x="3567430" y="34290"/>
                    <a:pt x="3670300" y="0"/>
                    <a:pt x="3728720" y="5080"/>
                  </a:cubicBezTo>
                  <a:cubicBezTo>
                    <a:pt x="3761740" y="8890"/>
                    <a:pt x="3783330" y="19050"/>
                    <a:pt x="3807460" y="31750"/>
                  </a:cubicBezTo>
                  <a:cubicBezTo>
                    <a:pt x="3831590" y="44450"/>
                    <a:pt x="3855720" y="62230"/>
                    <a:pt x="3874770" y="81280"/>
                  </a:cubicBezTo>
                  <a:cubicBezTo>
                    <a:pt x="3892550" y="101600"/>
                    <a:pt x="3910330" y="125730"/>
                    <a:pt x="3921760" y="149860"/>
                  </a:cubicBezTo>
                  <a:cubicBezTo>
                    <a:pt x="3933190" y="175260"/>
                    <a:pt x="3940810" y="203200"/>
                    <a:pt x="3944620" y="229870"/>
                  </a:cubicBezTo>
                  <a:cubicBezTo>
                    <a:pt x="3947160" y="257810"/>
                    <a:pt x="3945890" y="287020"/>
                    <a:pt x="3940810" y="313690"/>
                  </a:cubicBezTo>
                  <a:cubicBezTo>
                    <a:pt x="3934460" y="340360"/>
                    <a:pt x="3924300" y="368300"/>
                    <a:pt x="3910330" y="391160"/>
                  </a:cubicBezTo>
                  <a:cubicBezTo>
                    <a:pt x="3896360" y="415290"/>
                    <a:pt x="3877310" y="436880"/>
                    <a:pt x="3855720" y="455930"/>
                  </a:cubicBezTo>
                  <a:cubicBezTo>
                    <a:pt x="3835400" y="473710"/>
                    <a:pt x="3810000" y="488950"/>
                    <a:pt x="3784600" y="499110"/>
                  </a:cubicBezTo>
                  <a:cubicBezTo>
                    <a:pt x="3759200" y="509270"/>
                    <a:pt x="3731260" y="515620"/>
                    <a:pt x="3703320" y="516890"/>
                  </a:cubicBezTo>
                  <a:cubicBezTo>
                    <a:pt x="3676650" y="519430"/>
                    <a:pt x="3647440" y="515620"/>
                    <a:pt x="3620770" y="509270"/>
                  </a:cubicBezTo>
                  <a:cubicBezTo>
                    <a:pt x="3594100" y="501650"/>
                    <a:pt x="3567430" y="488950"/>
                    <a:pt x="3544570" y="473710"/>
                  </a:cubicBezTo>
                  <a:cubicBezTo>
                    <a:pt x="3521710" y="458470"/>
                    <a:pt x="3500120" y="439420"/>
                    <a:pt x="3483610" y="416560"/>
                  </a:cubicBezTo>
                  <a:cubicBezTo>
                    <a:pt x="3467100" y="394970"/>
                    <a:pt x="3453130" y="369570"/>
                    <a:pt x="3444240" y="344170"/>
                  </a:cubicBezTo>
                  <a:cubicBezTo>
                    <a:pt x="3435350" y="317500"/>
                    <a:pt x="3430270" y="288290"/>
                    <a:pt x="3430270" y="261620"/>
                  </a:cubicBezTo>
                  <a:cubicBezTo>
                    <a:pt x="3430270" y="233680"/>
                    <a:pt x="3434080" y="205740"/>
                    <a:pt x="3442970" y="179070"/>
                  </a:cubicBezTo>
                  <a:cubicBezTo>
                    <a:pt x="3451860" y="152400"/>
                    <a:pt x="3465830" y="127000"/>
                    <a:pt x="3482340" y="105410"/>
                  </a:cubicBezTo>
                  <a:cubicBezTo>
                    <a:pt x="3498850" y="82550"/>
                    <a:pt x="3519170" y="63500"/>
                    <a:pt x="3542030" y="46990"/>
                  </a:cubicBezTo>
                  <a:cubicBezTo>
                    <a:pt x="3564890" y="31750"/>
                    <a:pt x="3591560" y="19050"/>
                    <a:pt x="3618230" y="11430"/>
                  </a:cubicBezTo>
                  <a:cubicBezTo>
                    <a:pt x="3643630" y="3810"/>
                    <a:pt x="3672840" y="1270"/>
                    <a:pt x="3700780" y="2540"/>
                  </a:cubicBezTo>
                  <a:cubicBezTo>
                    <a:pt x="3727450" y="3810"/>
                    <a:pt x="3756660" y="10160"/>
                    <a:pt x="3782060" y="20320"/>
                  </a:cubicBezTo>
                  <a:cubicBezTo>
                    <a:pt x="3807460" y="29210"/>
                    <a:pt x="3832860" y="44450"/>
                    <a:pt x="3853180" y="62230"/>
                  </a:cubicBezTo>
                  <a:cubicBezTo>
                    <a:pt x="3874770" y="80010"/>
                    <a:pt x="3893820" y="101600"/>
                    <a:pt x="3907790" y="125730"/>
                  </a:cubicBezTo>
                  <a:cubicBezTo>
                    <a:pt x="3923030" y="148590"/>
                    <a:pt x="3933190" y="176530"/>
                    <a:pt x="3939540" y="203200"/>
                  </a:cubicBezTo>
                  <a:cubicBezTo>
                    <a:pt x="3945890" y="229870"/>
                    <a:pt x="3947160" y="259080"/>
                    <a:pt x="3944620" y="285750"/>
                  </a:cubicBezTo>
                  <a:cubicBezTo>
                    <a:pt x="3942080" y="313690"/>
                    <a:pt x="3934460" y="341630"/>
                    <a:pt x="3923030" y="367030"/>
                  </a:cubicBezTo>
                  <a:cubicBezTo>
                    <a:pt x="3911600" y="391160"/>
                    <a:pt x="3895090" y="416560"/>
                    <a:pt x="3876040" y="435610"/>
                  </a:cubicBezTo>
                  <a:cubicBezTo>
                    <a:pt x="3856990" y="455930"/>
                    <a:pt x="3841750" y="472440"/>
                    <a:pt x="3810000" y="486410"/>
                  </a:cubicBezTo>
                  <a:cubicBezTo>
                    <a:pt x="3750310" y="514350"/>
                    <a:pt x="3624580" y="544830"/>
                    <a:pt x="3529330" y="549910"/>
                  </a:cubicBezTo>
                  <a:cubicBezTo>
                    <a:pt x="3432810" y="553720"/>
                    <a:pt x="3350260" y="519430"/>
                    <a:pt x="3233420" y="511810"/>
                  </a:cubicBezTo>
                  <a:cubicBezTo>
                    <a:pt x="3063240" y="500380"/>
                    <a:pt x="2778760" y="501650"/>
                    <a:pt x="2609850" y="509270"/>
                  </a:cubicBezTo>
                  <a:cubicBezTo>
                    <a:pt x="2494280" y="513080"/>
                    <a:pt x="2421890" y="528320"/>
                    <a:pt x="2320290" y="532130"/>
                  </a:cubicBezTo>
                  <a:cubicBezTo>
                    <a:pt x="2205990" y="537210"/>
                    <a:pt x="2094230" y="523240"/>
                    <a:pt x="1960880" y="528320"/>
                  </a:cubicBezTo>
                  <a:cubicBezTo>
                    <a:pt x="1788160" y="535940"/>
                    <a:pt x="1539240" y="577850"/>
                    <a:pt x="1372870" y="586740"/>
                  </a:cubicBezTo>
                  <a:cubicBezTo>
                    <a:pt x="1250950" y="593090"/>
                    <a:pt x="1163320" y="593090"/>
                    <a:pt x="1056640" y="590550"/>
                  </a:cubicBezTo>
                  <a:cubicBezTo>
                    <a:pt x="947420" y="586740"/>
                    <a:pt x="844550" y="574040"/>
                    <a:pt x="723900" y="568960"/>
                  </a:cubicBezTo>
                  <a:cubicBezTo>
                    <a:pt x="580390" y="563880"/>
                    <a:pt x="336550" y="571500"/>
                    <a:pt x="252730" y="562610"/>
                  </a:cubicBezTo>
                  <a:cubicBezTo>
                    <a:pt x="220980" y="560070"/>
                    <a:pt x="212090" y="560070"/>
                    <a:pt x="189230" y="551180"/>
                  </a:cubicBezTo>
                  <a:cubicBezTo>
                    <a:pt x="156210" y="538480"/>
                    <a:pt x="105410" y="508000"/>
                    <a:pt x="80010" y="485140"/>
                  </a:cubicBezTo>
                  <a:cubicBezTo>
                    <a:pt x="62230" y="468630"/>
                    <a:pt x="52070" y="457200"/>
                    <a:pt x="40640" y="434340"/>
                  </a:cubicBezTo>
                  <a:cubicBezTo>
                    <a:pt x="24130" y="403860"/>
                    <a:pt x="5080" y="354330"/>
                    <a:pt x="2540" y="313690"/>
                  </a:cubicBezTo>
                  <a:cubicBezTo>
                    <a:pt x="0" y="271780"/>
                    <a:pt x="12700" y="219710"/>
                    <a:pt x="25400" y="187960"/>
                  </a:cubicBezTo>
                  <a:cubicBezTo>
                    <a:pt x="34290" y="165100"/>
                    <a:pt x="41910" y="151130"/>
                    <a:pt x="58420" y="133350"/>
                  </a:cubicBezTo>
                  <a:cubicBezTo>
                    <a:pt x="81280" y="106680"/>
                    <a:pt x="121920" y="71120"/>
                    <a:pt x="158750" y="54610"/>
                  </a:cubicBezTo>
                  <a:cubicBezTo>
                    <a:pt x="196850" y="36830"/>
                    <a:pt x="284480" y="31750"/>
                    <a:pt x="284480" y="317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5686723" y="8991600"/>
            <a:ext cx="2858452" cy="799148"/>
            <a:chOff x="0" y="0"/>
            <a:chExt cx="3811270" cy="1065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1910" y="46990"/>
              <a:ext cx="3731260" cy="995680"/>
            </a:xfrm>
            <a:custGeom>
              <a:avLst/>
              <a:gdLst/>
              <a:ahLst/>
              <a:cxnLst/>
              <a:rect r="r" b="b" t="t" l="l"/>
              <a:pathLst>
                <a:path h="995680" w="3731260">
                  <a:moveTo>
                    <a:pt x="302260" y="5080"/>
                  </a:moveTo>
                  <a:cubicBezTo>
                    <a:pt x="1950720" y="314960"/>
                    <a:pt x="2156460" y="391160"/>
                    <a:pt x="2338070" y="417830"/>
                  </a:cubicBezTo>
                  <a:cubicBezTo>
                    <a:pt x="2466340" y="435610"/>
                    <a:pt x="2547620" y="430530"/>
                    <a:pt x="2673350" y="433070"/>
                  </a:cubicBezTo>
                  <a:cubicBezTo>
                    <a:pt x="2835910" y="435610"/>
                    <a:pt x="3054350" y="387350"/>
                    <a:pt x="3228340" y="426720"/>
                  </a:cubicBezTo>
                  <a:cubicBezTo>
                    <a:pt x="3399790" y="464820"/>
                    <a:pt x="3665220" y="589280"/>
                    <a:pt x="3712210" y="661670"/>
                  </a:cubicBezTo>
                  <a:cubicBezTo>
                    <a:pt x="3731260" y="690880"/>
                    <a:pt x="3719830" y="717550"/>
                    <a:pt x="3716020" y="744220"/>
                  </a:cubicBezTo>
                  <a:cubicBezTo>
                    <a:pt x="3713480" y="770890"/>
                    <a:pt x="3704590" y="798830"/>
                    <a:pt x="3693160" y="822960"/>
                  </a:cubicBezTo>
                  <a:cubicBezTo>
                    <a:pt x="3681730" y="848360"/>
                    <a:pt x="3665220" y="871220"/>
                    <a:pt x="3646170" y="891540"/>
                  </a:cubicBezTo>
                  <a:cubicBezTo>
                    <a:pt x="3627120" y="910590"/>
                    <a:pt x="3604260" y="927100"/>
                    <a:pt x="3580130" y="939800"/>
                  </a:cubicBezTo>
                  <a:cubicBezTo>
                    <a:pt x="3556000" y="952500"/>
                    <a:pt x="3528060" y="961390"/>
                    <a:pt x="3501390" y="965200"/>
                  </a:cubicBezTo>
                  <a:cubicBezTo>
                    <a:pt x="3474720" y="969010"/>
                    <a:pt x="3446780" y="969010"/>
                    <a:pt x="3420110" y="963930"/>
                  </a:cubicBezTo>
                  <a:cubicBezTo>
                    <a:pt x="3393440" y="960120"/>
                    <a:pt x="3365500" y="949960"/>
                    <a:pt x="3341370" y="937260"/>
                  </a:cubicBezTo>
                  <a:cubicBezTo>
                    <a:pt x="3318510" y="924560"/>
                    <a:pt x="3295650" y="906780"/>
                    <a:pt x="3276600" y="886460"/>
                  </a:cubicBezTo>
                  <a:cubicBezTo>
                    <a:pt x="3258820" y="866140"/>
                    <a:pt x="3242310" y="842010"/>
                    <a:pt x="3230880" y="817880"/>
                  </a:cubicBezTo>
                  <a:cubicBezTo>
                    <a:pt x="3220720" y="793750"/>
                    <a:pt x="3213100" y="765810"/>
                    <a:pt x="3210560" y="737870"/>
                  </a:cubicBezTo>
                  <a:cubicBezTo>
                    <a:pt x="3208020" y="711200"/>
                    <a:pt x="3209290" y="681990"/>
                    <a:pt x="3215640" y="656590"/>
                  </a:cubicBezTo>
                  <a:cubicBezTo>
                    <a:pt x="3221990" y="629920"/>
                    <a:pt x="3233420" y="603250"/>
                    <a:pt x="3247390" y="580390"/>
                  </a:cubicBezTo>
                  <a:cubicBezTo>
                    <a:pt x="3261360" y="557530"/>
                    <a:pt x="3280410" y="534670"/>
                    <a:pt x="3300730" y="518160"/>
                  </a:cubicBezTo>
                  <a:cubicBezTo>
                    <a:pt x="3322320" y="500380"/>
                    <a:pt x="3346450" y="486410"/>
                    <a:pt x="3371850" y="476250"/>
                  </a:cubicBezTo>
                  <a:cubicBezTo>
                    <a:pt x="3397250" y="466090"/>
                    <a:pt x="3425190" y="461010"/>
                    <a:pt x="3453130" y="459740"/>
                  </a:cubicBezTo>
                  <a:cubicBezTo>
                    <a:pt x="3479800" y="458470"/>
                    <a:pt x="3509010" y="462280"/>
                    <a:pt x="3534410" y="469900"/>
                  </a:cubicBezTo>
                  <a:cubicBezTo>
                    <a:pt x="3561080" y="477520"/>
                    <a:pt x="3586480" y="488950"/>
                    <a:pt x="3609340" y="505460"/>
                  </a:cubicBezTo>
                  <a:cubicBezTo>
                    <a:pt x="3630930" y="520700"/>
                    <a:pt x="3652520" y="541020"/>
                    <a:pt x="3667760" y="562610"/>
                  </a:cubicBezTo>
                  <a:cubicBezTo>
                    <a:pt x="3684270" y="584200"/>
                    <a:pt x="3696970" y="609600"/>
                    <a:pt x="3705860" y="635000"/>
                  </a:cubicBezTo>
                  <a:cubicBezTo>
                    <a:pt x="3713480" y="661670"/>
                    <a:pt x="3718560" y="689610"/>
                    <a:pt x="3718560" y="716280"/>
                  </a:cubicBezTo>
                  <a:cubicBezTo>
                    <a:pt x="3717290" y="744220"/>
                    <a:pt x="3712210" y="772160"/>
                    <a:pt x="3703320" y="797560"/>
                  </a:cubicBezTo>
                  <a:cubicBezTo>
                    <a:pt x="3694430" y="822960"/>
                    <a:pt x="3680460" y="848360"/>
                    <a:pt x="3663950" y="869950"/>
                  </a:cubicBezTo>
                  <a:cubicBezTo>
                    <a:pt x="3647440" y="891540"/>
                    <a:pt x="3627120" y="910590"/>
                    <a:pt x="3604260" y="925830"/>
                  </a:cubicBezTo>
                  <a:cubicBezTo>
                    <a:pt x="3581400" y="941070"/>
                    <a:pt x="3554730" y="952500"/>
                    <a:pt x="3529330" y="960120"/>
                  </a:cubicBezTo>
                  <a:cubicBezTo>
                    <a:pt x="3502660" y="966470"/>
                    <a:pt x="3473450" y="969010"/>
                    <a:pt x="3446780" y="967740"/>
                  </a:cubicBezTo>
                  <a:cubicBezTo>
                    <a:pt x="3420110" y="966470"/>
                    <a:pt x="3392170" y="958850"/>
                    <a:pt x="3366770" y="948690"/>
                  </a:cubicBezTo>
                  <a:cubicBezTo>
                    <a:pt x="3341370" y="938530"/>
                    <a:pt x="3317240" y="923290"/>
                    <a:pt x="3296920" y="905510"/>
                  </a:cubicBezTo>
                  <a:cubicBezTo>
                    <a:pt x="3276600" y="887730"/>
                    <a:pt x="3257550" y="866140"/>
                    <a:pt x="3243580" y="842010"/>
                  </a:cubicBezTo>
                  <a:cubicBezTo>
                    <a:pt x="3230880" y="819150"/>
                    <a:pt x="3208020" y="769620"/>
                    <a:pt x="3214370" y="765810"/>
                  </a:cubicBezTo>
                  <a:cubicBezTo>
                    <a:pt x="3225800" y="758190"/>
                    <a:pt x="3403600" y="895350"/>
                    <a:pt x="3389630" y="929640"/>
                  </a:cubicBezTo>
                  <a:cubicBezTo>
                    <a:pt x="3361690" y="995680"/>
                    <a:pt x="2736850" y="925830"/>
                    <a:pt x="2520950" y="909320"/>
                  </a:cubicBezTo>
                  <a:cubicBezTo>
                    <a:pt x="2392680" y="899160"/>
                    <a:pt x="2332990" y="892810"/>
                    <a:pt x="2214880" y="868680"/>
                  </a:cubicBezTo>
                  <a:cubicBezTo>
                    <a:pt x="2047240" y="835660"/>
                    <a:pt x="1827530" y="753110"/>
                    <a:pt x="1616710" y="708660"/>
                  </a:cubicBezTo>
                  <a:cubicBezTo>
                    <a:pt x="1381760" y="659130"/>
                    <a:pt x="1111250" y="626110"/>
                    <a:pt x="866140" y="593090"/>
                  </a:cubicBezTo>
                  <a:cubicBezTo>
                    <a:pt x="629920" y="561340"/>
                    <a:pt x="295910" y="562610"/>
                    <a:pt x="168910" y="514350"/>
                  </a:cubicBezTo>
                  <a:cubicBezTo>
                    <a:pt x="115570" y="494030"/>
                    <a:pt x="90170" y="466090"/>
                    <a:pt x="66040" y="440690"/>
                  </a:cubicBezTo>
                  <a:cubicBezTo>
                    <a:pt x="49530" y="422910"/>
                    <a:pt x="40640" y="406400"/>
                    <a:pt x="30480" y="387350"/>
                  </a:cubicBezTo>
                  <a:cubicBezTo>
                    <a:pt x="20320" y="368300"/>
                    <a:pt x="12700" y="351790"/>
                    <a:pt x="8890" y="327660"/>
                  </a:cubicBezTo>
                  <a:cubicBezTo>
                    <a:pt x="2540" y="293370"/>
                    <a:pt x="0" y="240030"/>
                    <a:pt x="10160" y="200660"/>
                  </a:cubicBezTo>
                  <a:cubicBezTo>
                    <a:pt x="20320" y="161290"/>
                    <a:pt x="49530" y="115570"/>
                    <a:pt x="71120" y="88900"/>
                  </a:cubicBezTo>
                  <a:cubicBezTo>
                    <a:pt x="86360" y="69850"/>
                    <a:pt x="97790" y="59690"/>
                    <a:pt x="119380" y="46990"/>
                  </a:cubicBezTo>
                  <a:cubicBezTo>
                    <a:pt x="148590" y="30480"/>
                    <a:pt x="204470" y="10160"/>
                    <a:pt x="238760" y="3810"/>
                  </a:cubicBezTo>
                  <a:cubicBezTo>
                    <a:pt x="262890" y="0"/>
                    <a:pt x="302260" y="5080"/>
                    <a:pt x="302260" y="5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267623" y="9408795"/>
            <a:ext cx="3083242" cy="648652"/>
            <a:chOff x="0" y="0"/>
            <a:chExt cx="4110990" cy="8648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1910" y="46990"/>
              <a:ext cx="4019550" cy="769620"/>
            </a:xfrm>
            <a:custGeom>
              <a:avLst/>
              <a:gdLst/>
              <a:ahLst/>
              <a:cxnLst/>
              <a:rect r="r" b="b" t="t" l="l"/>
              <a:pathLst>
                <a:path h="769620" w="4019550">
                  <a:moveTo>
                    <a:pt x="304800" y="5080"/>
                  </a:moveTo>
                  <a:cubicBezTo>
                    <a:pt x="1761490" y="251460"/>
                    <a:pt x="1929130" y="260350"/>
                    <a:pt x="2096770" y="270510"/>
                  </a:cubicBezTo>
                  <a:cubicBezTo>
                    <a:pt x="2231390" y="279400"/>
                    <a:pt x="2340610" y="288290"/>
                    <a:pt x="2466340" y="284480"/>
                  </a:cubicBezTo>
                  <a:cubicBezTo>
                    <a:pt x="2599690" y="280670"/>
                    <a:pt x="2752090" y="265430"/>
                    <a:pt x="2874010" y="242570"/>
                  </a:cubicBezTo>
                  <a:cubicBezTo>
                    <a:pt x="2976880" y="224790"/>
                    <a:pt x="3063240" y="186690"/>
                    <a:pt x="3153410" y="168910"/>
                  </a:cubicBezTo>
                  <a:cubicBezTo>
                    <a:pt x="3235960" y="152400"/>
                    <a:pt x="3313430" y="151130"/>
                    <a:pt x="3394710" y="137160"/>
                  </a:cubicBezTo>
                  <a:cubicBezTo>
                    <a:pt x="3474720" y="124460"/>
                    <a:pt x="3581400" y="107950"/>
                    <a:pt x="3637280" y="90170"/>
                  </a:cubicBezTo>
                  <a:cubicBezTo>
                    <a:pt x="3667760" y="80010"/>
                    <a:pt x="3680460" y="63500"/>
                    <a:pt x="3704590" y="57150"/>
                  </a:cubicBezTo>
                  <a:cubicBezTo>
                    <a:pt x="3729990" y="50800"/>
                    <a:pt x="3760470" y="49530"/>
                    <a:pt x="3787140" y="52070"/>
                  </a:cubicBezTo>
                  <a:cubicBezTo>
                    <a:pt x="3813810" y="54610"/>
                    <a:pt x="3841750" y="62230"/>
                    <a:pt x="3867150" y="72390"/>
                  </a:cubicBezTo>
                  <a:cubicBezTo>
                    <a:pt x="3891280" y="83820"/>
                    <a:pt x="3915410" y="100330"/>
                    <a:pt x="3935730" y="118110"/>
                  </a:cubicBezTo>
                  <a:cubicBezTo>
                    <a:pt x="3956050" y="137160"/>
                    <a:pt x="3973830" y="160020"/>
                    <a:pt x="3986530" y="184150"/>
                  </a:cubicBezTo>
                  <a:cubicBezTo>
                    <a:pt x="3999230" y="208280"/>
                    <a:pt x="4009390" y="234950"/>
                    <a:pt x="4014470" y="261620"/>
                  </a:cubicBezTo>
                  <a:cubicBezTo>
                    <a:pt x="4018280" y="288290"/>
                    <a:pt x="4019550" y="317500"/>
                    <a:pt x="4014470" y="344170"/>
                  </a:cubicBezTo>
                  <a:cubicBezTo>
                    <a:pt x="4010660" y="372110"/>
                    <a:pt x="4001770" y="398780"/>
                    <a:pt x="3989070" y="422910"/>
                  </a:cubicBezTo>
                  <a:cubicBezTo>
                    <a:pt x="3976370" y="447040"/>
                    <a:pt x="3959860" y="471170"/>
                    <a:pt x="3939540" y="490220"/>
                  </a:cubicBezTo>
                  <a:cubicBezTo>
                    <a:pt x="3920490" y="509270"/>
                    <a:pt x="3896360" y="525780"/>
                    <a:pt x="3872230" y="537210"/>
                  </a:cubicBezTo>
                  <a:cubicBezTo>
                    <a:pt x="3848100" y="548640"/>
                    <a:pt x="3820160" y="556260"/>
                    <a:pt x="3792220" y="560070"/>
                  </a:cubicBezTo>
                  <a:cubicBezTo>
                    <a:pt x="3765550" y="562610"/>
                    <a:pt x="3736340" y="561340"/>
                    <a:pt x="3709670" y="556260"/>
                  </a:cubicBezTo>
                  <a:cubicBezTo>
                    <a:pt x="3683000" y="551180"/>
                    <a:pt x="3656330" y="541020"/>
                    <a:pt x="3633470" y="527050"/>
                  </a:cubicBezTo>
                  <a:cubicBezTo>
                    <a:pt x="3609340" y="513080"/>
                    <a:pt x="3587750" y="494030"/>
                    <a:pt x="3569970" y="473710"/>
                  </a:cubicBezTo>
                  <a:cubicBezTo>
                    <a:pt x="3550920" y="453390"/>
                    <a:pt x="3535680" y="429260"/>
                    <a:pt x="3525520" y="403860"/>
                  </a:cubicBezTo>
                  <a:cubicBezTo>
                    <a:pt x="3515360" y="378460"/>
                    <a:pt x="3509010" y="350520"/>
                    <a:pt x="3507740" y="322580"/>
                  </a:cubicBezTo>
                  <a:cubicBezTo>
                    <a:pt x="3505200" y="295910"/>
                    <a:pt x="3507740" y="266700"/>
                    <a:pt x="3515360" y="240030"/>
                  </a:cubicBezTo>
                  <a:cubicBezTo>
                    <a:pt x="3521710" y="214630"/>
                    <a:pt x="3534410" y="187960"/>
                    <a:pt x="3549650" y="165100"/>
                  </a:cubicBezTo>
                  <a:cubicBezTo>
                    <a:pt x="3563620" y="142240"/>
                    <a:pt x="3583940" y="120650"/>
                    <a:pt x="3605530" y="104140"/>
                  </a:cubicBezTo>
                  <a:cubicBezTo>
                    <a:pt x="3627120" y="87630"/>
                    <a:pt x="3652520" y="73660"/>
                    <a:pt x="3677920" y="64770"/>
                  </a:cubicBezTo>
                  <a:cubicBezTo>
                    <a:pt x="3703320" y="55880"/>
                    <a:pt x="3732530" y="50800"/>
                    <a:pt x="3759200" y="50800"/>
                  </a:cubicBezTo>
                  <a:cubicBezTo>
                    <a:pt x="3787140" y="50800"/>
                    <a:pt x="3815080" y="54610"/>
                    <a:pt x="3840480" y="63500"/>
                  </a:cubicBezTo>
                  <a:cubicBezTo>
                    <a:pt x="3867150" y="71120"/>
                    <a:pt x="3892550" y="85090"/>
                    <a:pt x="3914140" y="101600"/>
                  </a:cubicBezTo>
                  <a:cubicBezTo>
                    <a:pt x="3937000" y="116840"/>
                    <a:pt x="3956050" y="138430"/>
                    <a:pt x="3972560" y="160020"/>
                  </a:cubicBezTo>
                  <a:cubicBezTo>
                    <a:pt x="3987800" y="182880"/>
                    <a:pt x="4000500" y="209550"/>
                    <a:pt x="4008120" y="234950"/>
                  </a:cubicBezTo>
                  <a:cubicBezTo>
                    <a:pt x="4015740" y="261620"/>
                    <a:pt x="4018280" y="289560"/>
                    <a:pt x="4017010" y="317500"/>
                  </a:cubicBezTo>
                  <a:cubicBezTo>
                    <a:pt x="4017010" y="344170"/>
                    <a:pt x="4010660" y="372110"/>
                    <a:pt x="4000500" y="397510"/>
                  </a:cubicBezTo>
                  <a:cubicBezTo>
                    <a:pt x="3990340" y="422910"/>
                    <a:pt x="3976370" y="448310"/>
                    <a:pt x="3958590" y="469900"/>
                  </a:cubicBezTo>
                  <a:cubicBezTo>
                    <a:pt x="3942080" y="490220"/>
                    <a:pt x="3919220" y="509270"/>
                    <a:pt x="3896360" y="523240"/>
                  </a:cubicBezTo>
                  <a:cubicBezTo>
                    <a:pt x="3873500" y="538480"/>
                    <a:pt x="3858260" y="544830"/>
                    <a:pt x="3820160" y="554990"/>
                  </a:cubicBezTo>
                  <a:cubicBezTo>
                    <a:pt x="3719830" y="582930"/>
                    <a:pt x="3426460" y="615950"/>
                    <a:pt x="3263900" y="647700"/>
                  </a:cubicBezTo>
                  <a:cubicBezTo>
                    <a:pt x="3134360" y="673100"/>
                    <a:pt x="3044190" y="706120"/>
                    <a:pt x="2921000" y="725170"/>
                  </a:cubicBezTo>
                  <a:cubicBezTo>
                    <a:pt x="2777490" y="748030"/>
                    <a:pt x="2637790" y="764540"/>
                    <a:pt x="2452370" y="765810"/>
                  </a:cubicBezTo>
                  <a:cubicBezTo>
                    <a:pt x="2183130" y="769620"/>
                    <a:pt x="1775460" y="736600"/>
                    <a:pt x="1460500" y="702310"/>
                  </a:cubicBezTo>
                  <a:cubicBezTo>
                    <a:pt x="1173480" y="670560"/>
                    <a:pt x="864870" y="603250"/>
                    <a:pt x="637540" y="574040"/>
                  </a:cubicBezTo>
                  <a:cubicBezTo>
                    <a:pt x="478790" y="553720"/>
                    <a:pt x="307340" y="546100"/>
                    <a:pt x="231140" y="532130"/>
                  </a:cubicBezTo>
                  <a:cubicBezTo>
                    <a:pt x="201930" y="527050"/>
                    <a:pt x="191770" y="527050"/>
                    <a:pt x="168910" y="515620"/>
                  </a:cubicBezTo>
                  <a:cubicBezTo>
                    <a:pt x="138430" y="501650"/>
                    <a:pt x="92710" y="473710"/>
                    <a:pt x="66040" y="441960"/>
                  </a:cubicBezTo>
                  <a:cubicBezTo>
                    <a:pt x="39370" y="410210"/>
                    <a:pt x="17780" y="368300"/>
                    <a:pt x="8890" y="327660"/>
                  </a:cubicBezTo>
                  <a:cubicBezTo>
                    <a:pt x="0" y="288290"/>
                    <a:pt x="3810" y="234950"/>
                    <a:pt x="11430" y="200660"/>
                  </a:cubicBezTo>
                  <a:cubicBezTo>
                    <a:pt x="15240" y="176530"/>
                    <a:pt x="21590" y="162560"/>
                    <a:pt x="34290" y="140970"/>
                  </a:cubicBezTo>
                  <a:cubicBezTo>
                    <a:pt x="53340" y="111760"/>
                    <a:pt x="86360" y="69850"/>
                    <a:pt x="120650" y="46990"/>
                  </a:cubicBezTo>
                  <a:cubicBezTo>
                    <a:pt x="154940" y="24130"/>
                    <a:pt x="207010" y="10160"/>
                    <a:pt x="241300" y="3810"/>
                  </a:cubicBezTo>
                  <a:cubicBezTo>
                    <a:pt x="265430" y="0"/>
                    <a:pt x="304800" y="5080"/>
                    <a:pt x="304800" y="5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5454312" y="9321165"/>
            <a:ext cx="3011805" cy="639128"/>
            <a:chOff x="0" y="0"/>
            <a:chExt cx="4015740" cy="8521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50800"/>
              <a:ext cx="3917950" cy="783590"/>
            </a:xfrm>
            <a:custGeom>
              <a:avLst/>
              <a:gdLst/>
              <a:ahLst/>
              <a:cxnLst/>
              <a:rect r="r" b="b" t="t" l="l"/>
              <a:pathLst>
                <a:path h="783590" w="3917950">
                  <a:moveTo>
                    <a:pt x="294640" y="0"/>
                  </a:moveTo>
                  <a:cubicBezTo>
                    <a:pt x="1263650" y="111760"/>
                    <a:pt x="1300480" y="127000"/>
                    <a:pt x="1410970" y="139700"/>
                  </a:cubicBezTo>
                  <a:cubicBezTo>
                    <a:pt x="1600200" y="163830"/>
                    <a:pt x="1946910" y="190500"/>
                    <a:pt x="2189480" y="200660"/>
                  </a:cubicBezTo>
                  <a:cubicBezTo>
                    <a:pt x="2404110" y="209550"/>
                    <a:pt x="2625090" y="196850"/>
                    <a:pt x="2792730" y="205740"/>
                  </a:cubicBezTo>
                  <a:cubicBezTo>
                    <a:pt x="2912110" y="212090"/>
                    <a:pt x="3002280" y="229870"/>
                    <a:pt x="3101340" y="234950"/>
                  </a:cubicBezTo>
                  <a:cubicBezTo>
                    <a:pt x="3191510" y="238760"/>
                    <a:pt x="3274060" y="247650"/>
                    <a:pt x="3360420" y="236220"/>
                  </a:cubicBezTo>
                  <a:cubicBezTo>
                    <a:pt x="3453130" y="224790"/>
                    <a:pt x="3573780" y="165100"/>
                    <a:pt x="3639820" y="158750"/>
                  </a:cubicBezTo>
                  <a:cubicBezTo>
                    <a:pt x="3675380" y="156210"/>
                    <a:pt x="3696970" y="160020"/>
                    <a:pt x="3723640" y="167640"/>
                  </a:cubicBezTo>
                  <a:cubicBezTo>
                    <a:pt x="3750310" y="175260"/>
                    <a:pt x="3776980" y="186690"/>
                    <a:pt x="3799840" y="201930"/>
                  </a:cubicBezTo>
                  <a:cubicBezTo>
                    <a:pt x="3822700" y="217170"/>
                    <a:pt x="3844290" y="237490"/>
                    <a:pt x="3862070" y="260350"/>
                  </a:cubicBezTo>
                  <a:cubicBezTo>
                    <a:pt x="3878580" y="281940"/>
                    <a:pt x="3892550" y="307340"/>
                    <a:pt x="3901440" y="334010"/>
                  </a:cubicBezTo>
                  <a:cubicBezTo>
                    <a:pt x="3911600" y="360680"/>
                    <a:pt x="3915410" y="389890"/>
                    <a:pt x="3916680" y="416560"/>
                  </a:cubicBezTo>
                  <a:cubicBezTo>
                    <a:pt x="3916680" y="444500"/>
                    <a:pt x="3911600" y="473710"/>
                    <a:pt x="3902710" y="500380"/>
                  </a:cubicBezTo>
                  <a:cubicBezTo>
                    <a:pt x="3895090" y="527050"/>
                    <a:pt x="3881120" y="552450"/>
                    <a:pt x="3864610" y="575310"/>
                  </a:cubicBezTo>
                  <a:cubicBezTo>
                    <a:pt x="3848100" y="596900"/>
                    <a:pt x="3826510" y="618490"/>
                    <a:pt x="3803650" y="633730"/>
                  </a:cubicBezTo>
                  <a:cubicBezTo>
                    <a:pt x="3780790" y="648970"/>
                    <a:pt x="3754120" y="661670"/>
                    <a:pt x="3727450" y="669290"/>
                  </a:cubicBezTo>
                  <a:cubicBezTo>
                    <a:pt x="3700780" y="676910"/>
                    <a:pt x="3671570" y="680720"/>
                    <a:pt x="3643630" y="679450"/>
                  </a:cubicBezTo>
                  <a:cubicBezTo>
                    <a:pt x="3615690" y="678180"/>
                    <a:pt x="3586480" y="671830"/>
                    <a:pt x="3561080" y="661670"/>
                  </a:cubicBezTo>
                  <a:cubicBezTo>
                    <a:pt x="3535680" y="651510"/>
                    <a:pt x="3510280" y="637540"/>
                    <a:pt x="3488690" y="619760"/>
                  </a:cubicBezTo>
                  <a:cubicBezTo>
                    <a:pt x="3467100" y="601980"/>
                    <a:pt x="3448050" y="579120"/>
                    <a:pt x="3432810" y="554990"/>
                  </a:cubicBezTo>
                  <a:cubicBezTo>
                    <a:pt x="3418840" y="532130"/>
                    <a:pt x="3407410" y="504190"/>
                    <a:pt x="3401060" y="477520"/>
                  </a:cubicBezTo>
                  <a:cubicBezTo>
                    <a:pt x="3395980" y="449580"/>
                    <a:pt x="3393440" y="420370"/>
                    <a:pt x="3395980" y="393700"/>
                  </a:cubicBezTo>
                  <a:cubicBezTo>
                    <a:pt x="3398520" y="365760"/>
                    <a:pt x="3407410" y="336550"/>
                    <a:pt x="3418840" y="311150"/>
                  </a:cubicBezTo>
                  <a:cubicBezTo>
                    <a:pt x="3430270" y="285750"/>
                    <a:pt x="3445510" y="261620"/>
                    <a:pt x="3464560" y="241300"/>
                  </a:cubicBezTo>
                  <a:cubicBezTo>
                    <a:pt x="3483610" y="220980"/>
                    <a:pt x="3507740" y="203200"/>
                    <a:pt x="3531870" y="190500"/>
                  </a:cubicBezTo>
                  <a:cubicBezTo>
                    <a:pt x="3556000" y="176530"/>
                    <a:pt x="3583940" y="167640"/>
                    <a:pt x="3611880" y="162560"/>
                  </a:cubicBezTo>
                  <a:cubicBezTo>
                    <a:pt x="3638550" y="157480"/>
                    <a:pt x="3669030" y="157480"/>
                    <a:pt x="3695700" y="161290"/>
                  </a:cubicBezTo>
                  <a:cubicBezTo>
                    <a:pt x="3723640" y="166370"/>
                    <a:pt x="3751580" y="175260"/>
                    <a:pt x="3775710" y="187960"/>
                  </a:cubicBezTo>
                  <a:cubicBezTo>
                    <a:pt x="3801110" y="200660"/>
                    <a:pt x="3823970" y="218440"/>
                    <a:pt x="3843020" y="238760"/>
                  </a:cubicBezTo>
                  <a:cubicBezTo>
                    <a:pt x="3862070" y="259080"/>
                    <a:pt x="3879850" y="283210"/>
                    <a:pt x="3891280" y="308610"/>
                  </a:cubicBezTo>
                  <a:cubicBezTo>
                    <a:pt x="3902710" y="332740"/>
                    <a:pt x="3911600" y="361950"/>
                    <a:pt x="3914140" y="388620"/>
                  </a:cubicBezTo>
                  <a:cubicBezTo>
                    <a:pt x="3917950" y="416560"/>
                    <a:pt x="3916680" y="445770"/>
                    <a:pt x="3910330" y="473710"/>
                  </a:cubicBezTo>
                  <a:cubicBezTo>
                    <a:pt x="3905250" y="500380"/>
                    <a:pt x="3893820" y="528320"/>
                    <a:pt x="3879850" y="552450"/>
                  </a:cubicBezTo>
                  <a:cubicBezTo>
                    <a:pt x="3865880" y="575310"/>
                    <a:pt x="3846830" y="598170"/>
                    <a:pt x="3826510" y="615950"/>
                  </a:cubicBezTo>
                  <a:cubicBezTo>
                    <a:pt x="3804920" y="635000"/>
                    <a:pt x="3787140" y="645160"/>
                    <a:pt x="3754120" y="660400"/>
                  </a:cubicBezTo>
                  <a:cubicBezTo>
                    <a:pt x="3689350" y="689610"/>
                    <a:pt x="3590290" y="734060"/>
                    <a:pt x="3456940" y="750570"/>
                  </a:cubicBezTo>
                  <a:cubicBezTo>
                    <a:pt x="3201670" y="783590"/>
                    <a:pt x="2656840" y="718820"/>
                    <a:pt x="2312670" y="698500"/>
                  </a:cubicBezTo>
                  <a:cubicBezTo>
                    <a:pt x="2032000" y="681990"/>
                    <a:pt x="1764030" y="666750"/>
                    <a:pt x="1545590" y="642620"/>
                  </a:cubicBezTo>
                  <a:cubicBezTo>
                    <a:pt x="1380490" y="624840"/>
                    <a:pt x="1283970" y="594360"/>
                    <a:pt x="1115060" y="577850"/>
                  </a:cubicBezTo>
                  <a:cubicBezTo>
                    <a:pt x="877570" y="554990"/>
                    <a:pt x="408940" y="568960"/>
                    <a:pt x="251460" y="541020"/>
                  </a:cubicBezTo>
                  <a:cubicBezTo>
                    <a:pt x="190500" y="529590"/>
                    <a:pt x="163830" y="521970"/>
                    <a:pt x="128270" y="500380"/>
                  </a:cubicBezTo>
                  <a:cubicBezTo>
                    <a:pt x="92710" y="477520"/>
                    <a:pt x="59690" y="443230"/>
                    <a:pt x="39370" y="406400"/>
                  </a:cubicBezTo>
                  <a:cubicBezTo>
                    <a:pt x="17780" y="369570"/>
                    <a:pt x="6350" y="317500"/>
                    <a:pt x="2540" y="281940"/>
                  </a:cubicBezTo>
                  <a:cubicBezTo>
                    <a:pt x="0" y="256540"/>
                    <a:pt x="1270" y="241300"/>
                    <a:pt x="7620" y="217170"/>
                  </a:cubicBezTo>
                  <a:cubicBezTo>
                    <a:pt x="16510" y="182880"/>
                    <a:pt x="41910" y="128270"/>
                    <a:pt x="63500" y="99060"/>
                  </a:cubicBezTo>
                  <a:cubicBezTo>
                    <a:pt x="77470" y="78740"/>
                    <a:pt x="92710" y="67310"/>
                    <a:pt x="110490" y="54610"/>
                  </a:cubicBezTo>
                  <a:cubicBezTo>
                    <a:pt x="127000" y="40640"/>
                    <a:pt x="143510" y="30480"/>
                    <a:pt x="166370" y="21590"/>
                  </a:cubicBezTo>
                  <a:cubicBezTo>
                    <a:pt x="199390" y="10160"/>
                    <a:pt x="294640" y="0"/>
                    <a:pt x="29464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-575310" y="9782175"/>
            <a:ext cx="5127308" cy="857250"/>
            <a:chOff x="0" y="0"/>
            <a:chExt cx="6836410" cy="1143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8260"/>
              <a:ext cx="6739890" cy="1045210"/>
            </a:xfrm>
            <a:custGeom>
              <a:avLst/>
              <a:gdLst/>
              <a:ahLst/>
              <a:cxnLst/>
              <a:rect r="r" b="b" t="t" l="l"/>
              <a:pathLst>
                <a:path h="1045210" w="6739890">
                  <a:moveTo>
                    <a:pt x="1113790" y="506730"/>
                  </a:moveTo>
                  <a:cubicBezTo>
                    <a:pt x="1783080" y="393700"/>
                    <a:pt x="1920240" y="393700"/>
                    <a:pt x="2150110" y="389890"/>
                  </a:cubicBezTo>
                  <a:cubicBezTo>
                    <a:pt x="2547620" y="384810"/>
                    <a:pt x="3162300" y="434340"/>
                    <a:pt x="3771900" y="416560"/>
                  </a:cubicBezTo>
                  <a:cubicBezTo>
                    <a:pt x="4566920" y="393700"/>
                    <a:pt x="6211570" y="187960"/>
                    <a:pt x="6510020" y="213360"/>
                  </a:cubicBezTo>
                  <a:cubicBezTo>
                    <a:pt x="6569710" y="218440"/>
                    <a:pt x="6588760" y="226060"/>
                    <a:pt x="6615430" y="238760"/>
                  </a:cubicBezTo>
                  <a:cubicBezTo>
                    <a:pt x="6634480" y="247650"/>
                    <a:pt x="6645910" y="255270"/>
                    <a:pt x="6659880" y="269240"/>
                  </a:cubicBezTo>
                  <a:cubicBezTo>
                    <a:pt x="6681470" y="289560"/>
                    <a:pt x="6709410" y="331470"/>
                    <a:pt x="6722110" y="358140"/>
                  </a:cubicBezTo>
                  <a:cubicBezTo>
                    <a:pt x="6731000" y="377190"/>
                    <a:pt x="6733540" y="389890"/>
                    <a:pt x="6734810" y="411480"/>
                  </a:cubicBezTo>
                  <a:cubicBezTo>
                    <a:pt x="6737350" y="440690"/>
                    <a:pt x="6731000" y="490220"/>
                    <a:pt x="6722110" y="518160"/>
                  </a:cubicBezTo>
                  <a:cubicBezTo>
                    <a:pt x="6717030" y="538480"/>
                    <a:pt x="6708140" y="552450"/>
                    <a:pt x="6697980" y="566420"/>
                  </a:cubicBezTo>
                  <a:cubicBezTo>
                    <a:pt x="6687820" y="581660"/>
                    <a:pt x="6677660" y="594360"/>
                    <a:pt x="6661150" y="607060"/>
                  </a:cubicBezTo>
                  <a:cubicBezTo>
                    <a:pt x="6638290" y="626110"/>
                    <a:pt x="6593840" y="648970"/>
                    <a:pt x="6565900" y="657860"/>
                  </a:cubicBezTo>
                  <a:cubicBezTo>
                    <a:pt x="6545580" y="664210"/>
                    <a:pt x="6537960" y="665480"/>
                    <a:pt x="6511290" y="665480"/>
                  </a:cubicBezTo>
                  <a:cubicBezTo>
                    <a:pt x="6447790" y="664210"/>
                    <a:pt x="6313170" y="632460"/>
                    <a:pt x="6174740" y="615950"/>
                  </a:cubicBezTo>
                  <a:cubicBezTo>
                    <a:pt x="5952490" y="588010"/>
                    <a:pt x="5632450" y="553720"/>
                    <a:pt x="5302250" y="527050"/>
                  </a:cubicBezTo>
                  <a:cubicBezTo>
                    <a:pt x="4871720" y="492760"/>
                    <a:pt x="4281170" y="463550"/>
                    <a:pt x="3811270" y="441960"/>
                  </a:cubicBezTo>
                  <a:cubicBezTo>
                    <a:pt x="3389630" y="422910"/>
                    <a:pt x="2959100" y="405130"/>
                    <a:pt x="2612390" y="402590"/>
                  </a:cubicBezTo>
                  <a:cubicBezTo>
                    <a:pt x="2346960" y="401320"/>
                    <a:pt x="2127250" y="398780"/>
                    <a:pt x="1910080" y="419100"/>
                  </a:cubicBezTo>
                  <a:cubicBezTo>
                    <a:pt x="1719580" y="436880"/>
                    <a:pt x="1543050" y="472440"/>
                    <a:pt x="1376680" y="506730"/>
                  </a:cubicBezTo>
                  <a:cubicBezTo>
                    <a:pt x="1230630" y="535940"/>
                    <a:pt x="1103630" y="547370"/>
                    <a:pt x="967740" y="608330"/>
                  </a:cubicBezTo>
                  <a:cubicBezTo>
                    <a:pt x="810260" y="676910"/>
                    <a:pt x="629920" y="848360"/>
                    <a:pt x="499110" y="922020"/>
                  </a:cubicBezTo>
                  <a:cubicBezTo>
                    <a:pt x="412750" y="971550"/>
                    <a:pt x="325120" y="1009650"/>
                    <a:pt x="273050" y="1028700"/>
                  </a:cubicBezTo>
                  <a:cubicBezTo>
                    <a:pt x="246380" y="1037590"/>
                    <a:pt x="232410" y="1041400"/>
                    <a:pt x="212090" y="1042670"/>
                  </a:cubicBezTo>
                  <a:cubicBezTo>
                    <a:pt x="190500" y="1045210"/>
                    <a:pt x="168910" y="1042670"/>
                    <a:pt x="148590" y="1037590"/>
                  </a:cubicBezTo>
                  <a:cubicBezTo>
                    <a:pt x="128270" y="1032510"/>
                    <a:pt x="107950" y="1023620"/>
                    <a:pt x="90170" y="1012190"/>
                  </a:cubicBezTo>
                  <a:cubicBezTo>
                    <a:pt x="72390" y="1000760"/>
                    <a:pt x="57150" y="985520"/>
                    <a:pt x="43180" y="969010"/>
                  </a:cubicBezTo>
                  <a:cubicBezTo>
                    <a:pt x="30480" y="952500"/>
                    <a:pt x="20320" y="933450"/>
                    <a:pt x="12700" y="914400"/>
                  </a:cubicBezTo>
                  <a:cubicBezTo>
                    <a:pt x="6350" y="894080"/>
                    <a:pt x="1270" y="872490"/>
                    <a:pt x="1270" y="852170"/>
                  </a:cubicBezTo>
                  <a:cubicBezTo>
                    <a:pt x="1270" y="830580"/>
                    <a:pt x="3810" y="808990"/>
                    <a:pt x="10160" y="788670"/>
                  </a:cubicBezTo>
                  <a:cubicBezTo>
                    <a:pt x="16510" y="769620"/>
                    <a:pt x="26670" y="749300"/>
                    <a:pt x="39370" y="732790"/>
                  </a:cubicBezTo>
                  <a:cubicBezTo>
                    <a:pt x="50800" y="715010"/>
                    <a:pt x="67310" y="699770"/>
                    <a:pt x="83820" y="688340"/>
                  </a:cubicBezTo>
                  <a:cubicBezTo>
                    <a:pt x="101600" y="675640"/>
                    <a:pt x="120650" y="666750"/>
                    <a:pt x="140970" y="660400"/>
                  </a:cubicBezTo>
                  <a:cubicBezTo>
                    <a:pt x="161290" y="654050"/>
                    <a:pt x="182880" y="651510"/>
                    <a:pt x="204470" y="652780"/>
                  </a:cubicBezTo>
                  <a:cubicBezTo>
                    <a:pt x="224790" y="652780"/>
                    <a:pt x="246380" y="657860"/>
                    <a:pt x="266700" y="664210"/>
                  </a:cubicBezTo>
                  <a:cubicBezTo>
                    <a:pt x="285750" y="671830"/>
                    <a:pt x="304800" y="683260"/>
                    <a:pt x="321310" y="695960"/>
                  </a:cubicBezTo>
                  <a:cubicBezTo>
                    <a:pt x="336550" y="709930"/>
                    <a:pt x="351790" y="726440"/>
                    <a:pt x="363220" y="744220"/>
                  </a:cubicBezTo>
                  <a:cubicBezTo>
                    <a:pt x="373380" y="762000"/>
                    <a:pt x="382270" y="782320"/>
                    <a:pt x="387350" y="802640"/>
                  </a:cubicBezTo>
                  <a:cubicBezTo>
                    <a:pt x="392430" y="822960"/>
                    <a:pt x="393700" y="844550"/>
                    <a:pt x="392430" y="864870"/>
                  </a:cubicBezTo>
                  <a:cubicBezTo>
                    <a:pt x="389890" y="886460"/>
                    <a:pt x="384810" y="908050"/>
                    <a:pt x="375920" y="927100"/>
                  </a:cubicBezTo>
                  <a:cubicBezTo>
                    <a:pt x="368300" y="946150"/>
                    <a:pt x="355600" y="963930"/>
                    <a:pt x="341630" y="979170"/>
                  </a:cubicBezTo>
                  <a:cubicBezTo>
                    <a:pt x="327660" y="995680"/>
                    <a:pt x="309880" y="1008380"/>
                    <a:pt x="292100" y="1018540"/>
                  </a:cubicBezTo>
                  <a:cubicBezTo>
                    <a:pt x="274320" y="1028700"/>
                    <a:pt x="252730" y="1036320"/>
                    <a:pt x="232410" y="1040130"/>
                  </a:cubicBezTo>
                  <a:cubicBezTo>
                    <a:pt x="212090" y="1043940"/>
                    <a:pt x="189230" y="1043940"/>
                    <a:pt x="168910" y="1041400"/>
                  </a:cubicBezTo>
                  <a:cubicBezTo>
                    <a:pt x="148590" y="1038860"/>
                    <a:pt x="127000" y="1032510"/>
                    <a:pt x="109220" y="1022350"/>
                  </a:cubicBezTo>
                  <a:cubicBezTo>
                    <a:pt x="90170" y="1013460"/>
                    <a:pt x="72390" y="999490"/>
                    <a:pt x="57150" y="985520"/>
                  </a:cubicBezTo>
                  <a:cubicBezTo>
                    <a:pt x="43180" y="970280"/>
                    <a:pt x="30480" y="952500"/>
                    <a:pt x="21590" y="933450"/>
                  </a:cubicBezTo>
                  <a:cubicBezTo>
                    <a:pt x="11430" y="914400"/>
                    <a:pt x="5080" y="892810"/>
                    <a:pt x="2540" y="872490"/>
                  </a:cubicBezTo>
                  <a:cubicBezTo>
                    <a:pt x="0" y="852170"/>
                    <a:pt x="1270" y="829310"/>
                    <a:pt x="5080" y="808990"/>
                  </a:cubicBezTo>
                  <a:cubicBezTo>
                    <a:pt x="8890" y="788670"/>
                    <a:pt x="17780" y="768350"/>
                    <a:pt x="27940" y="750570"/>
                  </a:cubicBezTo>
                  <a:cubicBezTo>
                    <a:pt x="38100" y="731520"/>
                    <a:pt x="52070" y="715010"/>
                    <a:pt x="67310" y="701040"/>
                  </a:cubicBezTo>
                  <a:cubicBezTo>
                    <a:pt x="83820" y="687070"/>
                    <a:pt x="97790" y="679450"/>
                    <a:pt x="120650" y="668020"/>
                  </a:cubicBezTo>
                  <a:cubicBezTo>
                    <a:pt x="161290" y="647700"/>
                    <a:pt x="222250" y="641350"/>
                    <a:pt x="294640" y="605790"/>
                  </a:cubicBezTo>
                  <a:cubicBezTo>
                    <a:pt x="433070" y="537210"/>
                    <a:pt x="683260" y="318770"/>
                    <a:pt x="868680" y="240030"/>
                  </a:cubicBezTo>
                  <a:cubicBezTo>
                    <a:pt x="1021080" y="173990"/>
                    <a:pt x="1154430" y="162560"/>
                    <a:pt x="1313180" y="129540"/>
                  </a:cubicBezTo>
                  <a:cubicBezTo>
                    <a:pt x="1494790" y="91440"/>
                    <a:pt x="1691640" y="50800"/>
                    <a:pt x="1898650" y="29210"/>
                  </a:cubicBezTo>
                  <a:cubicBezTo>
                    <a:pt x="2125980" y="5080"/>
                    <a:pt x="2350770" y="3810"/>
                    <a:pt x="2622550" y="2540"/>
                  </a:cubicBezTo>
                  <a:cubicBezTo>
                    <a:pt x="2974340" y="0"/>
                    <a:pt x="3407410" y="13970"/>
                    <a:pt x="3832860" y="26670"/>
                  </a:cubicBezTo>
                  <a:cubicBezTo>
                    <a:pt x="4307840" y="41910"/>
                    <a:pt x="4899660" y="67310"/>
                    <a:pt x="5340350" y="92710"/>
                  </a:cubicBezTo>
                  <a:cubicBezTo>
                    <a:pt x="5683250" y="113030"/>
                    <a:pt x="6031230" y="129540"/>
                    <a:pt x="6254750" y="158750"/>
                  </a:cubicBezTo>
                  <a:cubicBezTo>
                    <a:pt x="6385560" y="176530"/>
                    <a:pt x="6492240" y="194310"/>
                    <a:pt x="6564630" y="219710"/>
                  </a:cubicBezTo>
                  <a:cubicBezTo>
                    <a:pt x="6606540" y="233680"/>
                    <a:pt x="6637020" y="251460"/>
                    <a:pt x="6659880" y="269240"/>
                  </a:cubicBezTo>
                  <a:cubicBezTo>
                    <a:pt x="6676390" y="281940"/>
                    <a:pt x="6685280" y="292100"/>
                    <a:pt x="6696710" y="309880"/>
                  </a:cubicBezTo>
                  <a:cubicBezTo>
                    <a:pt x="6711950" y="335280"/>
                    <a:pt x="6731000" y="375920"/>
                    <a:pt x="6734810" y="411480"/>
                  </a:cubicBezTo>
                  <a:cubicBezTo>
                    <a:pt x="6739890" y="445770"/>
                    <a:pt x="6734810" y="485140"/>
                    <a:pt x="6723380" y="518160"/>
                  </a:cubicBezTo>
                  <a:cubicBezTo>
                    <a:pt x="6710680" y="551180"/>
                    <a:pt x="6682740" y="586740"/>
                    <a:pt x="6661150" y="607060"/>
                  </a:cubicBezTo>
                  <a:cubicBezTo>
                    <a:pt x="6647180" y="622300"/>
                    <a:pt x="6635750" y="629920"/>
                    <a:pt x="6616700" y="638810"/>
                  </a:cubicBezTo>
                  <a:cubicBezTo>
                    <a:pt x="6590030" y="651510"/>
                    <a:pt x="6560820" y="659130"/>
                    <a:pt x="6512560" y="665480"/>
                  </a:cubicBezTo>
                  <a:cubicBezTo>
                    <a:pt x="6398260" y="678180"/>
                    <a:pt x="6098540" y="657860"/>
                    <a:pt x="5941060" y="661670"/>
                  </a:cubicBezTo>
                  <a:cubicBezTo>
                    <a:pt x="5829300" y="665480"/>
                    <a:pt x="5789930" y="670560"/>
                    <a:pt x="5657850" y="680720"/>
                  </a:cubicBezTo>
                  <a:cubicBezTo>
                    <a:pt x="5341620" y="704850"/>
                    <a:pt x="4373880" y="800100"/>
                    <a:pt x="4055110" y="817880"/>
                  </a:cubicBezTo>
                  <a:cubicBezTo>
                    <a:pt x="3919220" y="825500"/>
                    <a:pt x="3892550" y="825500"/>
                    <a:pt x="3764280" y="825500"/>
                  </a:cubicBezTo>
                  <a:cubicBezTo>
                    <a:pt x="3517900" y="825500"/>
                    <a:pt x="2969260" y="795020"/>
                    <a:pt x="2675890" y="795020"/>
                  </a:cubicBezTo>
                  <a:cubicBezTo>
                    <a:pt x="2477770" y="793750"/>
                    <a:pt x="2339340" y="800100"/>
                    <a:pt x="2175510" y="808990"/>
                  </a:cubicBezTo>
                  <a:cubicBezTo>
                    <a:pt x="2014220" y="816610"/>
                    <a:pt x="1861820" y="820420"/>
                    <a:pt x="1699260" y="844550"/>
                  </a:cubicBezTo>
                  <a:cubicBezTo>
                    <a:pt x="1524000" y="872490"/>
                    <a:pt x="1268730" y="974090"/>
                    <a:pt x="1156970" y="971550"/>
                  </a:cubicBezTo>
                  <a:cubicBezTo>
                    <a:pt x="1107440" y="970280"/>
                    <a:pt x="1075690" y="955040"/>
                    <a:pt x="1049020" y="942340"/>
                  </a:cubicBezTo>
                  <a:cubicBezTo>
                    <a:pt x="1028700" y="932180"/>
                    <a:pt x="1016000" y="920750"/>
                    <a:pt x="1003300" y="908050"/>
                  </a:cubicBezTo>
                  <a:cubicBezTo>
                    <a:pt x="989330" y="895350"/>
                    <a:pt x="976630" y="883920"/>
                    <a:pt x="966470" y="864870"/>
                  </a:cubicBezTo>
                  <a:cubicBezTo>
                    <a:pt x="951230" y="838200"/>
                    <a:pt x="932180" y="795020"/>
                    <a:pt x="929640" y="758190"/>
                  </a:cubicBezTo>
                  <a:cubicBezTo>
                    <a:pt x="925830" y="722630"/>
                    <a:pt x="935990" y="675640"/>
                    <a:pt x="946150" y="646430"/>
                  </a:cubicBezTo>
                  <a:cubicBezTo>
                    <a:pt x="952500" y="626110"/>
                    <a:pt x="960120" y="614680"/>
                    <a:pt x="972820" y="596900"/>
                  </a:cubicBezTo>
                  <a:cubicBezTo>
                    <a:pt x="993140" y="574040"/>
                    <a:pt x="1032510" y="539750"/>
                    <a:pt x="1059180" y="524510"/>
                  </a:cubicBezTo>
                  <a:cubicBezTo>
                    <a:pt x="1078230" y="514350"/>
                    <a:pt x="1113790" y="506730"/>
                    <a:pt x="1113790" y="5067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65723" y="9500235"/>
            <a:ext cx="1809750" cy="641985"/>
            <a:chOff x="0" y="0"/>
            <a:chExt cx="2413000" cy="855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1910" y="48260"/>
              <a:ext cx="2320290" cy="758190"/>
            </a:xfrm>
            <a:custGeom>
              <a:avLst/>
              <a:gdLst/>
              <a:ahLst/>
              <a:cxnLst/>
              <a:rect r="r" b="b" t="t" l="l"/>
              <a:pathLst>
                <a:path h="758190" w="2320290">
                  <a:moveTo>
                    <a:pt x="256540" y="204470"/>
                  </a:moveTo>
                  <a:cubicBezTo>
                    <a:pt x="1158240" y="140970"/>
                    <a:pt x="1245870" y="113030"/>
                    <a:pt x="1389380" y="90170"/>
                  </a:cubicBezTo>
                  <a:cubicBezTo>
                    <a:pt x="1577340" y="59690"/>
                    <a:pt x="1929130" y="5080"/>
                    <a:pt x="2043430" y="2540"/>
                  </a:cubicBezTo>
                  <a:cubicBezTo>
                    <a:pt x="2084070" y="1270"/>
                    <a:pt x="2099310" y="2540"/>
                    <a:pt x="2125980" y="10160"/>
                  </a:cubicBezTo>
                  <a:cubicBezTo>
                    <a:pt x="2152650" y="16510"/>
                    <a:pt x="2179320" y="27940"/>
                    <a:pt x="2202180" y="41910"/>
                  </a:cubicBezTo>
                  <a:cubicBezTo>
                    <a:pt x="2225040" y="57150"/>
                    <a:pt x="2246630" y="76200"/>
                    <a:pt x="2263140" y="97790"/>
                  </a:cubicBezTo>
                  <a:cubicBezTo>
                    <a:pt x="2279650" y="119380"/>
                    <a:pt x="2293620" y="144780"/>
                    <a:pt x="2303780" y="170180"/>
                  </a:cubicBezTo>
                  <a:cubicBezTo>
                    <a:pt x="2312670" y="195580"/>
                    <a:pt x="2317750" y="223520"/>
                    <a:pt x="2319020" y="251460"/>
                  </a:cubicBezTo>
                  <a:cubicBezTo>
                    <a:pt x="2319020" y="278130"/>
                    <a:pt x="2315210" y="307340"/>
                    <a:pt x="2307590" y="332740"/>
                  </a:cubicBezTo>
                  <a:cubicBezTo>
                    <a:pt x="2299970" y="359410"/>
                    <a:pt x="2286000" y="384810"/>
                    <a:pt x="2270760" y="406400"/>
                  </a:cubicBezTo>
                  <a:cubicBezTo>
                    <a:pt x="2254250" y="429260"/>
                    <a:pt x="2233930" y="449580"/>
                    <a:pt x="2212340" y="464820"/>
                  </a:cubicBezTo>
                  <a:cubicBezTo>
                    <a:pt x="2189480" y="481330"/>
                    <a:pt x="2164080" y="494030"/>
                    <a:pt x="2137410" y="501650"/>
                  </a:cubicBezTo>
                  <a:cubicBezTo>
                    <a:pt x="2112010" y="509270"/>
                    <a:pt x="2082800" y="513080"/>
                    <a:pt x="2056130" y="513080"/>
                  </a:cubicBezTo>
                  <a:cubicBezTo>
                    <a:pt x="2028190" y="511810"/>
                    <a:pt x="2000250" y="506730"/>
                    <a:pt x="1974850" y="496570"/>
                  </a:cubicBezTo>
                  <a:cubicBezTo>
                    <a:pt x="1949450" y="487680"/>
                    <a:pt x="1924050" y="472440"/>
                    <a:pt x="1902460" y="455930"/>
                  </a:cubicBezTo>
                  <a:cubicBezTo>
                    <a:pt x="1882140" y="439420"/>
                    <a:pt x="1863090" y="417830"/>
                    <a:pt x="1847850" y="393700"/>
                  </a:cubicBezTo>
                  <a:cubicBezTo>
                    <a:pt x="1833880" y="370840"/>
                    <a:pt x="1822450" y="344170"/>
                    <a:pt x="1816100" y="318770"/>
                  </a:cubicBezTo>
                  <a:cubicBezTo>
                    <a:pt x="1808480" y="292100"/>
                    <a:pt x="1807210" y="262890"/>
                    <a:pt x="1808480" y="236220"/>
                  </a:cubicBezTo>
                  <a:cubicBezTo>
                    <a:pt x="1811020" y="208280"/>
                    <a:pt x="1818640" y="180340"/>
                    <a:pt x="1828800" y="156210"/>
                  </a:cubicBezTo>
                  <a:cubicBezTo>
                    <a:pt x="1840230" y="130810"/>
                    <a:pt x="1855470" y="106680"/>
                    <a:pt x="1874520" y="86360"/>
                  </a:cubicBezTo>
                  <a:cubicBezTo>
                    <a:pt x="1892300" y="66040"/>
                    <a:pt x="1915160" y="48260"/>
                    <a:pt x="1938020" y="34290"/>
                  </a:cubicBezTo>
                  <a:cubicBezTo>
                    <a:pt x="1962150" y="21590"/>
                    <a:pt x="1988820" y="11430"/>
                    <a:pt x="2016760" y="6350"/>
                  </a:cubicBezTo>
                  <a:cubicBezTo>
                    <a:pt x="2043430" y="1270"/>
                    <a:pt x="2071370" y="0"/>
                    <a:pt x="2099310" y="3810"/>
                  </a:cubicBezTo>
                  <a:cubicBezTo>
                    <a:pt x="2125980" y="7620"/>
                    <a:pt x="2153920" y="16510"/>
                    <a:pt x="2178050" y="29210"/>
                  </a:cubicBezTo>
                  <a:cubicBezTo>
                    <a:pt x="2202180" y="40640"/>
                    <a:pt x="2225040" y="58420"/>
                    <a:pt x="2244090" y="77470"/>
                  </a:cubicBezTo>
                  <a:cubicBezTo>
                    <a:pt x="2264410" y="96520"/>
                    <a:pt x="2280920" y="120650"/>
                    <a:pt x="2292350" y="144780"/>
                  </a:cubicBezTo>
                  <a:cubicBezTo>
                    <a:pt x="2305050" y="168910"/>
                    <a:pt x="2312670" y="196850"/>
                    <a:pt x="2316480" y="223520"/>
                  </a:cubicBezTo>
                  <a:cubicBezTo>
                    <a:pt x="2320290" y="250190"/>
                    <a:pt x="2319020" y="279400"/>
                    <a:pt x="2313940" y="306070"/>
                  </a:cubicBezTo>
                  <a:cubicBezTo>
                    <a:pt x="2308860" y="332740"/>
                    <a:pt x="2298700" y="360680"/>
                    <a:pt x="2286000" y="383540"/>
                  </a:cubicBezTo>
                  <a:cubicBezTo>
                    <a:pt x="2272030" y="407670"/>
                    <a:pt x="2254250" y="429260"/>
                    <a:pt x="2233930" y="448310"/>
                  </a:cubicBezTo>
                  <a:cubicBezTo>
                    <a:pt x="2213610" y="466090"/>
                    <a:pt x="2188210" y="481330"/>
                    <a:pt x="2164080" y="492760"/>
                  </a:cubicBezTo>
                  <a:cubicBezTo>
                    <a:pt x="2138680" y="502920"/>
                    <a:pt x="2122170" y="505460"/>
                    <a:pt x="2084070" y="511810"/>
                  </a:cubicBezTo>
                  <a:cubicBezTo>
                    <a:pt x="1992630" y="527050"/>
                    <a:pt x="1780540" y="535940"/>
                    <a:pt x="1619250" y="558800"/>
                  </a:cubicBezTo>
                  <a:cubicBezTo>
                    <a:pt x="1442720" y="582930"/>
                    <a:pt x="1264920" y="624840"/>
                    <a:pt x="1065530" y="655320"/>
                  </a:cubicBezTo>
                  <a:cubicBezTo>
                    <a:pt x="831850" y="690880"/>
                    <a:pt x="450850" y="758190"/>
                    <a:pt x="302260" y="755650"/>
                  </a:cubicBezTo>
                  <a:cubicBezTo>
                    <a:pt x="241300" y="755650"/>
                    <a:pt x="205740" y="746760"/>
                    <a:pt x="171450" y="735330"/>
                  </a:cubicBezTo>
                  <a:cubicBezTo>
                    <a:pt x="147320" y="726440"/>
                    <a:pt x="132080" y="715010"/>
                    <a:pt x="114300" y="702310"/>
                  </a:cubicBezTo>
                  <a:cubicBezTo>
                    <a:pt x="96520" y="688340"/>
                    <a:pt x="81280" y="676910"/>
                    <a:pt x="66040" y="656590"/>
                  </a:cubicBezTo>
                  <a:cubicBezTo>
                    <a:pt x="44450" y="627380"/>
                    <a:pt x="17780" y="579120"/>
                    <a:pt x="8890" y="537210"/>
                  </a:cubicBezTo>
                  <a:cubicBezTo>
                    <a:pt x="0" y="495300"/>
                    <a:pt x="1270" y="445770"/>
                    <a:pt x="13970" y="403860"/>
                  </a:cubicBezTo>
                  <a:cubicBezTo>
                    <a:pt x="25400" y="363220"/>
                    <a:pt x="55880" y="317500"/>
                    <a:pt x="78740" y="289560"/>
                  </a:cubicBezTo>
                  <a:cubicBezTo>
                    <a:pt x="95250" y="270510"/>
                    <a:pt x="107950" y="259080"/>
                    <a:pt x="130810" y="247650"/>
                  </a:cubicBezTo>
                  <a:cubicBezTo>
                    <a:pt x="162560" y="229870"/>
                    <a:pt x="256540" y="204470"/>
                    <a:pt x="256540" y="2044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51455" y="9544050"/>
            <a:ext cx="3021330" cy="525780"/>
            <a:chOff x="0" y="0"/>
            <a:chExt cx="4028440" cy="70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3180" y="35560"/>
              <a:ext cx="3935730" cy="628650"/>
            </a:xfrm>
            <a:custGeom>
              <a:avLst/>
              <a:gdLst/>
              <a:ahLst/>
              <a:cxnLst/>
              <a:rect r="r" b="b" t="t" l="l"/>
              <a:pathLst>
                <a:path h="628650" w="3935730">
                  <a:moveTo>
                    <a:pt x="295910" y="45720"/>
                  </a:moveTo>
                  <a:cubicBezTo>
                    <a:pt x="904240" y="99060"/>
                    <a:pt x="1129030" y="113030"/>
                    <a:pt x="1330960" y="104140"/>
                  </a:cubicBezTo>
                  <a:cubicBezTo>
                    <a:pt x="1531620" y="96520"/>
                    <a:pt x="1678940" y="53340"/>
                    <a:pt x="1931670" y="36830"/>
                  </a:cubicBezTo>
                  <a:cubicBezTo>
                    <a:pt x="2358390" y="11430"/>
                    <a:pt x="3454400" y="0"/>
                    <a:pt x="3663950" y="15240"/>
                  </a:cubicBezTo>
                  <a:cubicBezTo>
                    <a:pt x="3712210" y="19050"/>
                    <a:pt x="3723640" y="20320"/>
                    <a:pt x="3750310" y="29210"/>
                  </a:cubicBezTo>
                  <a:cubicBezTo>
                    <a:pt x="3778250" y="39370"/>
                    <a:pt x="3804920" y="53340"/>
                    <a:pt x="3827780" y="71120"/>
                  </a:cubicBezTo>
                  <a:cubicBezTo>
                    <a:pt x="3850640" y="87630"/>
                    <a:pt x="3872230" y="110490"/>
                    <a:pt x="3888740" y="134620"/>
                  </a:cubicBezTo>
                  <a:cubicBezTo>
                    <a:pt x="3903980" y="157480"/>
                    <a:pt x="3917950" y="185420"/>
                    <a:pt x="3925570" y="213360"/>
                  </a:cubicBezTo>
                  <a:cubicBezTo>
                    <a:pt x="3933190" y="241300"/>
                    <a:pt x="3935730" y="271780"/>
                    <a:pt x="3934460" y="300990"/>
                  </a:cubicBezTo>
                  <a:cubicBezTo>
                    <a:pt x="3933190" y="328930"/>
                    <a:pt x="3926840" y="359410"/>
                    <a:pt x="3915410" y="386080"/>
                  </a:cubicBezTo>
                  <a:cubicBezTo>
                    <a:pt x="3905250" y="412750"/>
                    <a:pt x="3888740" y="439420"/>
                    <a:pt x="3870960" y="461010"/>
                  </a:cubicBezTo>
                  <a:cubicBezTo>
                    <a:pt x="3851910" y="482600"/>
                    <a:pt x="3829050" y="502920"/>
                    <a:pt x="3803650" y="518160"/>
                  </a:cubicBezTo>
                  <a:cubicBezTo>
                    <a:pt x="3779520" y="532130"/>
                    <a:pt x="3750310" y="543560"/>
                    <a:pt x="3722370" y="549910"/>
                  </a:cubicBezTo>
                  <a:cubicBezTo>
                    <a:pt x="3694430" y="556260"/>
                    <a:pt x="3663950" y="557530"/>
                    <a:pt x="3634740" y="554990"/>
                  </a:cubicBezTo>
                  <a:cubicBezTo>
                    <a:pt x="3606800" y="551180"/>
                    <a:pt x="3577590" y="543560"/>
                    <a:pt x="3550920" y="530860"/>
                  </a:cubicBezTo>
                  <a:cubicBezTo>
                    <a:pt x="3525520" y="519430"/>
                    <a:pt x="3500120" y="501650"/>
                    <a:pt x="3478530" y="482600"/>
                  </a:cubicBezTo>
                  <a:cubicBezTo>
                    <a:pt x="3458210" y="462280"/>
                    <a:pt x="3439160" y="438150"/>
                    <a:pt x="3425190" y="412750"/>
                  </a:cubicBezTo>
                  <a:cubicBezTo>
                    <a:pt x="3412490" y="387350"/>
                    <a:pt x="3402330" y="358140"/>
                    <a:pt x="3397250" y="330200"/>
                  </a:cubicBezTo>
                  <a:cubicBezTo>
                    <a:pt x="3393440" y="300990"/>
                    <a:pt x="3393440" y="270510"/>
                    <a:pt x="3397250" y="242570"/>
                  </a:cubicBezTo>
                  <a:cubicBezTo>
                    <a:pt x="3402330" y="213360"/>
                    <a:pt x="3412490" y="184150"/>
                    <a:pt x="3425190" y="158750"/>
                  </a:cubicBezTo>
                  <a:cubicBezTo>
                    <a:pt x="3439160" y="133350"/>
                    <a:pt x="3458210" y="109220"/>
                    <a:pt x="3478530" y="90170"/>
                  </a:cubicBezTo>
                  <a:cubicBezTo>
                    <a:pt x="3500120" y="69850"/>
                    <a:pt x="3525520" y="52070"/>
                    <a:pt x="3550920" y="40640"/>
                  </a:cubicBezTo>
                  <a:cubicBezTo>
                    <a:pt x="3577590" y="27940"/>
                    <a:pt x="3606800" y="20320"/>
                    <a:pt x="3634740" y="17780"/>
                  </a:cubicBezTo>
                  <a:cubicBezTo>
                    <a:pt x="3663950" y="13970"/>
                    <a:pt x="3694430" y="15240"/>
                    <a:pt x="3722370" y="21590"/>
                  </a:cubicBezTo>
                  <a:cubicBezTo>
                    <a:pt x="3750310" y="27940"/>
                    <a:pt x="3779520" y="39370"/>
                    <a:pt x="3803650" y="54610"/>
                  </a:cubicBezTo>
                  <a:cubicBezTo>
                    <a:pt x="3829050" y="68580"/>
                    <a:pt x="3851910" y="88900"/>
                    <a:pt x="3870960" y="110490"/>
                  </a:cubicBezTo>
                  <a:cubicBezTo>
                    <a:pt x="3888740" y="133350"/>
                    <a:pt x="3905250" y="158750"/>
                    <a:pt x="3915410" y="185420"/>
                  </a:cubicBezTo>
                  <a:cubicBezTo>
                    <a:pt x="3926840" y="212090"/>
                    <a:pt x="3933190" y="242570"/>
                    <a:pt x="3934460" y="271780"/>
                  </a:cubicBezTo>
                  <a:cubicBezTo>
                    <a:pt x="3935730" y="299720"/>
                    <a:pt x="3933190" y="330200"/>
                    <a:pt x="3925570" y="358140"/>
                  </a:cubicBezTo>
                  <a:cubicBezTo>
                    <a:pt x="3916680" y="386080"/>
                    <a:pt x="3903980" y="414020"/>
                    <a:pt x="3888740" y="438150"/>
                  </a:cubicBezTo>
                  <a:cubicBezTo>
                    <a:pt x="3872230" y="461010"/>
                    <a:pt x="3850640" y="483870"/>
                    <a:pt x="3827780" y="501650"/>
                  </a:cubicBezTo>
                  <a:cubicBezTo>
                    <a:pt x="3804920" y="518160"/>
                    <a:pt x="3778250" y="533400"/>
                    <a:pt x="3750310" y="542290"/>
                  </a:cubicBezTo>
                  <a:cubicBezTo>
                    <a:pt x="3723640" y="551180"/>
                    <a:pt x="3712210" y="552450"/>
                    <a:pt x="3663950" y="556260"/>
                  </a:cubicBezTo>
                  <a:cubicBezTo>
                    <a:pt x="3456940" y="572770"/>
                    <a:pt x="2401570" y="529590"/>
                    <a:pt x="1971040" y="549910"/>
                  </a:cubicBezTo>
                  <a:cubicBezTo>
                    <a:pt x="1704340" y="562610"/>
                    <a:pt x="1568450" y="603250"/>
                    <a:pt x="1325880" y="613410"/>
                  </a:cubicBezTo>
                  <a:cubicBezTo>
                    <a:pt x="1017270" y="627380"/>
                    <a:pt x="448310" y="628650"/>
                    <a:pt x="267970" y="600710"/>
                  </a:cubicBezTo>
                  <a:cubicBezTo>
                    <a:pt x="204470" y="590550"/>
                    <a:pt x="177800" y="584200"/>
                    <a:pt x="140970" y="562610"/>
                  </a:cubicBezTo>
                  <a:cubicBezTo>
                    <a:pt x="102870" y="541020"/>
                    <a:pt x="66040" y="499110"/>
                    <a:pt x="45720" y="469900"/>
                  </a:cubicBezTo>
                  <a:cubicBezTo>
                    <a:pt x="30480" y="448310"/>
                    <a:pt x="24130" y="433070"/>
                    <a:pt x="17780" y="408940"/>
                  </a:cubicBezTo>
                  <a:cubicBezTo>
                    <a:pt x="7620" y="373380"/>
                    <a:pt x="0" y="318770"/>
                    <a:pt x="7620" y="275590"/>
                  </a:cubicBezTo>
                  <a:cubicBezTo>
                    <a:pt x="15240" y="233680"/>
                    <a:pt x="40640" y="184150"/>
                    <a:pt x="60960" y="153670"/>
                  </a:cubicBezTo>
                  <a:cubicBezTo>
                    <a:pt x="76200" y="132080"/>
                    <a:pt x="91440" y="119380"/>
                    <a:pt x="107950" y="105410"/>
                  </a:cubicBezTo>
                  <a:cubicBezTo>
                    <a:pt x="125730" y="91440"/>
                    <a:pt x="140970" y="80010"/>
                    <a:pt x="165100" y="71120"/>
                  </a:cubicBezTo>
                  <a:cubicBezTo>
                    <a:pt x="199390" y="57150"/>
                    <a:pt x="295910" y="45720"/>
                    <a:pt x="295910" y="457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5448598" y="9016365"/>
            <a:ext cx="2945130" cy="594360"/>
            <a:chOff x="0" y="0"/>
            <a:chExt cx="3926840" cy="7924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39370"/>
              <a:ext cx="3826510" cy="716280"/>
            </a:xfrm>
            <a:custGeom>
              <a:avLst/>
              <a:gdLst/>
              <a:ahLst/>
              <a:cxnLst/>
              <a:rect r="r" b="b" t="t" l="l"/>
              <a:pathLst>
                <a:path h="716280" w="3826510">
                  <a:moveTo>
                    <a:pt x="264160" y="149860"/>
                  </a:moveTo>
                  <a:cubicBezTo>
                    <a:pt x="1738630" y="130810"/>
                    <a:pt x="1783080" y="130810"/>
                    <a:pt x="1869440" y="119380"/>
                  </a:cubicBezTo>
                  <a:cubicBezTo>
                    <a:pt x="1967230" y="107950"/>
                    <a:pt x="2073910" y="78740"/>
                    <a:pt x="2179320" y="63500"/>
                  </a:cubicBezTo>
                  <a:cubicBezTo>
                    <a:pt x="2289810" y="48260"/>
                    <a:pt x="2374900" y="36830"/>
                    <a:pt x="2519680" y="27940"/>
                  </a:cubicBezTo>
                  <a:cubicBezTo>
                    <a:pt x="2771140" y="12700"/>
                    <a:pt x="3403600" y="0"/>
                    <a:pt x="3557270" y="11430"/>
                  </a:cubicBezTo>
                  <a:cubicBezTo>
                    <a:pt x="3601720" y="13970"/>
                    <a:pt x="3615690" y="16510"/>
                    <a:pt x="3643630" y="25400"/>
                  </a:cubicBezTo>
                  <a:cubicBezTo>
                    <a:pt x="3670300" y="34290"/>
                    <a:pt x="3696970" y="48260"/>
                    <a:pt x="3719830" y="66040"/>
                  </a:cubicBezTo>
                  <a:cubicBezTo>
                    <a:pt x="3742690" y="83820"/>
                    <a:pt x="3763010" y="105410"/>
                    <a:pt x="3779520" y="129540"/>
                  </a:cubicBezTo>
                  <a:cubicBezTo>
                    <a:pt x="3796030" y="152400"/>
                    <a:pt x="3808730" y="180340"/>
                    <a:pt x="3816350" y="208280"/>
                  </a:cubicBezTo>
                  <a:cubicBezTo>
                    <a:pt x="3823970" y="234950"/>
                    <a:pt x="3826510" y="265430"/>
                    <a:pt x="3825240" y="294640"/>
                  </a:cubicBezTo>
                  <a:cubicBezTo>
                    <a:pt x="3823970" y="322580"/>
                    <a:pt x="3817620" y="351790"/>
                    <a:pt x="3806190" y="378460"/>
                  </a:cubicBezTo>
                  <a:cubicBezTo>
                    <a:pt x="3796030" y="405130"/>
                    <a:pt x="3780790" y="431800"/>
                    <a:pt x="3761740" y="453390"/>
                  </a:cubicBezTo>
                  <a:cubicBezTo>
                    <a:pt x="3743960" y="474980"/>
                    <a:pt x="3719830" y="494030"/>
                    <a:pt x="3695700" y="509270"/>
                  </a:cubicBezTo>
                  <a:cubicBezTo>
                    <a:pt x="3671570" y="524510"/>
                    <a:pt x="3642360" y="535940"/>
                    <a:pt x="3615690" y="541020"/>
                  </a:cubicBezTo>
                  <a:cubicBezTo>
                    <a:pt x="3587750" y="547370"/>
                    <a:pt x="3557270" y="549910"/>
                    <a:pt x="3528060" y="546100"/>
                  </a:cubicBezTo>
                  <a:cubicBezTo>
                    <a:pt x="3500120" y="543560"/>
                    <a:pt x="3470910" y="534670"/>
                    <a:pt x="3444240" y="523240"/>
                  </a:cubicBezTo>
                  <a:cubicBezTo>
                    <a:pt x="3418840" y="510540"/>
                    <a:pt x="3393440" y="494030"/>
                    <a:pt x="3373120" y="473710"/>
                  </a:cubicBezTo>
                  <a:cubicBezTo>
                    <a:pt x="3352800" y="454660"/>
                    <a:pt x="3333750" y="430530"/>
                    <a:pt x="3319780" y="405130"/>
                  </a:cubicBezTo>
                  <a:cubicBezTo>
                    <a:pt x="3307080" y="379730"/>
                    <a:pt x="3296920" y="350520"/>
                    <a:pt x="3293110" y="322580"/>
                  </a:cubicBezTo>
                  <a:cubicBezTo>
                    <a:pt x="3288030" y="294640"/>
                    <a:pt x="3288030" y="264160"/>
                    <a:pt x="3293110" y="236220"/>
                  </a:cubicBezTo>
                  <a:cubicBezTo>
                    <a:pt x="3296920" y="208280"/>
                    <a:pt x="3307080" y="179070"/>
                    <a:pt x="3319780" y="153670"/>
                  </a:cubicBezTo>
                  <a:cubicBezTo>
                    <a:pt x="3333750" y="128270"/>
                    <a:pt x="3352800" y="104140"/>
                    <a:pt x="3373120" y="85090"/>
                  </a:cubicBezTo>
                  <a:cubicBezTo>
                    <a:pt x="3393440" y="64770"/>
                    <a:pt x="3418840" y="48260"/>
                    <a:pt x="3444240" y="35560"/>
                  </a:cubicBezTo>
                  <a:cubicBezTo>
                    <a:pt x="3470910" y="24130"/>
                    <a:pt x="3500120" y="15240"/>
                    <a:pt x="3528060" y="12700"/>
                  </a:cubicBezTo>
                  <a:cubicBezTo>
                    <a:pt x="3557270" y="10160"/>
                    <a:pt x="3587750" y="11430"/>
                    <a:pt x="3615690" y="17780"/>
                  </a:cubicBezTo>
                  <a:cubicBezTo>
                    <a:pt x="3643630" y="24130"/>
                    <a:pt x="3671570" y="34290"/>
                    <a:pt x="3695700" y="49530"/>
                  </a:cubicBezTo>
                  <a:cubicBezTo>
                    <a:pt x="3719830" y="64770"/>
                    <a:pt x="3743960" y="83820"/>
                    <a:pt x="3761740" y="105410"/>
                  </a:cubicBezTo>
                  <a:cubicBezTo>
                    <a:pt x="3780790" y="127000"/>
                    <a:pt x="3796030" y="153670"/>
                    <a:pt x="3806190" y="180340"/>
                  </a:cubicBezTo>
                  <a:cubicBezTo>
                    <a:pt x="3817620" y="207010"/>
                    <a:pt x="3823970" y="236220"/>
                    <a:pt x="3825240" y="265430"/>
                  </a:cubicBezTo>
                  <a:cubicBezTo>
                    <a:pt x="3826510" y="293370"/>
                    <a:pt x="3823970" y="323850"/>
                    <a:pt x="3816350" y="351790"/>
                  </a:cubicBezTo>
                  <a:cubicBezTo>
                    <a:pt x="3808730" y="378460"/>
                    <a:pt x="3796030" y="406400"/>
                    <a:pt x="3779520" y="430530"/>
                  </a:cubicBezTo>
                  <a:cubicBezTo>
                    <a:pt x="3763010" y="453390"/>
                    <a:pt x="3742690" y="476250"/>
                    <a:pt x="3719830" y="492760"/>
                  </a:cubicBezTo>
                  <a:cubicBezTo>
                    <a:pt x="3696970" y="510540"/>
                    <a:pt x="3670300" y="524510"/>
                    <a:pt x="3643630" y="533400"/>
                  </a:cubicBezTo>
                  <a:cubicBezTo>
                    <a:pt x="3615690" y="542290"/>
                    <a:pt x="3601720" y="544830"/>
                    <a:pt x="3557270" y="547370"/>
                  </a:cubicBezTo>
                  <a:cubicBezTo>
                    <a:pt x="3406140" y="560070"/>
                    <a:pt x="2787650" y="533400"/>
                    <a:pt x="2553970" y="544830"/>
                  </a:cubicBezTo>
                  <a:cubicBezTo>
                    <a:pt x="2426970" y="551180"/>
                    <a:pt x="2362200" y="560070"/>
                    <a:pt x="2261870" y="574040"/>
                  </a:cubicBezTo>
                  <a:cubicBezTo>
                    <a:pt x="2151380" y="589280"/>
                    <a:pt x="2063750" y="619760"/>
                    <a:pt x="1921510" y="633730"/>
                  </a:cubicBezTo>
                  <a:cubicBezTo>
                    <a:pt x="1686560" y="656590"/>
                    <a:pt x="1281430" y="640080"/>
                    <a:pt x="985520" y="652780"/>
                  </a:cubicBezTo>
                  <a:cubicBezTo>
                    <a:pt x="718820" y="664210"/>
                    <a:pt x="339090" y="716280"/>
                    <a:pt x="224790" y="702310"/>
                  </a:cubicBezTo>
                  <a:cubicBezTo>
                    <a:pt x="191770" y="697230"/>
                    <a:pt x="184150" y="693420"/>
                    <a:pt x="161290" y="680720"/>
                  </a:cubicBezTo>
                  <a:cubicBezTo>
                    <a:pt x="129540" y="664210"/>
                    <a:pt x="81280" y="624840"/>
                    <a:pt x="57150" y="598170"/>
                  </a:cubicBezTo>
                  <a:cubicBezTo>
                    <a:pt x="40640" y="579120"/>
                    <a:pt x="31750" y="563880"/>
                    <a:pt x="22860" y="539750"/>
                  </a:cubicBezTo>
                  <a:cubicBezTo>
                    <a:pt x="10160" y="506730"/>
                    <a:pt x="0" y="444500"/>
                    <a:pt x="0" y="408940"/>
                  </a:cubicBezTo>
                  <a:cubicBezTo>
                    <a:pt x="0" y="383540"/>
                    <a:pt x="3810" y="367030"/>
                    <a:pt x="12700" y="342900"/>
                  </a:cubicBezTo>
                  <a:cubicBezTo>
                    <a:pt x="25400" y="308610"/>
                    <a:pt x="58420" y="256540"/>
                    <a:pt x="82550" y="228600"/>
                  </a:cubicBezTo>
                  <a:cubicBezTo>
                    <a:pt x="100330" y="209550"/>
                    <a:pt x="113030" y="199390"/>
                    <a:pt x="135890" y="187960"/>
                  </a:cubicBezTo>
                  <a:cubicBezTo>
                    <a:pt x="168910" y="171450"/>
                    <a:pt x="264160" y="149860"/>
                    <a:pt x="264160" y="149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542895" y="9245918"/>
            <a:ext cx="2921317" cy="493395"/>
            <a:chOff x="0" y="0"/>
            <a:chExt cx="3895090" cy="6578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35560"/>
              <a:ext cx="3797300" cy="603250"/>
            </a:xfrm>
            <a:custGeom>
              <a:avLst/>
              <a:gdLst/>
              <a:ahLst/>
              <a:cxnLst/>
              <a:rect r="r" b="b" t="t" l="l"/>
              <a:pathLst>
                <a:path h="603250" w="3797300">
                  <a:moveTo>
                    <a:pt x="254000" y="48260"/>
                  </a:moveTo>
                  <a:cubicBezTo>
                    <a:pt x="2188210" y="49530"/>
                    <a:pt x="3317240" y="0"/>
                    <a:pt x="3536950" y="15240"/>
                  </a:cubicBezTo>
                  <a:cubicBezTo>
                    <a:pt x="3583940" y="19050"/>
                    <a:pt x="3594100" y="20320"/>
                    <a:pt x="3620770" y="29210"/>
                  </a:cubicBezTo>
                  <a:cubicBezTo>
                    <a:pt x="3646170" y="38100"/>
                    <a:pt x="3672840" y="52070"/>
                    <a:pt x="3694430" y="68580"/>
                  </a:cubicBezTo>
                  <a:cubicBezTo>
                    <a:pt x="3716020" y="85090"/>
                    <a:pt x="3736340" y="106680"/>
                    <a:pt x="3751580" y="129540"/>
                  </a:cubicBezTo>
                  <a:cubicBezTo>
                    <a:pt x="3766820" y="152400"/>
                    <a:pt x="3779520" y="179070"/>
                    <a:pt x="3787140" y="205740"/>
                  </a:cubicBezTo>
                  <a:cubicBezTo>
                    <a:pt x="3794760" y="232410"/>
                    <a:pt x="3797300" y="261620"/>
                    <a:pt x="3796030" y="288290"/>
                  </a:cubicBezTo>
                  <a:cubicBezTo>
                    <a:pt x="3794760" y="316230"/>
                    <a:pt x="3788410" y="345440"/>
                    <a:pt x="3778250" y="370840"/>
                  </a:cubicBezTo>
                  <a:cubicBezTo>
                    <a:pt x="3768090" y="396240"/>
                    <a:pt x="3752850" y="421640"/>
                    <a:pt x="3735070" y="441960"/>
                  </a:cubicBezTo>
                  <a:cubicBezTo>
                    <a:pt x="3717290" y="463550"/>
                    <a:pt x="3694430" y="482600"/>
                    <a:pt x="3670300" y="496570"/>
                  </a:cubicBezTo>
                  <a:cubicBezTo>
                    <a:pt x="3647440" y="510540"/>
                    <a:pt x="3619500" y="521970"/>
                    <a:pt x="3592830" y="527050"/>
                  </a:cubicBezTo>
                  <a:cubicBezTo>
                    <a:pt x="3566160" y="533400"/>
                    <a:pt x="3536950" y="534670"/>
                    <a:pt x="3509010" y="532130"/>
                  </a:cubicBezTo>
                  <a:cubicBezTo>
                    <a:pt x="3482340" y="528320"/>
                    <a:pt x="3454400" y="520700"/>
                    <a:pt x="3429000" y="509270"/>
                  </a:cubicBezTo>
                  <a:cubicBezTo>
                    <a:pt x="3403600" y="497840"/>
                    <a:pt x="3379470" y="481330"/>
                    <a:pt x="3359150" y="462280"/>
                  </a:cubicBezTo>
                  <a:cubicBezTo>
                    <a:pt x="3340100" y="443230"/>
                    <a:pt x="3322320" y="420370"/>
                    <a:pt x="3308350" y="396240"/>
                  </a:cubicBezTo>
                  <a:cubicBezTo>
                    <a:pt x="3295650" y="370840"/>
                    <a:pt x="3286760" y="344170"/>
                    <a:pt x="3281680" y="316230"/>
                  </a:cubicBezTo>
                  <a:cubicBezTo>
                    <a:pt x="3277870" y="289560"/>
                    <a:pt x="3277870" y="260350"/>
                    <a:pt x="3281680" y="232410"/>
                  </a:cubicBezTo>
                  <a:cubicBezTo>
                    <a:pt x="3286760" y="205740"/>
                    <a:pt x="3295650" y="177800"/>
                    <a:pt x="3308350" y="153670"/>
                  </a:cubicBezTo>
                  <a:cubicBezTo>
                    <a:pt x="3322320" y="129540"/>
                    <a:pt x="3340100" y="105410"/>
                    <a:pt x="3359150" y="86360"/>
                  </a:cubicBezTo>
                  <a:cubicBezTo>
                    <a:pt x="3379470" y="67310"/>
                    <a:pt x="3403600" y="50800"/>
                    <a:pt x="3429000" y="39370"/>
                  </a:cubicBezTo>
                  <a:cubicBezTo>
                    <a:pt x="3454400" y="27940"/>
                    <a:pt x="3482340" y="20320"/>
                    <a:pt x="3509010" y="17780"/>
                  </a:cubicBezTo>
                  <a:cubicBezTo>
                    <a:pt x="3536950" y="13970"/>
                    <a:pt x="3566160" y="16510"/>
                    <a:pt x="3592830" y="21590"/>
                  </a:cubicBezTo>
                  <a:cubicBezTo>
                    <a:pt x="3619500" y="27940"/>
                    <a:pt x="3647440" y="38100"/>
                    <a:pt x="3671570" y="53340"/>
                  </a:cubicBezTo>
                  <a:cubicBezTo>
                    <a:pt x="3694430" y="67310"/>
                    <a:pt x="3717290" y="86360"/>
                    <a:pt x="3735070" y="106680"/>
                  </a:cubicBezTo>
                  <a:cubicBezTo>
                    <a:pt x="3752850" y="128270"/>
                    <a:pt x="3768090" y="153670"/>
                    <a:pt x="3778250" y="179070"/>
                  </a:cubicBezTo>
                  <a:cubicBezTo>
                    <a:pt x="3788410" y="204470"/>
                    <a:pt x="3794760" y="233680"/>
                    <a:pt x="3796030" y="260350"/>
                  </a:cubicBezTo>
                  <a:cubicBezTo>
                    <a:pt x="3797300" y="288290"/>
                    <a:pt x="3794760" y="317500"/>
                    <a:pt x="3787140" y="344170"/>
                  </a:cubicBezTo>
                  <a:cubicBezTo>
                    <a:pt x="3779520" y="370840"/>
                    <a:pt x="3766820" y="397510"/>
                    <a:pt x="3751580" y="420370"/>
                  </a:cubicBezTo>
                  <a:cubicBezTo>
                    <a:pt x="3736340" y="443230"/>
                    <a:pt x="3716020" y="463550"/>
                    <a:pt x="3694430" y="480060"/>
                  </a:cubicBezTo>
                  <a:cubicBezTo>
                    <a:pt x="3671570" y="497840"/>
                    <a:pt x="3646170" y="510540"/>
                    <a:pt x="3619500" y="519430"/>
                  </a:cubicBezTo>
                  <a:cubicBezTo>
                    <a:pt x="3594100" y="528320"/>
                    <a:pt x="3583940" y="529590"/>
                    <a:pt x="3536950" y="533400"/>
                  </a:cubicBezTo>
                  <a:cubicBezTo>
                    <a:pt x="3317240" y="549910"/>
                    <a:pt x="1993900" y="500380"/>
                    <a:pt x="1606550" y="501650"/>
                  </a:cubicBezTo>
                  <a:cubicBezTo>
                    <a:pt x="1440180" y="501650"/>
                    <a:pt x="1399540" y="502920"/>
                    <a:pt x="1249680" y="508000"/>
                  </a:cubicBezTo>
                  <a:cubicBezTo>
                    <a:pt x="994410" y="518160"/>
                    <a:pt x="386080" y="603250"/>
                    <a:pt x="215900" y="571500"/>
                  </a:cubicBezTo>
                  <a:cubicBezTo>
                    <a:pt x="156210" y="560070"/>
                    <a:pt x="128270" y="537210"/>
                    <a:pt x="100330" y="518160"/>
                  </a:cubicBezTo>
                  <a:cubicBezTo>
                    <a:pt x="81280" y="502920"/>
                    <a:pt x="69850" y="492760"/>
                    <a:pt x="55880" y="472440"/>
                  </a:cubicBezTo>
                  <a:cubicBezTo>
                    <a:pt x="36830" y="443230"/>
                    <a:pt x="13970" y="389890"/>
                    <a:pt x="6350" y="355600"/>
                  </a:cubicBezTo>
                  <a:cubicBezTo>
                    <a:pt x="0" y="332740"/>
                    <a:pt x="0" y="316230"/>
                    <a:pt x="2540" y="292100"/>
                  </a:cubicBezTo>
                  <a:cubicBezTo>
                    <a:pt x="7620" y="257810"/>
                    <a:pt x="25400" y="201930"/>
                    <a:pt x="41910" y="171450"/>
                  </a:cubicBezTo>
                  <a:cubicBezTo>
                    <a:pt x="53340" y="151130"/>
                    <a:pt x="67310" y="137160"/>
                    <a:pt x="82550" y="121920"/>
                  </a:cubicBezTo>
                  <a:cubicBezTo>
                    <a:pt x="97790" y="107950"/>
                    <a:pt x="110490" y="95250"/>
                    <a:pt x="133350" y="83820"/>
                  </a:cubicBezTo>
                  <a:cubicBezTo>
                    <a:pt x="163830" y="68580"/>
                    <a:pt x="254000" y="48260"/>
                    <a:pt x="254000" y="482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424815" y="9761220"/>
            <a:ext cx="3806190" cy="547688"/>
            <a:chOff x="0" y="0"/>
            <a:chExt cx="5074920" cy="7302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6990" y="49530"/>
              <a:ext cx="4977130" cy="654050"/>
            </a:xfrm>
            <a:custGeom>
              <a:avLst/>
              <a:gdLst/>
              <a:ahLst/>
              <a:cxnLst/>
              <a:rect r="r" b="b" t="t" l="l"/>
              <a:pathLst>
                <a:path h="654050" w="4977130">
                  <a:moveTo>
                    <a:pt x="290830" y="1270"/>
                  </a:moveTo>
                  <a:cubicBezTo>
                    <a:pt x="1268730" y="86360"/>
                    <a:pt x="1315720" y="90170"/>
                    <a:pt x="1513840" y="95250"/>
                  </a:cubicBezTo>
                  <a:cubicBezTo>
                    <a:pt x="2071370" y="107950"/>
                    <a:pt x="4400550" y="55880"/>
                    <a:pt x="4701540" y="80010"/>
                  </a:cubicBezTo>
                  <a:cubicBezTo>
                    <a:pt x="4752340" y="83820"/>
                    <a:pt x="4762500" y="85090"/>
                    <a:pt x="4789170" y="93980"/>
                  </a:cubicBezTo>
                  <a:cubicBezTo>
                    <a:pt x="4817110" y="102870"/>
                    <a:pt x="4845050" y="118110"/>
                    <a:pt x="4867910" y="135890"/>
                  </a:cubicBezTo>
                  <a:cubicBezTo>
                    <a:pt x="4890770" y="153670"/>
                    <a:pt x="4912360" y="176530"/>
                    <a:pt x="4928870" y="200660"/>
                  </a:cubicBezTo>
                  <a:cubicBezTo>
                    <a:pt x="4945380" y="224790"/>
                    <a:pt x="4958080" y="252730"/>
                    <a:pt x="4966970" y="280670"/>
                  </a:cubicBezTo>
                  <a:cubicBezTo>
                    <a:pt x="4974590" y="308610"/>
                    <a:pt x="4977130" y="340360"/>
                    <a:pt x="4975860" y="369570"/>
                  </a:cubicBezTo>
                  <a:cubicBezTo>
                    <a:pt x="4974590" y="398780"/>
                    <a:pt x="4968240" y="429260"/>
                    <a:pt x="4956810" y="455930"/>
                  </a:cubicBezTo>
                  <a:cubicBezTo>
                    <a:pt x="4946650" y="482600"/>
                    <a:pt x="4930140" y="509270"/>
                    <a:pt x="4911090" y="532130"/>
                  </a:cubicBezTo>
                  <a:cubicBezTo>
                    <a:pt x="4892040" y="553720"/>
                    <a:pt x="4869180" y="574040"/>
                    <a:pt x="4843780" y="589280"/>
                  </a:cubicBezTo>
                  <a:cubicBezTo>
                    <a:pt x="4818380" y="604520"/>
                    <a:pt x="4789170" y="615950"/>
                    <a:pt x="4761230" y="622300"/>
                  </a:cubicBezTo>
                  <a:cubicBezTo>
                    <a:pt x="4732020" y="628650"/>
                    <a:pt x="4701540" y="629920"/>
                    <a:pt x="4672330" y="627380"/>
                  </a:cubicBezTo>
                  <a:cubicBezTo>
                    <a:pt x="4643120" y="623570"/>
                    <a:pt x="4612640" y="615950"/>
                    <a:pt x="4587240" y="603250"/>
                  </a:cubicBezTo>
                  <a:cubicBezTo>
                    <a:pt x="4560570" y="590550"/>
                    <a:pt x="4533900" y="574040"/>
                    <a:pt x="4513580" y="553720"/>
                  </a:cubicBezTo>
                  <a:cubicBezTo>
                    <a:pt x="4491990" y="533400"/>
                    <a:pt x="4472940" y="508000"/>
                    <a:pt x="4458970" y="482600"/>
                  </a:cubicBezTo>
                  <a:cubicBezTo>
                    <a:pt x="4446270" y="457200"/>
                    <a:pt x="4436110" y="426720"/>
                    <a:pt x="4431030" y="398780"/>
                  </a:cubicBezTo>
                  <a:cubicBezTo>
                    <a:pt x="4425950" y="369570"/>
                    <a:pt x="4425950" y="339090"/>
                    <a:pt x="4431030" y="309880"/>
                  </a:cubicBezTo>
                  <a:cubicBezTo>
                    <a:pt x="4436110" y="280670"/>
                    <a:pt x="4446270" y="251460"/>
                    <a:pt x="4458970" y="226060"/>
                  </a:cubicBezTo>
                  <a:cubicBezTo>
                    <a:pt x="4472940" y="199390"/>
                    <a:pt x="4491990" y="175260"/>
                    <a:pt x="4513580" y="154940"/>
                  </a:cubicBezTo>
                  <a:cubicBezTo>
                    <a:pt x="4533900" y="134620"/>
                    <a:pt x="4560570" y="116840"/>
                    <a:pt x="4587240" y="105410"/>
                  </a:cubicBezTo>
                  <a:cubicBezTo>
                    <a:pt x="4613910" y="92710"/>
                    <a:pt x="4643120" y="83820"/>
                    <a:pt x="4672330" y="81280"/>
                  </a:cubicBezTo>
                  <a:cubicBezTo>
                    <a:pt x="4701540" y="77470"/>
                    <a:pt x="4732020" y="80010"/>
                    <a:pt x="4761230" y="86360"/>
                  </a:cubicBezTo>
                  <a:cubicBezTo>
                    <a:pt x="4789170" y="92710"/>
                    <a:pt x="4818380" y="104140"/>
                    <a:pt x="4843780" y="119380"/>
                  </a:cubicBezTo>
                  <a:cubicBezTo>
                    <a:pt x="4869180" y="134620"/>
                    <a:pt x="4892040" y="153670"/>
                    <a:pt x="4911090" y="176530"/>
                  </a:cubicBezTo>
                  <a:cubicBezTo>
                    <a:pt x="4930140" y="198120"/>
                    <a:pt x="4946650" y="226060"/>
                    <a:pt x="4956810" y="252730"/>
                  </a:cubicBezTo>
                  <a:cubicBezTo>
                    <a:pt x="4968240" y="279400"/>
                    <a:pt x="4974590" y="309880"/>
                    <a:pt x="4975860" y="339090"/>
                  </a:cubicBezTo>
                  <a:cubicBezTo>
                    <a:pt x="4977130" y="368300"/>
                    <a:pt x="4974590" y="400050"/>
                    <a:pt x="4966970" y="427990"/>
                  </a:cubicBezTo>
                  <a:cubicBezTo>
                    <a:pt x="4958080" y="455930"/>
                    <a:pt x="4945380" y="483870"/>
                    <a:pt x="4928870" y="508000"/>
                  </a:cubicBezTo>
                  <a:cubicBezTo>
                    <a:pt x="4912360" y="532130"/>
                    <a:pt x="4890770" y="554990"/>
                    <a:pt x="4867910" y="572770"/>
                  </a:cubicBezTo>
                  <a:cubicBezTo>
                    <a:pt x="4845050" y="590550"/>
                    <a:pt x="4817110" y="604520"/>
                    <a:pt x="4789170" y="614680"/>
                  </a:cubicBezTo>
                  <a:cubicBezTo>
                    <a:pt x="4762500" y="623570"/>
                    <a:pt x="4752340" y="624840"/>
                    <a:pt x="4701540" y="628650"/>
                  </a:cubicBezTo>
                  <a:cubicBezTo>
                    <a:pt x="4387850" y="654050"/>
                    <a:pt x="1884680" y="640080"/>
                    <a:pt x="1282700" y="610870"/>
                  </a:cubicBezTo>
                  <a:cubicBezTo>
                    <a:pt x="1065530" y="600710"/>
                    <a:pt x="998220" y="580390"/>
                    <a:pt x="840740" y="571500"/>
                  </a:cubicBezTo>
                  <a:cubicBezTo>
                    <a:pt x="661670" y="561340"/>
                    <a:pt x="388620" y="577850"/>
                    <a:pt x="266700" y="558800"/>
                  </a:cubicBezTo>
                  <a:cubicBezTo>
                    <a:pt x="207010" y="549910"/>
                    <a:pt x="170180" y="537210"/>
                    <a:pt x="138430" y="520700"/>
                  </a:cubicBezTo>
                  <a:cubicBezTo>
                    <a:pt x="115570" y="509270"/>
                    <a:pt x="101600" y="499110"/>
                    <a:pt x="85090" y="480060"/>
                  </a:cubicBezTo>
                  <a:cubicBezTo>
                    <a:pt x="59690" y="453390"/>
                    <a:pt x="26670" y="407670"/>
                    <a:pt x="13970" y="367030"/>
                  </a:cubicBezTo>
                  <a:cubicBezTo>
                    <a:pt x="0" y="326390"/>
                    <a:pt x="0" y="270510"/>
                    <a:pt x="3810" y="233680"/>
                  </a:cubicBezTo>
                  <a:cubicBezTo>
                    <a:pt x="6350" y="208280"/>
                    <a:pt x="10160" y="191770"/>
                    <a:pt x="22860" y="168910"/>
                  </a:cubicBezTo>
                  <a:cubicBezTo>
                    <a:pt x="38100" y="137160"/>
                    <a:pt x="69850" y="90170"/>
                    <a:pt x="102870" y="62230"/>
                  </a:cubicBezTo>
                  <a:cubicBezTo>
                    <a:pt x="137160" y="35560"/>
                    <a:pt x="189230" y="15240"/>
                    <a:pt x="223520" y="6350"/>
                  </a:cubicBezTo>
                  <a:cubicBezTo>
                    <a:pt x="248920" y="0"/>
                    <a:pt x="290830" y="1270"/>
                    <a:pt x="290830" y="1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-268605" y="9742170"/>
            <a:ext cx="3378517" cy="620078"/>
            <a:chOff x="0" y="0"/>
            <a:chExt cx="4504690" cy="8267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4450"/>
              <a:ext cx="4409440" cy="737870"/>
            </a:xfrm>
            <a:custGeom>
              <a:avLst/>
              <a:gdLst/>
              <a:ahLst/>
              <a:cxnLst/>
              <a:rect r="r" b="b" t="t" l="l"/>
              <a:pathLst>
                <a:path h="737870" w="4409440">
                  <a:moveTo>
                    <a:pt x="189230" y="196850"/>
                  </a:moveTo>
                  <a:cubicBezTo>
                    <a:pt x="636270" y="72390"/>
                    <a:pt x="740410" y="39370"/>
                    <a:pt x="890270" y="26670"/>
                  </a:cubicBezTo>
                  <a:cubicBezTo>
                    <a:pt x="1115060" y="7620"/>
                    <a:pt x="1431290" y="46990"/>
                    <a:pt x="1733550" y="52070"/>
                  </a:cubicBezTo>
                  <a:cubicBezTo>
                    <a:pt x="2085340" y="58420"/>
                    <a:pt x="2625090" y="55880"/>
                    <a:pt x="2874010" y="55880"/>
                  </a:cubicBezTo>
                  <a:cubicBezTo>
                    <a:pt x="2994660" y="55880"/>
                    <a:pt x="3035300" y="58420"/>
                    <a:pt x="3144520" y="53340"/>
                  </a:cubicBezTo>
                  <a:cubicBezTo>
                    <a:pt x="3310890" y="46990"/>
                    <a:pt x="3591560" y="17780"/>
                    <a:pt x="3773170" y="10160"/>
                  </a:cubicBezTo>
                  <a:cubicBezTo>
                    <a:pt x="3912870" y="5080"/>
                    <a:pt x="4061460" y="0"/>
                    <a:pt x="4141470" y="6350"/>
                  </a:cubicBezTo>
                  <a:cubicBezTo>
                    <a:pt x="4179570" y="8890"/>
                    <a:pt x="4199890" y="11430"/>
                    <a:pt x="4226560" y="20320"/>
                  </a:cubicBezTo>
                  <a:cubicBezTo>
                    <a:pt x="4253230" y="29210"/>
                    <a:pt x="4279900" y="43180"/>
                    <a:pt x="4302760" y="60960"/>
                  </a:cubicBezTo>
                  <a:cubicBezTo>
                    <a:pt x="4325620" y="77470"/>
                    <a:pt x="4345940" y="99060"/>
                    <a:pt x="4362450" y="123190"/>
                  </a:cubicBezTo>
                  <a:cubicBezTo>
                    <a:pt x="4377690" y="147320"/>
                    <a:pt x="4390390" y="173990"/>
                    <a:pt x="4398010" y="201930"/>
                  </a:cubicBezTo>
                  <a:cubicBezTo>
                    <a:pt x="4405630" y="228600"/>
                    <a:pt x="4409440" y="259080"/>
                    <a:pt x="4408170" y="287020"/>
                  </a:cubicBezTo>
                  <a:cubicBezTo>
                    <a:pt x="4406900" y="316230"/>
                    <a:pt x="4399280" y="345440"/>
                    <a:pt x="4389120" y="372110"/>
                  </a:cubicBezTo>
                  <a:cubicBezTo>
                    <a:pt x="4378960" y="398780"/>
                    <a:pt x="4362450" y="424180"/>
                    <a:pt x="4344670" y="445770"/>
                  </a:cubicBezTo>
                  <a:cubicBezTo>
                    <a:pt x="4325620" y="467360"/>
                    <a:pt x="4302760" y="487680"/>
                    <a:pt x="4278630" y="501650"/>
                  </a:cubicBezTo>
                  <a:cubicBezTo>
                    <a:pt x="4254500" y="516890"/>
                    <a:pt x="4226560" y="528320"/>
                    <a:pt x="4198620" y="534670"/>
                  </a:cubicBezTo>
                  <a:cubicBezTo>
                    <a:pt x="4170680" y="539750"/>
                    <a:pt x="4140200" y="542290"/>
                    <a:pt x="4112260" y="538480"/>
                  </a:cubicBezTo>
                  <a:cubicBezTo>
                    <a:pt x="4084320" y="535940"/>
                    <a:pt x="4055110" y="527050"/>
                    <a:pt x="4028440" y="515620"/>
                  </a:cubicBezTo>
                  <a:cubicBezTo>
                    <a:pt x="4003040" y="504190"/>
                    <a:pt x="3977640" y="486410"/>
                    <a:pt x="3957320" y="467360"/>
                  </a:cubicBezTo>
                  <a:cubicBezTo>
                    <a:pt x="3937000" y="447040"/>
                    <a:pt x="3917950" y="422910"/>
                    <a:pt x="3905250" y="398780"/>
                  </a:cubicBezTo>
                  <a:cubicBezTo>
                    <a:pt x="3891280" y="373380"/>
                    <a:pt x="3882390" y="344170"/>
                    <a:pt x="3877310" y="316230"/>
                  </a:cubicBezTo>
                  <a:cubicBezTo>
                    <a:pt x="3872230" y="288290"/>
                    <a:pt x="3872230" y="257810"/>
                    <a:pt x="3877310" y="229870"/>
                  </a:cubicBezTo>
                  <a:cubicBezTo>
                    <a:pt x="3882390" y="201930"/>
                    <a:pt x="3891280" y="172720"/>
                    <a:pt x="3905250" y="147320"/>
                  </a:cubicBezTo>
                  <a:cubicBezTo>
                    <a:pt x="3917950" y="123190"/>
                    <a:pt x="3937000" y="99060"/>
                    <a:pt x="3957320" y="78740"/>
                  </a:cubicBezTo>
                  <a:cubicBezTo>
                    <a:pt x="3977640" y="59690"/>
                    <a:pt x="4003040" y="41910"/>
                    <a:pt x="4028440" y="30480"/>
                  </a:cubicBezTo>
                  <a:cubicBezTo>
                    <a:pt x="4055110" y="19050"/>
                    <a:pt x="4084320" y="10160"/>
                    <a:pt x="4112260" y="7620"/>
                  </a:cubicBezTo>
                  <a:cubicBezTo>
                    <a:pt x="4140200" y="3810"/>
                    <a:pt x="4170680" y="6350"/>
                    <a:pt x="4198620" y="12700"/>
                  </a:cubicBezTo>
                  <a:cubicBezTo>
                    <a:pt x="4226560" y="17780"/>
                    <a:pt x="4254500" y="29210"/>
                    <a:pt x="4278630" y="44450"/>
                  </a:cubicBezTo>
                  <a:cubicBezTo>
                    <a:pt x="4302760" y="58420"/>
                    <a:pt x="4326890" y="78740"/>
                    <a:pt x="4344670" y="100330"/>
                  </a:cubicBezTo>
                  <a:cubicBezTo>
                    <a:pt x="4363720" y="121920"/>
                    <a:pt x="4378960" y="147320"/>
                    <a:pt x="4389120" y="173990"/>
                  </a:cubicBezTo>
                  <a:cubicBezTo>
                    <a:pt x="4399280" y="200660"/>
                    <a:pt x="4406900" y="229870"/>
                    <a:pt x="4408170" y="259080"/>
                  </a:cubicBezTo>
                  <a:cubicBezTo>
                    <a:pt x="4409440" y="287020"/>
                    <a:pt x="4405630" y="317500"/>
                    <a:pt x="4398010" y="344170"/>
                  </a:cubicBezTo>
                  <a:cubicBezTo>
                    <a:pt x="4390390" y="372110"/>
                    <a:pt x="4377690" y="400050"/>
                    <a:pt x="4362450" y="422910"/>
                  </a:cubicBezTo>
                  <a:cubicBezTo>
                    <a:pt x="4345940" y="447040"/>
                    <a:pt x="4325620" y="468630"/>
                    <a:pt x="4302760" y="486410"/>
                  </a:cubicBezTo>
                  <a:cubicBezTo>
                    <a:pt x="4279900" y="502920"/>
                    <a:pt x="4253230" y="516890"/>
                    <a:pt x="4226560" y="525780"/>
                  </a:cubicBezTo>
                  <a:cubicBezTo>
                    <a:pt x="4199890" y="535940"/>
                    <a:pt x="4180840" y="537210"/>
                    <a:pt x="4141470" y="539750"/>
                  </a:cubicBezTo>
                  <a:cubicBezTo>
                    <a:pt x="4053840" y="547370"/>
                    <a:pt x="3869690" y="532130"/>
                    <a:pt x="3717290" y="535940"/>
                  </a:cubicBezTo>
                  <a:cubicBezTo>
                    <a:pt x="3540760" y="539750"/>
                    <a:pt x="3390900" y="560070"/>
                    <a:pt x="3144520" y="566420"/>
                  </a:cubicBezTo>
                  <a:cubicBezTo>
                    <a:pt x="2694940" y="579120"/>
                    <a:pt x="1593850" y="581660"/>
                    <a:pt x="1240790" y="568960"/>
                  </a:cubicBezTo>
                  <a:cubicBezTo>
                    <a:pt x="1106170" y="563880"/>
                    <a:pt x="1052830" y="542290"/>
                    <a:pt x="960120" y="548640"/>
                  </a:cubicBezTo>
                  <a:cubicBezTo>
                    <a:pt x="866140" y="553720"/>
                    <a:pt x="777240" y="576580"/>
                    <a:pt x="681990" y="603250"/>
                  </a:cubicBezTo>
                  <a:cubicBezTo>
                    <a:pt x="577850" y="632460"/>
                    <a:pt x="445770" y="702310"/>
                    <a:pt x="361950" y="720090"/>
                  </a:cubicBezTo>
                  <a:cubicBezTo>
                    <a:pt x="308610" y="731520"/>
                    <a:pt x="271780" y="737870"/>
                    <a:pt x="229870" y="730250"/>
                  </a:cubicBezTo>
                  <a:cubicBezTo>
                    <a:pt x="187960" y="723900"/>
                    <a:pt x="143510" y="704850"/>
                    <a:pt x="109220" y="678180"/>
                  </a:cubicBezTo>
                  <a:cubicBezTo>
                    <a:pt x="74930" y="652780"/>
                    <a:pt x="43180" y="607060"/>
                    <a:pt x="25400" y="576580"/>
                  </a:cubicBezTo>
                  <a:cubicBezTo>
                    <a:pt x="13970" y="553720"/>
                    <a:pt x="8890" y="538480"/>
                    <a:pt x="5080" y="513080"/>
                  </a:cubicBezTo>
                  <a:cubicBezTo>
                    <a:pt x="0" y="477520"/>
                    <a:pt x="2540" y="416560"/>
                    <a:pt x="11430" y="381000"/>
                  </a:cubicBezTo>
                  <a:cubicBezTo>
                    <a:pt x="16510" y="356870"/>
                    <a:pt x="22860" y="341630"/>
                    <a:pt x="36830" y="320040"/>
                  </a:cubicBezTo>
                  <a:cubicBezTo>
                    <a:pt x="57150" y="290830"/>
                    <a:pt x="99060" y="246380"/>
                    <a:pt x="128270" y="226060"/>
                  </a:cubicBezTo>
                  <a:cubicBezTo>
                    <a:pt x="149860" y="210820"/>
                    <a:pt x="189230" y="196850"/>
                    <a:pt x="189230" y="1968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68625" y="9199245"/>
            <a:ext cx="2446972" cy="608648"/>
            <a:chOff x="0" y="0"/>
            <a:chExt cx="3262630" cy="8115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26670"/>
              <a:ext cx="3166110" cy="734060"/>
            </a:xfrm>
            <a:custGeom>
              <a:avLst/>
              <a:gdLst/>
              <a:ahLst/>
              <a:cxnLst/>
              <a:rect r="r" b="b" t="t" l="l"/>
              <a:pathLst>
                <a:path h="734060" w="3166110">
                  <a:moveTo>
                    <a:pt x="287020" y="24130"/>
                  </a:moveTo>
                  <a:cubicBezTo>
                    <a:pt x="1446530" y="45720"/>
                    <a:pt x="2233930" y="0"/>
                    <a:pt x="2569210" y="36830"/>
                  </a:cubicBezTo>
                  <a:cubicBezTo>
                    <a:pt x="2733040" y="54610"/>
                    <a:pt x="2843530" y="60960"/>
                    <a:pt x="2932430" y="118110"/>
                  </a:cubicBezTo>
                  <a:cubicBezTo>
                    <a:pt x="3004820" y="165100"/>
                    <a:pt x="3084830" y="318770"/>
                    <a:pt x="3083560" y="320040"/>
                  </a:cubicBezTo>
                  <a:cubicBezTo>
                    <a:pt x="3082290" y="321310"/>
                    <a:pt x="2976880" y="204470"/>
                    <a:pt x="2983230" y="198120"/>
                  </a:cubicBezTo>
                  <a:cubicBezTo>
                    <a:pt x="2987040" y="193040"/>
                    <a:pt x="3037840" y="223520"/>
                    <a:pt x="3060700" y="241300"/>
                  </a:cubicBezTo>
                  <a:cubicBezTo>
                    <a:pt x="3083560" y="259080"/>
                    <a:pt x="3105150" y="283210"/>
                    <a:pt x="3120390" y="307340"/>
                  </a:cubicBezTo>
                  <a:cubicBezTo>
                    <a:pt x="3136900" y="331470"/>
                    <a:pt x="3149600" y="360680"/>
                    <a:pt x="3155950" y="388620"/>
                  </a:cubicBezTo>
                  <a:cubicBezTo>
                    <a:pt x="3163570" y="417830"/>
                    <a:pt x="3166110" y="448310"/>
                    <a:pt x="3164840" y="477520"/>
                  </a:cubicBezTo>
                  <a:cubicBezTo>
                    <a:pt x="3162300" y="506730"/>
                    <a:pt x="3154680" y="537210"/>
                    <a:pt x="3143250" y="565150"/>
                  </a:cubicBezTo>
                  <a:cubicBezTo>
                    <a:pt x="3131820" y="591820"/>
                    <a:pt x="3115310" y="618490"/>
                    <a:pt x="3094990" y="640080"/>
                  </a:cubicBezTo>
                  <a:cubicBezTo>
                    <a:pt x="3075940" y="661670"/>
                    <a:pt x="3051810" y="681990"/>
                    <a:pt x="3026410" y="695960"/>
                  </a:cubicBezTo>
                  <a:cubicBezTo>
                    <a:pt x="3001010" y="711200"/>
                    <a:pt x="2971800" y="722630"/>
                    <a:pt x="2942590" y="727710"/>
                  </a:cubicBezTo>
                  <a:cubicBezTo>
                    <a:pt x="2913380" y="734060"/>
                    <a:pt x="2882900" y="734060"/>
                    <a:pt x="2853690" y="730250"/>
                  </a:cubicBezTo>
                  <a:cubicBezTo>
                    <a:pt x="2824480" y="726440"/>
                    <a:pt x="2794000" y="717550"/>
                    <a:pt x="2768600" y="704850"/>
                  </a:cubicBezTo>
                  <a:cubicBezTo>
                    <a:pt x="2741930" y="692150"/>
                    <a:pt x="2716530" y="674370"/>
                    <a:pt x="2694940" y="652780"/>
                  </a:cubicBezTo>
                  <a:cubicBezTo>
                    <a:pt x="2674620" y="632460"/>
                    <a:pt x="2655570" y="607060"/>
                    <a:pt x="2642870" y="581660"/>
                  </a:cubicBezTo>
                  <a:cubicBezTo>
                    <a:pt x="2630170" y="554990"/>
                    <a:pt x="2620010" y="524510"/>
                    <a:pt x="2616200" y="496570"/>
                  </a:cubicBezTo>
                  <a:cubicBezTo>
                    <a:pt x="2612390" y="467360"/>
                    <a:pt x="2612390" y="435610"/>
                    <a:pt x="2617470" y="406400"/>
                  </a:cubicBezTo>
                  <a:cubicBezTo>
                    <a:pt x="2623820" y="378460"/>
                    <a:pt x="2633980" y="347980"/>
                    <a:pt x="2647950" y="322580"/>
                  </a:cubicBezTo>
                  <a:cubicBezTo>
                    <a:pt x="2663190" y="297180"/>
                    <a:pt x="2682240" y="273050"/>
                    <a:pt x="2703830" y="252730"/>
                  </a:cubicBezTo>
                  <a:cubicBezTo>
                    <a:pt x="2725420" y="233680"/>
                    <a:pt x="2752090" y="215900"/>
                    <a:pt x="2778760" y="204470"/>
                  </a:cubicBezTo>
                  <a:cubicBezTo>
                    <a:pt x="2805430" y="193040"/>
                    <a:pt x="2835910" y="185420"/>
                    <a:pt x="2865120" y="182880"/>
                  </a:cubicBezTo>
                  <a:cubicBezTo>
                    <a:pt x="2894330" y="180340"/>
                    <a:pt x="2926080" y="181610"/>
                    <a:pt x="2954020" y="189230"/>
                  </a:cubicBezTo>
                  <a:cubicBezTo>
                    <a:pt x="2983230" y="195580"/>
                    <a:pt x="3011170" y="208280"/>
                    <a:pt x="3036570" y="223520"/>
                  </a:cubicBezTo>
                  <a:cubicBezTo>
                    <a:pt x="3060700" y="240030"/>
                    <a:pt x="3084830" y="260350"/>
                    <a:pt x="3102610" y="283210"/>
                  </a:cubicBezTo>
                  <a:cubicBezTo>
                    <a:pt x="3121660" y="306070"/>
                    <a:pt x="3136900" y="332740"/>
                    <a:pt x="3147060" y="360680"/>
                  </a:cubicBezTo>
                  <a:cubicBezTo>
                    <a:pt x="3158490" y="388620"/>
                    <a:pt x="3163570" y="419100"/>
                    <a:pt x="3164840" y="448310"/>
                  </a:cubicBezTo>
                  <a:cubicBezTo>
                    <a:pt x="3166110" y="477520"/>
                    <a:pt x="3162300" y="508000"/>
                    <a:pt x="3153410" y="537210"/>
                  </a:cubicBezTo>
                  <a:cubicBezTo>
                    <a:pt x="3144520" y="565150"/>
                    <a:pt x="3130550" y="593090"/>
                    <a:pt x="3114040" y="617220"/>
                  </a:cubicBezTo>
                  <a:cubicBezTo>
                    <a:pt x="3097530" y="641350"/>
                    <a:pt x="3074670" y="662940"/>
                    <a:pt x="3051810" y="680720"/>
                  </a:cubicBezTo>
                  <a:cubicBezTo>
                    <a:pt x="3027680" y="697230"/>
                    <a:pt x="2999740" y="711200"/>
                    <a:pt x="2971800" y="720090"/>
                  </a:cubicBezTo>
                  <a:cubicBezTo>
                    <a:pt x="2943860" y="728980"/>
                    <a:pt x="2912110" y="734060"/>
                    <a:pt x="2882900" y="732790"/>
                  </a:cubicBezTo>
                  <a:cubicBezTo>
                    <a:pt x="2853690" y="732790"/>
                    <a:pt x="2829560" y="730250"/>
                    <a:pt x="2795270" y="716280"/>
                  </a:cubicBezTo>
                  <a:cubicBezTo>
                    <a:pt x="2735580" y="693420"/>
                    <a:pt x="2691130" y="614680"/>
                    <a:pt x="2569210" y="580390"/>
                  </a:cubicBezTo>
                  <a:cubicBezTo>
                    <a:pt x="2203450" y="478790"/>
                    <a:pt x="440690" y="624840"/>
                    <a:pt x="219710" y="585470"/>
                  </a:cubicBezTo>
                  <a:cubicBezTo>
                    <a:pt x="181610" y="577850"/>
                    <a:pt x="177800" y="574040"/>
                    <a:pt x="154940" y="561340"/>
                  </a:cubicBezTo>
                  <a:cubicBezTo>
                    <a:pt x="123190" y="541020"/>
                    <a:pt x="77470" y="506730"/>
                    <a:pt x="53340" y="469900"/>
                  </a:cubicBezTo>
                  <a:cubicBezTo>
                    <a:pt x="27940" y="434340"/>
                    <a:pt x="11430" y="379730"/>
                    <a:pt x="5080" y="342900"/>
                  </a:cubicBezTo>
                  <a:cubicBezTo>
                    <a:pt x="0" y="317500"/>
                    <a:pt x="1270" y="297180"/>
                    <a:pt x="5080" y="274320"/>
                  </a:cubicBezTo>
                  <a:cubicBezTo>
                    <a:pt x="7620" y="251460"/>
                    <a:pt x="10160" y="231140"/>
                    <a:pt x="20320" y="207010"/>
                  </a:cubicBezTo>
                  <a:cubicBezTo>
                    <a:pt x="35560" y="173990"/>
                    <a:pt x="64770" y="124460"/>
                    <a:pt x="97790" y="95250"/>
                  </a:cubicBezTo>
                  <a:cubicBezTo>
                    <a:pt x="130810" y="66040"/>
                    <a:pt x="184150" y="43180"/>
                    <a:pt x="219710" y="31750"/>
                  </a:cubicBezTo>
                  <a:cubicBezTo>
                    <a:pt x="243840" y="24130"/>
                    <a:pt x="287020" y="24130"/>
                    <a:pt x="287020" y="241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5153323" y="9270682"/>
            <a:ext cx="3171825" cy="690562"/>
            <a:chOff x="0" y="0"/>
            <a:chExt cx="4229100" cy="9207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50800"/>
              <a:ext cx="4131310" cy="824230"/>
            </a:xfrm>
            <a:custGeom>
              <a:avLst/>
              <a:gdLst/>
              <a:ahLst/>
              <a:cxnLst/>
              <a:rect r="r" b="b" t="t" l="l"/>
              <a:pathLst>
                <a:path h="824230" w="4131310">
                  <a:moveTo>
                    <a:pt x="278130" y="0"/>
                  </a:moveTo>
                  <a:cubicBezTo>
                    <a:pt x="1416050" y="81280"/>
                    <a:pt x="1576070" y="106680"/>
                    <a:pt x="1814830" y="128270"/>
                  </a:cubicBezTo>
                  <a:cubicBezTo>
                    <a:pt x="2132330" y="154940"/>
                    <a:pt x="2656840" y="163830"/>
                    <a:pt x="2924810" y="203200"/>
                  </a:cubicBezTo>
                  <a:cubicBezTo>
                    <a:pt x="3081020" y="224790"/>
                    <a:pt x="3177540" y="267970"/>
                    <a:pt x="3291840" y="285750"/>
                  </a:cubicBezTo>
                  <a:cubicBezTo>
                    <a:pt x="3390900" y="300990"/>
                    <a:pt x="3474720" y="304800"/>
                    <a:pt x="3569970" y="307340"/>
                  </a:cubicBezTo>
                  <a:cubicBezTo>
                    <a:pt x="3667760" y="311150"/>
                    <a:pt x="3803650" y="297180"/>
                    <a:pt x="3872230" y="302260"/>
                  </a:cubicBezTo>
                  <a:cubicBezTo>
                    <a:pt x="3909060" y="306070"/>
                    <a:pt x="3929380" y="307340"/>
                    <a:pt x="3954780" y="316230"/>
                  </a:cubicBezTo>
                  <a:cubicBezTo>
                    <a:pt x="3981450" y="325120"/>
                    <a:pt x="4006850" y="339090"/>
                    <a:pt x="4028440" y="355600"/>
                  </a:cubicBezTo>
                  <a:cubicBezTo>
                    <a:pt x="4050030" y="372110"/>
                    <a:pt x="4070350" y="393700"/>
                    <a:pt x="4085590" y="416560"/>
                  </a:cubicBezTo>
                  <a:cubicBezTo>
                    <a:pt x="4100830" y="439420"/>
                    <a:pt x="4113530" y="464820"/>
                    <a:pt x="4121150" y="491490"/>
                  </a:cubicBezTo>
                  <a:cubicBezTo>
                    <a:pt x="4128770" y="518160"/>
                    <a:pt x="4131310" y="547370"/>
                    <a:pt x="4130040" y="575310"/>
                  </a:cubicBezTo>
                  <a:cubicBezTo>
                    <a:pt x="4128770" y="601980"/>
                    <a:pt x="4122420" y="631190"/>
                    <a:pt x="4112260" y="656590"/>
                  </a:cubicBezTo>
                  <a:cubicBezTo>
                    <a:pt x="4102100" y="681990"/>
                    <a:pt x="4086860" y="707390"/>
                    <a:pt x="4069080" y="727710"/>
                  </a:cubicBezTo>
                  <a:cubicBezTo>
                    <a:pt x="4051300" y="749300"/>
                    <a:pt x="4028440" y="768350"/>
                    <a:pt x="4005580" y="782320"/>
                  </a:cubicBezTo>
                  <a:cubicBezTo>
                    <a:pt x="3981450" y="796290"/>
                    <a:pt x="3954780" y="806450"/>
                    <a:pt x="3928110" y="812800"/>
                  </a:cubicBezTo>
                  <a:cubicBezTo>
                    <a:pt x="3901440" y="819150"/>
                    <a:pt x="3872230" y="820420"/>
                    <a:pt x="3844290" y="817880"/>
                  </a:cubicBezTo>
                  <a:cubicBezTo>
                    <a:pt x="3817620" y="814070"/>
                    <a:pt x="3788410" y="806450"/>
                    <a:pt x="3764280" y="795020"/>
                  </a:cubicBezTo>
                  <a:cubicBezTo>
                    <a:pt x="3738880" y="783590"/>
                    <a:pt x="3714750" y="767080"/>
                    <a:pt x="3694430" y="748030"/>
                  </a:cubicBezTo>
                  <a:cubicBezTo>
                    <a:pt x="3675380" y="728980"/>
                    <a:pt x="3657600" y="706120"/>
                    <a:pt x="3644900" y="681990"/>
                  </a:cubicBezTo>
                  <a:cubicBezTo>
                    <a:pt x="3630930" y="657860"/>
                    <a:pt x="3622040" y="629920"/>
                    <a:pt x="3618230" y="601980"/>
                  </a:cubicBezTo>
                  <a:cubicBezTo>
                    <a:pt x="3613150" y="575310"/>
                    <a:pt x="3613150" y="546100"/>
                    <a:pt x="3618230" y="519430"/>
                  </a:cubicBezTo>
                  <a:cubicBezTo>
                    <a:pt x="3622040" y="491490"/>
                    <a:pt x="3630930" y="464820"/>
                    <a:pt x="3644900" y="439420"/>
                  </a:cubicBezTo>
                  <a:cubicBezTo>
                    <a:pt x="3657600" y="415290"/>
                    <a:pt x="3675380" y="392430"/>
                    <a:pt x="3694430" y="373380"/>
                  </a:cubicBezTo>
                  <a:cubicBezTo>
                    <a:pt x="3714750" y="354330"/>
                    <a:pt x="3738880" y="337820"/>
                    <a:pt x="3764280" y="326390"/>
                  </a:cubicBezTo>
                  <a:cubicBezTo>
                    <a:pt x="3788410" y="314960"/>
                    <a:pt x="3817620" y="307340"/>
                    <a:pt x="3844290" y="304800"/>
                  </a:cubicBezTo>
                  <a:cubicBezTo>
                    <a:pt x="3872230" y="300990"/>
                    <a:pt x="3901440" y="303530"/>
                    <a:pt x="3928110" y="308610"/>
                  </a:cubicBezTo>
                  <a:cubicBezTo>
                    <a:pt x="3954780" y="314960"/>
                    <a:pt x="3981450" y="325120"/>
                    <a:pt x="4005580" y="340360"/>
                  </a:cubicBezTo>
                  <a:cubicBezTo>
                    <a:pt x="4028440" y="354330"/>
                    <a:pt x="4051300" y="373380"/>
                    <a:pt x="4069080" y="393700"/>
                  </a:cubicBezTo>
                  <a:cubicBezTo>
                    <a:pt x="4086860" y="415290"/>
                    <a:pt x="4102100" y="439420"/>
                    <a:pt x="4112260" y="464820"/>
                  </a:cubicBezTo>
                  <a:cubicBezTo>
                    <a:pt x="4122420" y="491490"/>
                    <a:pt x="4128770" y="519430"/>
                    <a:pt x="4130040" y="547370"/>
                  </a:cubicBezTo>
                  <a:cubicBezTo>
                    <a:pt x="4131310" y="574040"/>
                    <a:pt x="4128770" y="603250"/>
                    <a:pt x="4121150" y="629920"/>
                  </a:cubicBezTo>
                  <a:cubicBezTo>
                    <a:pt x="4113530" y="656590"/>
                    <a:pt x="4100830" y="683260"/>
                    <a:pt x="4085590" y="706120"/>
                  </a:cubicBezTo>
                  <a:cubicBezTo>
                    <a:pt x="4070350" y="728980"/>
                    <a:pt x="4050030" y="749300"/>
                    <a:pt x="4028440" y="765810"/>
                  </a:cubicBezTo>
                  <a:cubicBezTo>
                    <a:pt x="4006850" y="783590"/>
                    <a:pt x="3980180" y="796290"/>
                    <a:pt x="3954780" y="805180"/>
                  </a:cubicBezTo>
                  <a:cubicBezTo>
                    <a:pt x="3928110" y="814070"/>
                    <a:pt x="3910330" y="816610"/>
                    <a:pt x="3872230" y="819150"/>
                  </a:cubicBezTo>
                  <a:cubicBezTo>
                    <a:pt x="3793490" y="824230"/>
                    <a:pt x="3616960" y="817880"/>
                    <a:pt x="3505200" y="810260"/>
                  </a:cubicBezTo>
                  <a:cubicBezTo>
                    <a:pt x="3408680" y="803910"/>
                    <a:pt x="3329940" y="798830"/>
                    <a:pt x="3237230" y="781050"/>
                  </a:cubicBezTo>
                  <a:cubicBezTo>
                    <a:pt x="3131820" y="760730"/>
                    <a:pt x="3056890" y="713740"/>
                    <a:pt x="2905760" y="685800"/>
                  </a:cubicBezTo>
                  <a:cubicBezTo>
                    <a:pt x="2595880" y="629920"/>
                    <a:pt x="1755140" y="594360"/>
                    <a:pt x="1459230" y="562610"/>
                  </a:cubicBezTo>
                  <a:cubicBezTo>
                    <a:pt x="1328420" y="548640"/>
                    <a:pt x="1297940" y="534670"/>
                    <a:pt x="1176020" y="527050"/>
                  </a:cubicBezTo>
                  <a:cubicBezTo>
                    <a:pt x="957580" y="513080"/>
                    <a:pt x="383540" y="537210"/>
                    <a:pt x="256540" y="527050"/>
                  </a:cubicBezTo>
                  <a:cubicBezTo>
                    <a:pt x="222250" y="524510"/>
                    <a:pt x="215900" y="524510"/>
                    <a:pt x="193040" y="516890"/>
                  </a:cubicBezTo>
                  <a:cubicBezTo>
                    <a:pt x="161290" y="505460"/>
                    <a:pt x="110490" y="476250"/>
                    <a:pt x="83820" y="453390"/>
                  </a:cubicBezTo>
                  <a:cubicBezTo>
                    <a:pt x="64770" y="438150"/>
                    <a:pt x="55880" y="425450"/>
                    <a:pt x="43180" y="403860"/>
                  </a:cubicBezTo>
                  <a:cubicBezTo>
                    <a:pt x="26670" y="374650"/>
                    <a:pt x="8890" y="318770"/>
                    <a:pt x="3810" y="284480"/>
                  </a:cubicBezTo>
                  <a:cubicBezTo>
                    <a:pt x="0" y="260350"/>
                    <a:pt x="2540" y="241300"/>
                    <a:pt x="6350" y="220980"/>
                  </a:cubicBezTo>
                  <a:cubicBezTo>
                    <a:pt x="10160" y="200660"/>
                    <a:pt x="12700" y="181610"/>
                    <a:pt x="24130" y="160020"/>
                  </a:cubicBezTo>
                  <a:cubicBezTo>
                    <a:pt x="39370" y="129540"/>
                    <a:pt x="74930" y="82550"/>
                    <a:pt x="100330" y="58420"/>
                  </a:cubicBezTo>
                  <a:cubicBezTo>
                    <a:pt x="118110" y="41910"/>
                    <a:pt x="130810" y="34290"/>
                    <a:pt x="153670" y="25400"/>
                  </a:cubicBezTo>
                  <a:cubicBezTo>
                    <a:pt x="185420" y="12700"/>
                    <a:pt x="278130" y="0"/>
                    <a:pt x="27813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259050" y="9774555"/>
            <a:ext cx="2817495" cy="612457"/>
            <a:chOff x="0" y="0"/>
            <a:chExt cx="3756660" cy="8166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48260"/>
              <a:ext cx="3655060" cy="739140"/>
            </a:xfrm>
            <a:custGeom>
              <a:avLst/>
              <a:gdLst/>
              <a:ahLst/>
              <a:cxnLst/>
              <a:rect r="r" b="b" t="t" l="l"/>
              <a:pathLst>
                <a:path h="739140" w="3655060">
                  <a:moveTo>
                    <a:pt x="247650" y="179070"/>
                  </a:moveTo>
                  <a:cubicBezTo>
                    <a:pt x="3131820" y="31750"/>
                    <a:pt x="3295650" y="0"/>
                    <a:pt x="3389630" y="2540"/>
                  </a:cubicBezTo>
                  <a:cubicBezTo>
                    <a:pt x="3429000" y="3810"/>
                    <a:pt x="3446780" y="6350"/>
                    <a:pt x="3473450" y="15240"/>
                  </a:cubicBezTo>
                  <a:cubicBezTo>
                    <a:pt x="3500120" y="22860"/>
                    <a:pt x="3525520" y="36830"/>
                    <a:pt x="3548380" y="53340"/>
                  </a:cubicBezTo>
                  <a:cubicBezTo>
                    <a:pt x="3571240" y="69850"/>
                    <a:pt x="3591560" y="91440"/>
                    <a:pt x="3606800" y="114300"/>
                  </a:cubicBezTo>
                  <a:cubicBezTo>
                    <a:pt x="3623310" y="137160"/>
                    <a:pt x="3636010" y="163830"/>
                    <a:pt x="3643630" y="190500"/>
                  </a:cubicBezTo>
                  <a:cubicBezTo>
                    <a:pt x="3651250" y="217170"/>
                    <a:pt x="3655060" y="246380"/>
                    <a:pt x="3653790" y="274320"/>
                  </a:cubicBezTo>
                  <a:cubicBezTo>
                    <a:pt x="3652520" y="302260"/>
                    <a:pt x="3646170" y="331470"/>
                    <a:pt x="3637280" y="356870"/>
                  </a:cubicBezTo>
                  <a:cubicBezTo>
                    <a:pt x="3627120" y="382270"/>
                    <a:pt x="3611880" y="408940"/>
                    <a:pt x="3594100" y="429260"/>
                  </a:cubicBezTo>
                  <a:cubicBezTo>
                    <a:pt x="3576320" y="450850"/>
                    <a:pt x="3553460" y="471170"/>
                    <a:pt x="3530600" y="485140"/>
                  </a:cubicBezTo>
                  <a:cubicBezTo>
                    <a:pt x="3506470" y="500380"/>
                    <a:pt x="3479800" y="510540"/>
                    <a:pt x="3451860" y="516890"/>
                  </a:cubicBezTo>
                  <a:cubicBezTo>
                    <a:pt x="3425190" y="523240"/>
                    <a:pt x="3395980" y="525780"/>
                    <a:pt x="3368040" y="523240"/>
                  </a:cubicBezTo>
                  <a:cubicBezTo>
                    <a:pt x="3340100" y="520700"/>
                    <a:pt x="3312160" y="513080"/>
                    <a:pt x="3286760" y="501650"/>
                  </a:cubicBezTo>
                  <a:cubicBezTo>
                    <a:pt x="3261360" y="490220"/>
                    <a:pt x="3235960" y="473710"/>
                    <a:pt x="3215640" y="454660"/>
                  </a:cubicBezTo>
                  <a:cubicBezTo>
                    <a:pt x="3195320" y="435610"/>
                    <a:pt x="3177540" y="412750"/>
                    <a:pt x="3163570" y="388620"/>
                  </a:cubicBezTo>
                  <a:cubicBezTo>
                    <a:pt x="3150870" y="364490"/>
                    <a:pt x="3140710" y="336550"/>
                    <a:pt x="3135630" y="308610"/>
                  </a:cubicBezTo>
                  <a:cubicBezTo>
                    <a:pt x="3131820" y="281940"/>
                    <a:pt x="3130550" y="251460"/>
                    <a:pt x="3134360" y="224790"/>
                  </a:cubicBezTo>
                  <a:cubicBezTo>
                    <a:pt x="3139440" y="196850"/>
                    <a:pt x="3148330" y="168910"/>
                    <a:pt x="3161030" y="143510"/>
                  </a:cubicBezTo>
                  <a:cubicBezTo>
                    <a:pt x="3173730" y="119380"/>
                    <a:pt x="3191510" y="95250"/>
                    <a:pt x="3211830" y="76200"/>
                  </a:cubicBezTo>
                  <a:cubicBezTo>
                    <a:pt x="3230880" y="57150"/>
                    <a:pt x="3255010" y="39370"/>
                    <a:pt x="3280410" y="27940"/>
                  </a:cubicBezTo>
                  <a:cubicBezTo>
                    <a:pt x="3305810" y="15240"/>
                    <a:pt x="3333750" y="7620"/>
                    <a:pt x="3361690" y="3810"/>
                  </a:cubicBezTo>
                  <a:cubicBezTo>
                    <a:pt x="3389630" y="1270"/>
                    <a:pt x="3418840" y="2540"/>
                    <a:pt x="3445510" y="7620"/>
                  </a:cubicBezTo>
                  <a:cubicBezTo>
                    <a:pt x="3473450" y="13970"/>
                    <a:pt x="3501390" y="24130"/>
                    <a:pt x="3524250" y="38100"/>
                  </a:cubicBezTo>
                  <a:cubicBezTo>
                    <a:pt x="3548380" y="52070"/>
                    <a:pt x="3571240" y="71120"/>
                    <a:pt x="3590290" y="91440"/>
                  </a:cubicBezTo>
                  <a:cubicBezTo>
                    <a:pt x="3608070" y="113030"/>
                    <a:pt x="3623310" y="138430"/>
                    <a:pt x="3634740" y="163830"/>
                  </a:cubicBezTo>
                  <a:cubicBezTo>
                    <a:pt x="3644900" y="189230"/>
                    <a:pt x="3651250" y="218440"/>
                    <a:pt x="3653790" y="246380"/>
                  </a:cubicBezTo>
                  <a:cubicBezTo>
                    <a:pt x="3655060" y="273050"/>
                    <a:pt x="3652520" y="303530"/>
                    <a:pt x="3644900" y="330200"/>
                  </a:cubicBezTo>
                  <a:cubicBezTo>
                    <a:pt x="3638550" y="356870"/>
                    <a:pt x="3625850" y="383540"/>
                    <a:pt x="3610610" y="407670"/>
                  </a:cubicBezTo>
                  <a:cubicBezTo>
                    <a:pt x="3595370" y="430530"/>
                    <a:pt x="3575050" y="452120"/>
                    <a:pt x="3553460" y="468630"/>
                  </a:cubicBezTo>
                  <a:cubicBezTo>
                    <a:pt x="3531870" y="486410"/>
                    <a:pt x="3505200" y="500380"/>
                    <a:pt x="3479800" y="509270"/>
                  </a:cubicBezTo>
                  <a:cubicBezTo>
                    <a:pt x="3453130" y="518160"/>
                    <a:pt x="3442970" y="519430"/>
                    <a:pt x="3395980" y="524510"/>
                  </a:cubicBezTo>
                  <a:cubicBezTo>
                    <a:pt x="3148330" y="552450"/>
                    <a:pt x="1611630" y="594360"/>
                    <a:pt x="1031240" y="636270"/>
                  </a:cubicBezTo>
                  <a:cubicBezTo>
                    <a:pt x="692150" y="661670"/>
                    <a:pt x="375920" y="739140"/>
                    <a:pt x="228600" y="716280"/>
                  </a:cubicBezTo>
                  <a:cubicBezTo>
                    <a:pt x="168910" y="707390"/>
                    <a:pt x="138430" y="685800"/>
                    <a:pt x="109220" y="666750"/>
                  </a:cubicBezTo>
                  <a:cubicBezTo>
                    <a:pt x="87630" y="652780"/>
                    <a:pt x="74930" y="637540"/>
                    <a:pt x="60960" y="621030"/>
                  </a:cubicBezTo>
                  <a:cubicBezTo>
                    <a:pt x="48260" y="604520"/>
                    <a:pt x="35560" y="589280"/>
                    <a:pt x="26670" y="566420"/>
                  </a:cubicBezTo>
                  <a:cubicBezTo>
                    <a:pt x="12700" y="533400"/>
                    <a:pt x="1270" y="474980"/>
                    <a:pt x="0" y="439420"/>
                  </a:cubicBezTo>
                  <a:cubicBezTo>
                    <a:pt x="0" y="414020"/>
                    <a:pt x="2540" y="398780"/>
                    <a:pt x="10160" y="374650"/>
                  </a:cubicBezTo>
                  <a:cubicBezTo>
                    <a:pt x="21590" y="341630"/>
                    <a:pt x="52070" y="289560"/>
                    <a:pt x="74930" y="261620"/>
                  </a:cubicBezTo>
                  <a:cubicBezTo>
                    <a:pt x="91440" y="242570"/>
                    <a:pt x="102870" y="232410"/>
                    <a:pt x="125730" y="220980"/>
                  </a:cubicBezTo>
                  <a:cubicBezTo>
                    <a:pt x="156210" y="203200"/>
                    <a:pt x="247650" y="179070"/>
                    <a:pt x="247650" y="1790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5096173" y="9464040"/>
            <a:ext cx="2864167" cy="506730"/>
            <a:chOff x="0" y="0"/>
            <a:chExt cx="3818890" cy="6756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6990" y="50800"/>
              <a:ext cx="3722370" cy="581660"/>
            </a:xfrm>
            <a:custGeom>
              <a:avLst/>
              <a:gdLst/>
              <a:ahLst/>
              <a:cxnLst/>
              <a:rect r="r" b="b" t="t" l="l"/>
              <a:pathLst>
                <a:path h="581660" w="3722370">
                  <a:moveTo>
                    <a:pt x="279400" y="0"/>
                  </a:moveTo>
                  <a:cubicBezTo>
                    <a:pt x="1352550" y="93980"/>
                    <a:pt x="1412240" y="96520"/>
                    <a:pt x="1518920" y="99060"/>
                  </a:cubicBezTo>
                  <a:cubicBezTo>
                    <a:pt x="1648460" y="102870"/>
                    <a:pt x="1814830" y="110490"/>
                    <a:pt x="1949450" y="102870"/>
                  </a:cubicBezTo>
                  <a:cubicBezTo>
                    <a:pt x="2070100" y="96520"/>
                    <a:pt x="2142490" y="71120"/>
                    <a:pt x="2289810" y="60960"/>
                  </a:cubicBezTo>
                  <a:cubicBezTo>
                    <a:pt x="2564130" y="43180"/>
                    <a:pt x="3302000" y="35560"/>
                    <a:pt x="3465830" y="46990"/>
                  </a:cubicBezTo>
                  <a:cubicBezTo>
                    <a:pt x="3509010" y="50800"/>
                    <a:pt x="3521710" y="52070"/>
                    <a:pt x="3547110" y="60960"/>
                  </a:cubicBezTo>
                  <a:cubicBezTo>
                    <a:pt x="3572510" y="69850"/>
                    <a:pt x="3597910" y="82550"/>
                    <a:pt x="3619500" y="99060"/>
                  </a:cubicBezTo>
                  <a:cubicBezTo>
                    <a:pt x="3641090" y="115570"/>
                    <a:pt x="3661410" y="137160"/>
                    <a:pt x="3676650" y="160020"/>
                  </a:cubicBezTo>
                  <a:cubicBezTo>
                    <a:pt x="3691890" y="181610"/>
                    <a:pt x="3704590" y="208280"/>
                    <a:pt x="3712210" y="234950"/>
                  </a:cubicBezTo>
                  <a:cubicBezTo>
                    <a:pt x="3718560" y="260350"/>
                    <a:pt x="3722370" y="289560"/>
                    <a:pt x="3721100" y="317500"/>
                  </a:cubicBezTo>
                  <a:cubicBezTo>
                    <a:pt x="3718560" y="344170"/>
                    <a:pt x="3712210" y="372110"/>
                    <a:pt x="3703320" y="397510"/>
                  </a:cubicBezTo>
                  <a:cubicBezTo>
                    <a:pt x="3693160" y="422910"/>
                    <a:pt x="3677920" y="448310"/>
                    <a:pt x="3660140" y="468630"/>
                  </a:cubicBezTo>
                  <a:cubicBezTo>
                    <a:pt x="3642360" y="488950"/>
                    <a:pt x="3620770" y="508000"/>
                    <a:pt x="3596640" y="521970"/>
                  </a:cubicBezTo>
                  <a:cubicBezTo>
                    <a:pt x="3573780" y="535940"/>
                    <a:pt x="3547110" y="547370"/>
                    <a:pt x="3520440" y="552450"/>
                  </a:cubicBezTo>
                  <a:cubicBezTo>
                    <a:pt x="3493770" y="558800"/>
                    <a:pt x="3464560" y="560070"/>
                    <a:pt x="3437890" y="557530"/>
                  </a:cubicBezTo>
                  <a:cubicBezTo>
                    <a:pt x="3411220" y="553720"/>
                    <a:pt x="3383280" y="546100"/>
                    <a:pt x="3357880" y="534670"/>
                  </a:cubicBezTo>
                  <a:cubicBezTo>
                    <a:pt x="3333750" y="523240"/>
                    <a:pt x="3309620" y="506730"/>
                    <a:pt x="3289300" y="488950"/>
                  </a:cubicBezTo>
                  <a:cubicBezTo>
                    <a:pt x="3270250" y="469900"/>
                    <a:pt x="3252470" y="447040"/>
                    <a:pt x="3239770" y="422910"/>
                  </a:cubicBezTo>
                  <a:cubicBezTo>
                    <a:pt x="3227070" y="398780"/>
                    <a:pt x="3218180" y="370840"/>
                    <a:pt x="3213100" y="344170"/>
                  </a:cubicBezTo>
                  <a:cubicBezTo>
                    <a:pt x="3209290" y="317500"/>
                    <a:pt x="3209290" y="288290"/>
                    <a:pt x="3213100" y="261620"/>
                  </a:cubicBezTo>
                  <a:cubicBezTo>
                    <a:pt x="3218180" y="234950"/>
                    <a:pt x="3227070" y="207010"/>
                    <a:pt x="3239770" y="182880"/>
                  </a:cubicBezTo>
                  <a:cubicBezTo>
                    <a:pt x="3252470" y="158750"/>
                    <a:pt x="3270250" y="135890"/>
                    <a:pt x="3289300" y="118110"/>
                  </a:cubicBezTo>
                  <a:cubicBezTo>
                    <a:pt x="3309620" y="99060"/>
                    <a:pt x="3333750" y="82550"/>
                    <a:pt x="3357880" y="71120"/>
                  </a:cubicBezTo>
                  <a:cubicBezTo>
                    <a:pt x="3383280" y="59690"/>
                    <a:pt x="3411220" y="52070"/>
                    <a:pt x="3437890" y="49530"/>
                  </a:cubicBezTo>
                  <a:cubicBezTo>
                    <a:pt x="3464560" y="45720"/>
                    <a:pt x="3493770" y="48260"/>
                    <a:pt x="3520440" y="53340"/>
                  </a:cubicBezTo>
                  <a:cubicBezTo>
                    <a:pt x="3547110" y="59690"/>
                    <a:pt x="3573780" y="69850"/>
                    <a:pt x="3596640" y="83820"/>
                  </a:cubicBezTo>
                  <a:cubicBezTo>
                    <a:pt x="3620770" y="97790"/>
                    <a:pt x="3642360" y="116840"/>
                    <a:pt x="3660140" y="137160"/>
                  </a:cubicBezTo>
                  <a:cubicBezTo>
                    <a:pt x="3677920" y="158750"/>
                    <a:pt x="3693160" y="182880"/>
                    <a:pt x="3703320" y="208280"/>
                  </a:cubicBezTo>
                  <a:cubicBezTo>
                    <a:pt x="3713480" y="233680"/>
                    <a:pt x="3718560" y="261620"/>
                    <a:pt x="3721100" y="289560"/>
                  </a:cubicBezTo>
                  <a:cubicBezTo>
                    <a:pt x="3722370" y="316230"/>
                    <a:pt x="3718560" y="345440"/>
                    <a:pt x="3712210" y="372110"/>
                  </a:cubicBezTo>
                  <a:cubicBezTo>
                    <a:pt x="3704590" y="397510"/>
                    <a:pt x="3691890" y="424180"/>
                    <a:pt x="3676650" y="447040"/>
                  </a:cubicBezTo>
                  <a:cubicBezTo>
                    <a:pt x="3661410" y="468630"/>
                    <a:pt x="3641090" y="490220"/>
                    <a:pt x="3619500" y="506730"/>
                  </a:cubicBezTo>
                  <a:cubicBezTo>
                    <a:pt x="3597910" y="523240"/>
                    <a:pt x="3572510" y="537210"/>
                    <a:pt x="3547110" y="544830"/>
                  </a:cubicBezTo>
                  <a:cubicBezTo>
                    <a:pt x="3521710" y="553720"/>
                    <a:pt x="3507740" y="554990"/>
                    <a:pt x="3465830" y="558800"/>
                  </a:cubicBezTo>
                  <a:cubicBezTo>
                    <a:pt x="3308350" y="570230"/>
                    <a:pt x="2637790" y="524510"/>
                    <a:pt x="2357120" y="534670"/>
                  </a:cubicBezTo>
                  <a:cubicBezTo>
                    <a:pt x="2186940" y="541020"/>
                    <a:pt x="2117090" y="568960"/>
                    <a:pt x="1944370" y="574040"/>
                  </a:cubicBezTo>
                  <a:cubicBezTo>
                    <a:pt x="1657350" y="581660"/>
                    <a:pt x="1106170" y="534670"/>
                    <a:pt x="795020" y="529590"/>
                  </a:cubicBezTo>
                  <a:cubicBezTo>
                    <a:pt x="582930" y="525780"/>
                    <a:pt x="349250" y="538480"/>
                    <a:pt x="257810" y="530860"/>
                  </a:cubicBezTo>
                  <a:cubicBezTo>
                    <a:pt x="226060" y="528320"/>
                    <a:pt x="218440" y="529590"/>
                    <a:pt x="194310" y="520700"/>
                  </a:cubicBezTo>
                  <a:cubicBezTo>
                    <a:pt x="162560" y="509270"/>
                    <a:pt x="110490" y="480060"/>
                    <a:pt x="85090" y="457200"/>
                  </a:cubicBezTo>
                  <a:cubicBezTo>
                    <a:pt x="66040" y="441960"/>
                    <a:pt x="55880" y="429260"/>
                    <a:pt x="44450" y="407670"/>
                  </a:cubicBezTo>
                  <a:cubicBezTo>
                    <a:pt x="27940" y="377190"/>
                    <a:pt x="7620" y="328930"/>
                    <a:pt x="3810" y="287020"/>
                  </a:cubicBezTo>
                  <a:cubicBezTo>
                    <a:pt x="0" y="246380"/>
                    <a:pt x="7620" y="199390"/>
                    <a:pt x="24130" y="161290"/>
                  </a:cubicBezTo>
                  <a:cubicBezTo>
                    <a:pt x="40640" y="124460"/>
                    <a:pt x="74930" y="83820"/>
                    <a:pt x="100330" y="59690"/>
                  </a:cubicBezTo>
                  <a:cubicBezTo>
                    <a:pt x="118110" y="43180"/>
                    <a:pt x="132080" y="35560"/>
                    <a:pt x="154940" y="25400"/>
                  </a:cubicBezTo>
                  <a:cubicBezTo>
                    <a:pt x="186690" y="12700"/>
                    <a:pt x="279400" y="0"/>
                    <a:pt x="27940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-410528" y="9645968"/>
            <a:ext cx="4009072" cy="690562"/>
            <a:chOff x="0" y="0"/>
            <a:chExt cx="5345430" cy="9207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8260"/>
              <a:ext cx="5248910" cy="821690"/>
            </a:xfrm>
            <a:custGeom>
              <a:avLst/>
              <a:gdLst/>
              <a:ahLst/>
              <a:cxnLst/>
              <a:rect r="r" b="b" t="t" l="l"/>
              <a:pathLst>
                <a:path h="821690" w="5248910">
                  <a:moveTo>
                    <a:pt x="1130300" y="118110"/>
                  </a:moveTo>
                  <a:cubicBezTo>
                    <a:pt x="2103120" y="140970"/>
                    <a:pt x="2332990" y="163830"/>
                    <a:pt x="2689860" y="172720"/>
                  </a:cubicBezTo>
                  <a:cubicBezTo>
                    <a:pt x="3280410" y="186690"/>
                    <a:pt x="4761230" y="104140"/>
                    <a:pt x="5041900" y="172720"/>
                  </a:cubicBezTo>
                  <a:cubicBezTo>
                    <a:pt x="5106670" y="189230"/>
                    <a:pt x="5124450" y="205740"/>
                    <a:pt x="5154930" y="233680"/>
                  </a:cubicBezTo>
                  <a:cubicBezTo>
                    <a:pt x="5186680" y="260350"/>
                    <a:pt x="5214620" y="307340"/>
                    <a:pt x="5228590" y="339090"/>
                  </a:cubicBezTo>
                  <a:cubicBezTo>
                    <a:pt x="5238750" y="361950"/>
                    <a:pt x="5242560" y="377190"/>
                    <a:pt x="5243830" y="402590"/>
                  </a:cubicBezTo>
                  <a:cubicBezTo>
                    <a:pt x="5246370" y="436880"/>
                    <a:pt x="5243830" y="491490"/>
                    <a:pt x="5228590" y="530860"/>
                  </a:cubicBezTo>
                  <a:cubicBezTo>
                    <a:pt x="5213350" y="568960"/>
                    <a:pt x="5180330" y="612140"/>
                    <a:pt x="5154930" y="636270"/>
                  </a:cubicBezTo>
                  <a:cubicBezTo>
                    <a:pt x="5138420" y="654050"/>
                    <a:pt x="5124450" y="662940"/>
                    <a:pt x="5101590" y="673100"/>
                  </a:cubicBezTo>
                  <a:cubicBezTo>
                    <a:pt x="5069840" y="687070"/>
                    <a:pt x="5025390" y="706120"/>
                    <a:pt x="4977130" y="703580"/>
                  </a:cubicBezTo>
                  <a:cubicBezTo>
                    <a:pt x="4908550" y="702310"/>
                    <a:pt x="4823460" y="650240"/>
                    <a:pt x="4729480" y="626110"/>
                  </a:cubicBezTo>
                  <a:cubicBezTo>
                    <a:pt x="4610100" y="596900"/>
                    <a:pt x="4469130" y="574040"/>
                    <a:pt x="4312920" y="552450"/>
                  </a:cubicBezTo>
                  <a:cubicBezTo>
                    <a:pt x="4118610" y="524510"/>
                    <a:pt x="3862070" y="502920"/>
                    <a:pt x="3651250" y="485140"/>
                  </a:cubicBezTo>
                  <a:cubicBezTo>
                    <a:pt x="3462020" y="469900"/>
                    <a:pt x="3307080" y="455930"/>
                    <a:pt x="3107690" y="449580"/>
                  </a:cubicBezTo>
                  <a:cubicBezTo>
                    <a:pt x="2866390" y="443230"/>
                    <a:pt x="2566670" y="443230"/>
                    <a:pt x="2306320" y="458470"/>
                  </a:cubicBezTo>
                  <a:cubicBezTo>
                    <a:pt x="2057400" y="473710"/>
                    <a:pt x="1761490" y="510540"/>
                    <a:pt x="1577340" y="535940"/>
                  </a:cubicBezTo>
                  <a:cubicBezTo>
                    <a:pt x="1465580" y="551180"/>
                    <a:pt x="1395730" y="571500"/>
                    <a:pt x="1308100" y="580390"/>
                  </a:cubicBezTo>
                  <a:cubicBezTo>
                    <a:pt x="1223010" y="590550"/>
                    <a:pt x="1162050" y="576580"/>
                    <a:pt x="1057910" y="594360"/>
                  </a:cubicBezTo>
                  <a:cubicBezTo>
                    <a:pt x="871220" y="624840"/>
                    <a:pt x="419100" y="789940"/>
                    <a:pt x="297180" y="812800"/>
                  </a:cubicBezTo>
                  <a:cubicBezTo>
                    <a:pt x="259080" y="820420"/>
                    <a:pt x="245110" y="821690"/>
                    <a:pt x="220980" y="819150"/>
                  </a:cubicBezTo>
                  <a:cubicBezTo>
                    <a:pt x="195580" y="817880"/>
                    <a:pt x="168910" y="811530"/>
                    <a:pt x="146050" y="801370"/>
                  </a:cubicBezTo>
                  <a:cubicBezTo>
                    <a:pt x="123190" y="792480"/>
                    <a:pt x="100330" y="777240"/>
                    <a:pt x="81280" y="760730"/>
                  </a:cubicBezTo>
                  <a:cubicBezTo>
                    <a:pt x="62230" y="744220"/>
                    <a:pt x="44450" y="723900"/>
                    <a:pt x="31750" y="702310"/>
                  </a:cubicBezTo>
                  <a:cubicBezTo>
                    <a:pt x="20320" y="679450"/>
                    <a:pt x="10160" y="655320"/>
                    <a:pt x="5080" y="629920"/>
                  </a:cubicBezTo>
                  <a:cubicBezTo>
                    <a:pt x="0" y="605790"/>
                    <a:pt x="0" y="577850"/>
                    <a:pt x="2540" y="553720"/>
                  </a:cubicBezTo>
                  <a:cubicBezTo>
                    <a:pt x="6350" y="528320"/>
                    <a:pt x="13970" y="502920"/>
                    <a:pt x="24130" y="480060"/>
                  </a:cubicBezTo>
                  <a:cubicBezTo>
                    <a:pt x="35560" y="457200"/>
                    <a:pt x="50800" y="435610"/>
                    <a:pt x="68580" y="417830"/>
                  </a:cubicBezTo>
                  <a:cubicBezTo>
                    <a:pt x="86360" y="398780"/>
                    <a:pt x="107950" y="383540"/>
                    <a:pt x="130810" y="372110"/>
                  </a:cubicBezTo>
                  <a:cubicBezTo>
                    <a:pt x="153670" y="360680"/>
                    <a:pt x="179070" y="353060"/>
                    <a:pt x="203200" y="349250"/>
                  </a:cubicBezTo>
                  <a:cubicBezTo>
                    <a:pt x="228600" y="345440"/>
                    <a:pt x="255270" y="345440"/>
                    <a:pt x="280670" y="350520"/>
                  </a:cubicBezTo>
                  <a:cubicBezTo>
                    <a:pt x="304800" y="354330"/>
                    <a:pt x="330200" y="364490"/>
                    <a:pt x="353060" y="375920"/>
                  </a:cubicBezTo>
                  <a:cubicBezTo>
                    <a:pt x="374650" y="388620"/>
                    <a:pt x="396240" y="405130"/>
                    <a:pt x="412750" y="424180"/>
                  </a:cubicBezTo>
                  <a:cubicBezTo>
                    <a:pt x="429260" y="441960"/>
                    <a:pt x="444500" y="464820"/>
                    <a:pt x="454660" y="487680"/>
                  </a:cubicBezTo>
                  <a:cubicBezTo>
                    <a:pt x="464820" y="510540"/>
                    <a:pt x="471170" y="537210"/>
                    <a:pt x="473710" y="562610"/>
                  </a:cubicBezTo>
                  <a:cubicBezTo>
                    <a:pt x="476250" y="588010"/>
                    <a:pt x="473710" y="614680"/>
                    <a:pt x="468630" y="638810"/>
                  </a:cubicBezTo>
                  <a:cubicBezTo>
                    <a:pt x="462280" y="662940"/>
                    <a:pt x="452120" y="688340"/>
                    <a:pt x="438150" y="709930"/>
                  </a:cubicBezTo>
                  <a:cubicBezTo>
                    <a:pt x="425450" y="730250"/>
                    <a:pt x="407670" y="750570"/>
                    <a:pt x="387350" y="767080"/>
                  </a:cubicBezTo>
                  <a:cubicBezTo>
                    <a:pt x="368300" y="782320"/>
                    <a:pt x="344170" y="796290"/>
                    <a:pt x="321310" y="805180"/>
                  </a:cubicBezTo>
                  <a:cubicBezTo>
                    <a:pt x="297180" y="814070"/>
                    <a:pt x="271780" y="819150"/>
                    <a:pt x="246380" y="820420"/>
                  </a:cubicBezTo>
                  <a:cubicBezTo>
                    <a:pt x="220980" y="821690"/>
                    <a:pt x="194310" y="817880"/>
                    <a:pt x="170180" y="810260"/>
                  </a:cubicBezTo>
                  <a:cubicBezTo>
                    <a:pt x="146050" y="803910"/>
                    <a:pt x="121920" y="791210"/>
                    <a:pt x="100330" y="777240"/>
                  </a:cubicBezTo>
                  <a:cubicBezTo>
                    <a:pt x="80010" y="762000"/>
                    <a:pt x="60960" y="742950"/>
                    <a:pt x="45720" y="722630"/>
                  </a:cubicBezTo>
                  <a:cubicBezTo>
                    <a:pt x="31750" y="702310"/>
                    <a:pt x="19050" y="679450"/>
                    <a:pt x="11430" y="655320"/>
                  </a:cubicBezTo>
                  <a:cubicBezTo>
                    <a:pt x="3810" y="631190"/>
                    <a:pt x="0" y="604520"/>
                    <a:pt x="1270" y="579120"/>
                  </a:cubicBezTo>
                  <a:cubicBezTo>
                    <a:pt x="1270" y="553720"/>
                    <a:pt x="6350" y="527050"/>
                    <a:pt x="13970" y="502920"/>
                  </a:cubicBezTo>
                  <a:cubicBezTo>
                    <a:pt x="22860" y="480060"/>
                    <a:pt x="35560" y="455930"/>
                    <a:pt x="52070" y="436880"/>
                  </a:cubicBezTo>
                  <a:cubicBezTo>
                    <a:pt x="67310" y="416560"/>
                    <a:pt x="87630" y="398780"/>
                    <a:pt x="107950" y="384810"/>
                  </a:cubicBezTo>
                  <a:cubicBezTo>
                    <a:pt x="129540" y="370840"/>
                    <a:pt x="143510" y="367030"/>
                    <a:pt x="179070" y="354330"/>
                  </a:cubicBezTo>
                  <a:cubicBezTo>
                    <a:pt x="278130" y="317500"/>
                    <a:pt x="605790" y="220980"/>
                    <a:pt x="767080" y="180340"/>
                  </a:cubicBezTo>
                  <a:cubicBezTo>
                    <a:pt x="877570" y="153670"/>
                    <a:pt x="949960" y="134620"/>
                    <a:pt x="1047750" y="123190"/>
                  </a:cubicBezTo>
                  <a:cubicBezTo>
                    <a:pt x="1151890" y="111760"/>
                    <a:pt x="1236980" y="124460"/>
                    <a:pt x="1374140" y="116840"/>
                  </a:cubicBezTo>
                  <a:cubicBezTo>
                    <a:pt x="1604010" y="104140"/>
                    <a:pt x="2000250" y="49530"/>
                    <a:pt x="2299970" y="30480"/>
                  </a:cubicBezTo>
                  <a:cubicBezTo>
                    <a:pt x="2583180" y="12700"/>
                    <a:pt x="2875280" y="5080"/>
                    <a:pt x="3124200" y="2540"/>
                  </a:cubicBezTo>
                  <a:cubicBezTo>
                    <a:pt x="3328670" y="0"/>
                    <a:pt x="3486150" y="1270"/>
                    <a:pt x="3684270" y="6350"/>
                  </a:cubicBezTo>
                  <a:cubicBezTo>
                    <a:pt x="3905250" y="10160"/>
                    <a:pt x="4211320" y="16510"/>
                    <a:pt x="4390390" y="31750"/>
                  </a:cubicBezTo>
                  <a:cubicBezTo>
                    <a:pt x="4500880" y="40640"/>
                    <a:pt x="4558030" y="45720"/>
                    <a:pt x="4658360" y="67310"/>
                  </a:cubicBezTo>
                  <a:cubicBezTo>
                    <a:pt x="4789170" y="93980"/>
                    <a:pt x="5011420" y="146050"/>
                    <a:pt x="5101590" y="196850"/>
                  </a:cubicBezTo>
                  <a:cubicBezTo>
                    <a:pt x="5149850" y="222250"/>
                    <a:pt x="5175250" y="247650"/>
                    <a:pt x="5198110" y="281940"/>
                  </a:cubicBezTo>
                  <a:cubicBezTo>
                    <a:pt x="5222240" y="316230"/>
                    <a:pt x="5237480" y="368300"/>
                    <a:pt x="5243830" y="402590"/>
                  </a:cubicBezTo>
                  <a:cubicBezTo>
                    <a:pt x="5248910" y="426720"/>
                    <a:pt x="5248910" y="443230"/>
                    <a:pt x="5243830" y="467360"/>
                  </a:cubicBezTo>
                  <a:cubicBezTo>
                    <a:pt x="5237480" y="501650"/>
                    <a:pt x="5217160" y="557530"/>
                    <a:pt x="5198110" y="588010"/>
                  </a:cubicBezTo>
                  <a:cubicBezTo>
                    <a:pt x="5185410" y="609600"/>
                    <a:pt x="5175250" y="621030"/>
                    <a:pt x="5154930" y="636270"/>
                  </a:cubicBezTo>
                  <a:cubicBezTo>
                    <a:pt x="5128260" y="657860"/>
                    <a:pt x="5074920" y="685800"/>
                    <a:pt x="5041900" y="695960"/>
                  </a:cubicBezTo>
                  <a:cubicBezTo>
                    <a:pt x="5017770" y="703580"/>
                    <a:pt x="5013960" y="702310"/>
                    <a:pt x="4977130" y="703580"/>
                  </a:cubicBezTo>
                  <a:cubicBezTo>
                    <a:pt x="4757420" y="716280"/>
                    <a:pt x="3256280" y="699770"/>
                    <a:pt x="2677160" y="688340"/>
                  </a:cubicBezTo>
                  <a:cubicBezTo>
                    <a:pt x="2326640" y="681990"/>
                    <a:pt x="2106930" y="666750"/>
                    <a:pt x="1831340" y="662940"/>
                  </a:cubicBezTo>
                  <a:cubicBezTo>
                    <a:pt x="1568450" y="660400"/>
                    <a:pt x="1176020" y="688340"/>
                    <a:pt x="1062990" y="668020"/>
                  </a:cubicBezTo>
                  <a:cubicBezTo>
                    <a:pt x="1029970" y="662940"/>
                    <a:pt x="1022350" y="657860"/>
                    <a:pt x="1000760" y="643890"/>
                  </a:cubicBezTo>
                  <a:cubicBezTo>
                    <a:pt x="969010" y="626110"/>
                    <a:pt x="922020" y="584200"/>
                    <a:pt x="900430" y="556260"/>
                  </a:cubicBezTo>
                  <a:cubicBezTo>
                    <a:pt x="883920" y="535940"/>
                    <a:pt x="876300" y="520700"/>
                    <a:pt x="868680" y="496570"/>
                  </a:cubicBezTo>
                  <a:cubicBezTo>
                    <a:pt x="858520" y="462280"/>
                    <a:pt x="850900" y="400050"/>
                    <a:pt x="853440" y="364490"/>
                  </a:cubicBezTo>
                  <a:cubicBezTo>
                    <a:pt x="854710" y="337820"/>
                    <a:pt x="858520" y="322580"/>
                    <a:pt x="868680" y="298450"/>
                  </a:cubicBezTo>
                  <a:cubicBezTo>
                    <a:pt x="883920" y="265430"/>
                    <a:pt x="911860" y="217170"/>
                    <a:pt x="944880" y="189230"/>
                  </a:cubicBezTo>
                  <a:cubicBezTo>
                    <a:pt x="976630" y="160020"/>
                    <a:pt x="1028700" y="137160"/>
                    <a:pt x="1062990" y="127000"/>
                  </a:cubicBezTo>
                  <a:cubicBezTo>
                    <a:pt x="1087120" y="119380"/>
                    <a:pt x="1130300" y="118110"/>
                    <a:pt x="1130300" y="1181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09557" y="9430702"/>
            <a:ext cx="2847975" cy="590550"/>
            <a:chOff x="0" y="0"/>
            <a:chExt cx="3797300" cy="787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20" y="50800"/>
              <a:ext cx="3702050" cy="703580"/>
            </a:xfrm>
            <a:custGeom>
              <a:avLst/>
              <a:gdLst/>
              <a:ahLst/>
              <a:cxnLst/>
              <a:rect r="r" b="b" t="t" l="l"/>
              <a:pathLst>
                <a:path h="703580" w="3702050">
                  <a:moveTo>
                    <a:pt x="276860" y="0"/>
                  </a:moveTo>
                  <a:cubicBezTo>
                    <a:pt x="1869440" y="69850"/>
                    <a:pt x="1943100" y="95250"/>
                    <a:pt x="2131060" y="110490"/>
                  </a:cubicBezTo>
                  <a:cubicBezTo>
                    <a:pt x="2429510" y="134620"/>
                    <a:pt x="3216910" y="223520"/>
                    <a:pt x="3302000" y="161290"/>
                  </a:cubicBezTo>
                  <a:cubicBezTo>
                    <a:pt x="3319780" y="148590"/>
                    <a:pt x="3303270" y="124460"/>
                    <a:pt x="3315970" y="111760"/>
                  </a:cubicBezTo>
                  <a:cubicBezTo>
                    <a:pt x="3329940" y="96520"/>
                    <a:pt x="3369310" y="90170"/>
                    <a:pt x="3397250" y="85090"/>
                  </a:cubicBezTo>
                  <a:cubicBezTo>
                    <a:pt x="3425190" y="81280"/>
                    <a:pt x="3454400" y="82550"/>
                    <a:pt x="3482340" y="86360"/>
                  </a:cubicBezTo>
                  <a:cubicBezTo>
                    <a:pt x="3510280" y="91440"/>
                    <a:pt x="3538220" y="101600"/>
                    <a:pt x="3563620" y="115570"/>
                  </a:cubicBezTo>
                  <a:cubicBezTo>
                    <a:pt x="3587750" y="129540"/>
                    <a:pt x="3611880" y="147320"/>
                    <a:pt x="3630930" y="168910"/>
                  </a:cubicBezTo>
                  <a:cubicBezTo>
                    <a:pt x="3649980" y="189230"/>
                    <a:pt x="3666490" y="214630"/>
                    <a:pt x="3677920" y="240030"/>
                  </a:cubicBezTo>
                  <a:cubicBezTo>
                    <a:pt x="3689350" y="265430"/>
                    <a:pt x="3696970" y="294640"/>
                    <a:pt x="3699510" y="322580"/>
                  </a:cubicBezTo>
                  <a:cubicBezTo>
                    <a:pt x="3702050" y="350520"/>
                    <a:pt x="3699510" y="381000"/>
                    <a:pt x="3693160" y="408940"/>
                  </a:cubicBezTo>
                  <a:cubicBezTo>
                    <a:pt x="3686810" y="435610"/>
                    <a:pt x="3675380" y="463550"/>
                    <a:pt x="3660140" y="487680"/>
                  </a:cubicBezTo>
                  <a:cubicBezTo>
                    <a:pt x="3646170" y="511810"/>
                    <a:pt x="3625850" y="533400"/>
                    <a:pt x="3604260" y="552450"/>
                  </a:cubicBezTo>
                  <a:cubicBezTo>
                    <a:pt x="3582670" y="570230"/>
                    <a:pt x="3556000" y="585470"/>
                    <a:pt x="3530600" y="594360"/>
                  </a:cubicBezTo>
                  <a:cubicBezTo>
                    <a:pt x="3503930" y="604520"/>
                    <a:pt x="3474720" y="610870"/>
                    <a:pt x="3445510" y="612140"/>
                  </a:cubicBezTo>
                  <a:cubicBezTo>
                    <a:pt x="3417570" y="613410"/>
                    <a:pt x="3388360" y="609600"/>
                    <a:pt x="3361690" y="601980"/>
                  </a:cubicBezTo>
                  <a:cubicBezTo>
                    <a:pt x="3333750" y="593090"/>
                    <a:pt x="3307080" y="580390"/>
                    <a:pt x="3284220" y="563880"/>
                  </a:cubicBezTo>
                  <a:cubicBezTo>
                    <a:pt x="3261360" y="548640"/>
                    <a:pt x="3239770" y="527050"/>
                    <a:pt x="3221990" y="504190"/>
                  </a:cubicBezTo>
                  <a:cubicBezTo>
                    <a:pt x="3205480" y="481330"/>
                    <a:pt x="3192780" y="454660"/>
                    <a:pt x="3183890" y="427990"/>
                  </a:cubicBezTo>
                  <a:cubicBezTo>
                    <a:pt x="3175000" y="401320"/>
                    <a:pt x="3171190" y="372110"/>
                    <a:pt x="3171190" y="342900"/>
                  </a:cubicBezTo>
                  <a:cubicBezTo>
                    <a:pt x="3171190" y="314960"/>
                    <a:pt x="3176270" y="285750"/>
                    <a:pt x="3186430" y="259080"/>
                  </a:cubicBezTo>
                  <a:cubicBezTo>
                    <a:pt x="3195320" y="232410"/>
                    <a:pt x="3210560" y="205740"/>
                    <a:pt x="3227070" y="184150"/>
                  </a:cubicBezTo>
                  <a:cubicBezTo>
                    <a:pt x="3244850" y="161290"/>
                    <a:pt x="3267710" y="140970"/>
                    <a:pt x="3290570" y="125730"/>
                  </a:cubicBezTo>
                  <a:cubicBezTo>
                    <a:pt x="3314700" y="110490"/>
                    <a:pt x="3341370" y="99060"/>
                    <a:pt x="3369310" y="91440"/>
                  </a:cubicBezTo>
                  <a:cubicBezTo>
                    <a:pt x="3395980" y="83820"/>
                    <a:pt x="3426460" y="81280"/>
                    <a:pt x="3454400" y="83820"/>
                  </a:cubicBezTo>
                  <a:cubicBezTo>
                    <a:pt x="3482340" y="85090"/>
                    <a:pt x="3511550" y="92710"/>
                    <a:pt x="3538220" y="102870"/>
                  </a:cubicBezTo>
                  <a:cubicBezTo>
                    <a:pt x="3563620" y="114300"/>
                    <a:pt x="3589020" y="129540"/>
                    <a:pt x="3610610" y="148590"/>
                  </a:cubicBezTo>
                  <a:cubicBezTo>
                    <a:pt x="3630930" y="166370"/>
                    <a:pt x="3651250" y="190500"/>
                    <a:pt x="3665220" y="214630"/>
                  </a:cubicBezTo>
                  <a:cubicBezTo>
                    <a:pt x="3679190" y="238760"/>
                    <a:pt x="3689350" y="266700"/>
                    <a:pt x="3695700" y="294640"/>
                  </a:cubicBezTo>
                  <a:cubicBezTo>
                    <a:pt x="3700780" y="322580"/>
                    <a:pt x="3702050" y="351790"/>
                    <a:pt x="3698240" y="379730"/>
                  </a:cubicBezTo>
                  <a:cubicBezTo>
                    <a:pt x="3695700" y="407670"/>
                    <a:pt x="3686810" y="436880"/>
                    <a:pt x="3674110" y="462280"/>
                  </a:cubicBezTo>
                  <a:cubicBezTo>
                    <a:pt x="3662680" y="487680"/>
                    <a:pt x="3644900" y="511810"/>
                    <a:pt x="3624580" y="532130"/>
                  </a:cubicBezTo>
                  <a:cubicBezTo>
                    <a:pt x="3605530" y="552450"/>
                    <a:pt x="3589020" y="566420"/>
                    <a:pt x="3556000" y="582930"/>
                  </a:cubicBezTo>
                  <a:cubicBezTo>
                    <a:pt x="3493770" y="615950"/>
                    <a:pt x="3380740" y="669290"/>
                    <a:pt x="3266440" y="684530"/>
                  </a:cubicBezTo>
                  <a:cubicBezTo>
                    <a:pt x="3111500" y="703580"/>
                    <a:pt x="2899410" y="650240"/>
                    <a:pt x="2706370" y="637540"/>
                  </a:cubicBezTo>
                  <a:cubicBezTo>
                    <a:pt x="2500630" y="624840"/>
                    <a:pt x="2254250" y="622300"/>
                    <a:pt x="2065020" y="607060"/>
                  </a:cubicBezTo>
                  <a:cubicBezTo>
                    <a:pt x="1915160" y="594360"/>
                    <a:pt x="1813560" y="572770"/>
                    <a:pt x="1662430" y="560070"/>
                  </a:cubicBezTo>
                  <a:cubicBezTo>
                    <a:pt x="1468120" y="543560"/>
                    <a:pt x="1225550" y="527050"/>
                    <a:pt x="994410" y="523240"/>
                  </a:cubicBezTo>
                  <a:cubicBezTo>
                    <a:pt x="744220" y="519430"/>
                    <a:pt x="325120" y="558800"/>
                    <a:pt x="210820" y="538480"/>
                  </a:cubicBezTo>
                  <a:cubicBezTo>
                    <a:pt x="177800" y="533400"/>
                    <a:pt x="171450" y="528320"/>
                    <a:pt x="149860" y="515620"/>
                  </a:cubicBezTo>
                  <a:cubicBezTo>
                    <a:pt x="118110" y="496570"/>
                    <a:pt x="73660" y="457200"/>
                    <a:pt x="50800" y="427990"/>
                  </a:cubicBezTo>
                  <a:cubicBezTo>
                    <a:pt x="35560" y="408940"/>
                    <a:pt x="27940" y="393700"/>
                    <a:pt x="20320" y="369570"/>
                  </a:cubicBezTo>
                  <a:cubicBezTo>
                    <a:pt x="10160" y="336550"/>
                    <a:pt x="0" y="281940"/>
                    <a:pt x="5080" y="240030"/>
                  </a:cubicBezTo>
                  <a:cubicBezTo>
                    <a:pt x="10160" y="198120"/>
                    <a:pt x="33020" y="148590"/>
                    <a:pt x="50800" y="118110"/>
                  </a:cubicBezTo>
                  <a:cubicBezTo>
                    <a:pt x="64770" y="96520"/>
                    <a:pt x="78740" y="82550"/>
                    <a:pt x="95250" y="68580"/>
                  </a:cubicBezTo>
                  <a:cubicBezTo>
                    <a:pt x="111760" y="54610"/>
                    <a:pt x="125730" y="41910"/>
                    <a:pt x="149860" y="30480"/>
                  </a:cubicBezTo>
                  <a:cubicBezTo>
                    <a:pt x="181610" y="16510"/>
                    <a:pt x="276860" y="0"/>
                    <a:pt x="2768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5344775" y="9252585"/>
            <a:ext cx="2723198" cy="661988"/>
            <a:chOff x="0" y="0"/>
            <a:chExt cx="3630930" cy="882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8260"/>
              <a:ext cx="3535680" cy="795020"/>
            </a:xfrm>
            <a:custGeom>
              <a:avLst/>
              <a:gdLst/>
              <a:ahLst/>
              <a:cxnLst/>
              <a:rect r="r" b="b" t="t" l="l"/>
              <a:pathLst>
                <a:path h="795020" w="3535680">
                  <a:moveTo>
                    <a:pt x="273050" y="242570"/>
                  </a:moveTo>
                  <a:cubicBezTo>
                    <a:pt x="989330" y="273050"/>
                    <a:pt x="1266190" y="279400"/>
                    <a:pt x="1449070" y="267970"/>
                  </a:cubicBezTo>
                  <a:cubicBezTo>
                    <a:pt x="1574800" y="260350"/>
                    <a:pt x="1642110" y="240030"/>
                    <a:pt x="1769110" y="228600"/>
                  </a:cubicBezTo>
                  <a:cubicBezTo>
                    <a:pt x="1951990" y="213360"/>
                    <a:pt x="2269490" y="213360"/>
                    <a:pt x="2440940" y="196850"/>
                  </a:cubicBezTo>
                  <a:cubicBezTo>
                    <a:pt x="2548890" y="186690"/>
                    <a:pt x="2599690" y="181610"/>
                    <a:pt x="2702560" y="160020"/>
                  </a:cubicBezTo>
                  <a:cubicBezTo>
                    <a:pt x="2858770" y="128270"/>
                    <a:pt x="3175000" y="8890"/>
                    <a:pt x="3279140" y="2540"/>
                  </a:cubicBezTo>
                  <a:cubicBezTo>
                    <a:pt x="3318510" y="0"/>
                    <a:pt x="3335020" y="6350"/>
                    <a:pt x="3359150" y="13970"/>
                  </a:cubicBezTo>
                  <a:cubicBezTo>
                    <a:pt x="3384550" y="22860"/>
                    <a:pt x="3409950" y="35560"/>
                    <a:pt x="3431540" y="50800"/>
                  </a:cubicBezTo>
                  <a:cubicBezTo>
                    <a:pt x="3453130" y="67310"/>
                    <a:pt x="3473450" y="87630"/>
                    <a:pt x="3488690" y="109220"/>
                  </a:cubicBezTo>
                  <a:cubicBezTo>
                    <a:pt x="3503930" y="130810"/>
                    <a:pt x="3516630" y="156210"/>
                    <a:pt x="3524250" y="181610"/>
                  </a:cubicBezTo>
                  <a:cubicBezTo>
                    <a:pt x="3531870" y="207010"/>
                    <a:pt x="3534410" y="236220"/>
                    <a:pt x="3534410" y="262890"/>
                  </a:cubicBezTo>
                  <a:cubicBezTo>
                    <a:pt x="3533140" y="289560"/>
                    <a:pt x="3526790" y="316230"/>
                    <a:pt x="3517900" y="341630"/>
                  </a:cubicBezTo>
                  <a:cubicBezTo>
                    <a:pt x="3507740" y="367030"/>
                    <a:pt x="3493770" y="391160"/>
                    <a:pt x="3477260" y="411480"/>
                  </a:cubicBezTo>
                  <a:cubicBezTo>
                    <a:pt x="3460750" y="431800"/>
                    <a:pt x="3439160" y="450850"/>
                    <a:pt x="3416300" y="464820"/>
                  </a:cubicBezTo>
                  <a:cubicBezTo>
                    <a:pt x="3393440" y="478790"/>
                    <a:pt x="3368040" y="490220"/>
                    <a:pt x="3341370" y="496570"/>
                  </a:cubicBezTo>
                  <a:cubicBezTo>
                    <a:pt x="3315970" y="502920"/>
                    <a:pt x="3288030" y="504190"/>
                    <a:pt x="3261360" y="501650"/>
                  </a:cubicBezTo>
                  <a:cubicBezTo>
                    <a:pt x="3234690" y="499110"/>
                    <a:pt x="3206750" y="492760"/>
                    <a:pt x="3182620" y="481330"/>
                  </a:cubicBezTo>
                  <a:cubicBezTo>
                    <a:pt x="3158490" y="471170"/>
                    <a:pt x="3134360" y="455930"/>
                    <a:pt x="3115310" y="436880"/>
                  </a:cubicBezTo>
                  <a:cubicBezTo>
                    <a:pt x="3094990" y="419100"/>
                    <a:pt x="3077210" y="397510"/>
                    <a:pt x="3064510" y="373380"/>
                  </a:cubicBezTo>
                  <a:cubicBezTo>
                    <a:pt x="3051810" y="350520"/>
                    <a:pt x="3042920" y="323850"/>
                    <a:pt x="3037840" y="297180"/>
                  </a:cubicBezTo>
                  <a:cubicBezTo>
                    <a:pt x="3032760" y="271780"/>
                    <a:pt x="3032760" y="242570"/>
                    <a:pt x="3036570" y="217170"/>
                  </a:cubicBezTo>
                  <a:cubicBezTo>
                    <a:pt x="3040380" y="190500"/>
                    <a:pt x="3049270" y="163830"/>
                    <a:pt x="3060700" y="139700"/>
                  </a:cubicBezTo>
                  <a:cubicBezTo>
                    <a:pt x="3073400" y="115570"/>
                    <a:pt x="3089910" y="92710"/>
                    <a:pt x="3108960" y="73660"/>
                  </a:cubicBezTo>
                  <a:cubicBezTo>
                    <a:pt x="3128010" y="55880"/>
                    <a:pt x="3150870" y="39370"/>
                    <a:pt x="3175000" y="27940"/>
                  </a:cubicBezTo>
                  <a:cubicBezTo>
                    <a:pt x="3199130" y="16510"/>
                    <a:pt x="3225800" y="7620"/>
                    <a:pt x="3252470" y="5080"/>
                  </a:cubicBezTo>
                  <a:cubicBezTo>
                    <a:pt x="3279140" y="1270"/>
                    <a:pt x="3307080" y="2540"/>
                    <a:pt x="3333750" y="7620"/>
                  </a:cubicBezTo>
                  <a:cubicBezTo>
                    <a:pt x="3359150" y="12700"/>
                    <a:pt x="3385820" y="22860"/>
                    <a:pt x="3408680" y="36830"/>
                  </a:cubicBezTo>
                  <a:cubicBezTo>
                    <a:pt x="3432810" y="49530"/>
                    <a:pt x="3454400" y="67310"/>
                    <a:pt x="3472180" y="87630"/>
                  </a:cubicBezTo>
                  <a:cubicBezTo>
                    <a:pt x="3489960" y="107950"/>
                    <a:pt x="3503930" y="132080"/>
                    <a:pt x="3515360" y="156210"/>
                  </a:cubicBezTo>
                  <a:cubicBezTo>
                    <a:pt x="3525520" y="181610"/>
                    <a:pt x="3531870" y="208280"/>
                    <a:pt x="3533140" y="234950"/>
                  </a:cubicBezTo>
                  <a:cubicBezTo>
                    <a:pt x="3535680" y="261620"/>
                    <a:pt x="3533140" y="290830"/>
                    <a:pt x="3525520" y="316230"/>
                  </a:cubicBezTo>
                  <a:cubicBezTo>
                    <a:pt x="3519170" y="341630"/>
                    <a:pt x="3507740" y="368300"/>
                    <a:pt x="3493770" y="389890"/>
                  </a:cubicBezTo>
                  <a:cubicBezTo>
                    <a:pt x="3478530" y="412750"/>
                    <a:pt x="3469640" y="427990"/>
                    <a:pt x="3437890" y="449580"/>
                  </a:cubicBezTo>
                  <a:cubicBezTo>
                    <a:pt x="3361690" y="502920"/>
                    <a:pt x="3180080" y="590550"/>
                    <a:pt x="2976880" y="638810"/>
                  </a:cubicBezTo>
                  <a:cubicBezTo>
                    <a:pt x="2620010" y="723900"/>
                    <a:pt x="1854200" y="741680"/>
                    <a:pt x="1449070" y="758190"/>
                  </a:cubicBezTo>
                  <a:cubicBezTo>
                    <a:pt x="1181100" y="768350"/>
                    <a:pt x="989330" y="754380"/>
                    <a:pt x="782320" y="759460"/>
                  </a:cubicBezTo>
                  <a:cubicBezTo>
                    <a:pt x="600710" y="763270"/>
                    <a:pt x="384810" y="795020"/>
                    <a:pt x="273050" y="783590"/>
                  </a:cubicBezTo>
                  <a:cubicBezTo>
                    <a:pt x="215900" y="778510"/>
                    <a:pt x="179070" y="767080"/>
                    <a:pt x="147320" y="753110"/>
                  </a:cubicBezTo>
                  <a:cubicBezTo>
                    <a:pt x="124460" y="741680"/>
                    <a:pt x="110490" y="730250"/>
                    <a:pt x="93980" y="715010"/>
                  </a:cubicBezTo>
                  <a:cubicBezTo>
                    <a:pt x="77470" y="701040"/>
                    <a:pt x="63500" y="688340"/>
                    <a:pt x="50800" y="666750"/>
                  </a:cubicBezTo>
                  <a:cubicBezTo>
                    <a:pt x="31750" y="636270"/>
                    <a:pt x="11430" y="580390"/>
                    <a:pt x="5080" y="546100"/>
                  </a:cubicBezTo>
                  <a:cubicBezTo>
                    <a:pt x="0" y="520700"/>
                    <a:pt x="0" y="505460"/>
                    <a:pt x="5080" y="480060"/>
                  </a:cubicBezTo>
                  <a:cubicBezTo>
                    <a:pt x="11430" y="445770"/>
                    <a:pt x="26670" y="393700"/>
                    <a:pt x="50800" y="359410"/>
                  </a:cubicBezTo>
                  <a:cubicBezTo>
                    <a:pt x="74930" y="325120"/>
                    <a:pt x="110490" y="293370"/>
                    <a:pt x="147320" y="274320"/>
                  </a:cubicBezTo>
                  <a:cubicBezTo>
                    <a:pt x="184150" y="254000"/>
                    <a:pt x="273050" y="242570"/>
                    <a:pt x="273050" y="2425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677198" y="8899207"/>
            <a:ext cx="2559367" cy="658178"/>
            <a:chOff x="0" y="0"/>
            <a:chExt cx="3412490" cy="8775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36830"/>
              <a:ext cx="3313430" cy="800100"/>
            </a:xfrm>
            <a:custGeom>
              <a:avLst/>
              <a:gdLst/>
              <a:ahLst/>
              <a:cxnLst/>
              <a:rect r="r" b="b" t="t" l="l"/>
              <a:pathLst>
                <a:path h="800100" w="3313430">
                  <a:moveTo>
                    <a:pt x="304800" y="168910"/>
                  </a:moveTo>
                  <a:cubicBezTo>
                    <a:pt x="944880" y="274320"/>
                    <a:pt x="1029970" y="281940"/>
                    <a:pt x="1141730" y="289560"/>
                  </a:cubicBezTo>
                  <a:cubicBezTo>
                    <a:pt x="1268730" y="297180"/>
                    <a:pt x="1417320" y="311150"/>
                    <a:pt x="1549400" y="303530"/>
                  </a:cubicBezTo>
                  <a:cubicBezTo>
                    <a:pt x="1675130" y="295910"/>
                    <a:pt x="1799590" y="274320"/>
                    <a:pt x="1913890" y="247650"/>
                  </a:cubicBezTo>
                  <a:cubicBezTo>
                    <a:pt x="2018030" y="222250"/>
                    <a:pt x="2110740" y="191770"/>
                    <a:pt x="2208530" y="153670"/>
                  </a:cubicBezTo>
                  <a:cubicBezTo>
                    <a:pt x="2308860" y="114300"/>
                    <a:pt x="2404110" y="27940"/>
                    <a:pt x="2510790" y="13970"/>
                  </a:cubicBezTo>
                  <a:cubicBezTo>
                    <a:pt x="2620010" y="0"/>
                    <a:pt x="2749550" y="36830"/>
                    <a:pt x="2860040" y="74930"/>
                  </a:cubicBezTo>
                  <a:cubicBezTo>
                    <a:pt x="2970530" y="115570"/>
                    <a:pt x="3110230" y="209550"/>
                    <a:pt x="3175000" y="251460"/>
                  </a:cubicBezTo>
                  <a:cubicBezTo>
                    <a:pt x="3205480" y="270510"/>
                    <a:pt x="3221990" y="280670"/>
                    <a:pt x="3241040" y="299720"/>
                  </a:cubicBezTo>
                  <a:cubicBezTo>
                    <a:pt x="3258820" y="318770"/>
                    <a:pt x="3275330" y="341630"/>
                    <a:pt x="3286760" y="365760"/>
                  </a:cubicBezTo>
                  <a:cubicBezTo>
                    <a:pt x="3298190" y="389890"/>
                    <a:pt x="3307080" y="417830"/>
                    <a:pt x="3309620" y="444500"/>
                  </a:cubicBezTo>
                  <a:cubicBezTo>
                    <a:pt x="3313430" y="471170"/>
                    <a:pt x="3312160" y="500380"/>
                    <a:pt x="3307080" y="525780"/>
                  </a:cubicBezTo>
                  <a:cubicBezTo>
                    <a:pt x="3302000" y="552450"/>
                    <a:pt x="3291840" y="579120"/>
                    <a:pt x="3277870" y="601980"/>
                  </a:cubicBezTo>
                  <a:cubicBezTo>
                    <a:pt x="3263900" y="626110"/>
                    <a:pt x="3246120" y="647700"/>
                    <a:pt x="3225800" y="665480"/>
                  </a:cubicBezTo>
                  <a:cubicBezTo>
                    <a:pt x="3205480" y="683260"/>
                    <a:pt x="3181350" y="698500"/>
                    <a:pt x="3155950" y="708660"/>
                  </a:cubicBezTo>
                  <a:cubicBezTo>
                    <a:pt x="3131820" y="718820"/>
                    <a:pt x="3103880" y="725170"/>
                    <a:pt x="3077210" y="726440"/>
                  </a:cubicBezTo>
                  <a:cubicBezTo>
                    <a:pt x="3050540" y="728980"/>
                    <a:pt x="3021330" y="726440"/>
                    <a:pt x="2995930" y="718820"/>
                  </a:cubicBezTo>
                  <a:cubicBezTo>
                    <a:pt x="2969260" y="712470"/>
                    <a:pt x="2943860" y="701040"/>
                    <a:pt x="2921000" y="685800"/>
                  </a:cubicBezTo>
                  <a:cubicBezTo>
                    <a:pt x="2899410" y="671830"/>
                    <a:pt x="2877820" y="651510"/>
                    <a:pt x="2861310" y="631190"/>
                  </a:cubicBezTo>
                  <a:cubicBezTo>
                    <a:pt x="2844800" y="609600"/>
                    <a:pt x="2830830" y="584200"/>
                    <a:pt x="2821940" y="558800"/>
                  </a:cubicBezTo>
                  <a:cubicBezTo>
                    <a:pt x="2813050" y="533400"/>
                    <a:pt x="2807970" y="505460"/>
                    <a:pt x="2807970" y="478790"/>
                  </a:cubicBezTo>
                  <a:cubicBezTo>
                    <a:pt x="2806700" y="452120"/>
                    <a:pt x="2811780" y="424180"/>
                    <a:pt x="2819400" y="398780"/>
                  </a:cubicBezTo>
                  <a:cubicBezTo>
                    <a:pt x="2828290" y="372110"/>
                    <a:pt x="2840990" y="346710"/>
                    <a:pt x="2857500" y="325120"/>
                  </a:cubicBezTo>
                  <a:cubicBezTo>
                    <a:pt x="2872740" y="303530"/>
                    <a:pt x="2893060" y="284480"/>
                    <a:pt x="2915920" y="269240"/>
                  </a:cubicBezTo>
                  <a:cubicBezTo>
                    <a:pt x="2937510" y="252730"/>
                    <a:pt x="2962910" y="241300"/>
                    <a:pt x="2988310" y="233680"/>
                  </a:cubicBezTo>
                  <a:cubicBezTo>
                    <a:pt x="3014980" y="226060"/>
                    <a:pt x="3042920" y="222250"/>
                    <a:pt x="3069590" y="223520"/>
                  </a:cubicBezTo>
                  <a:cubicBezTo>
                    <a:pt x="3096260" y="224790"/>
                    <a:pt x="3124200" y="229870"/>
                    <a:pt x="3149600" y="240030"/>
                  </a:cubicBezTo>
                  <a:cubicBezTo>
                    <a:pt x="3175000" y="248920"/>
                    <a:pt x="3199130" y="264160"/>
                    <a:pt x="3220720" y="280670"/>
                  </a:cubicBezTo>
                  <a:cubicBezTo>
                    <a:pt x="3241040" y="298450"/>
                    <a:pt x="3260090" y="320040"/>
                    <a:pt x="3274060" y="342900"/>
                  </a:cubicBezTo>
                  <a:cubicBezTo>
                    <a:pt x="3288030" y="365760"/>
                    <a:pt x="3299460" y="391160"/>
                    <a:pt x="3305810" y="417830"/>
                  </a:cubicBezTo>
                  <a:cubicBezTo>
                    <a:pt x="3310890" y="443230"/>
                    <a:pt x="3313430" y="472440"/>
                    <a:pt x="3310890" y="499110"/>
                  </a:cubicBezTo>
                  <a:cubicBezTo>
                    <a:pt x="3308350" y="525780"/>
                    <a:pt x="3300730" y="553720"/>
                    <a:pt x="3290570" y="577850"/>
                  </a:cubicBezTo>
                  <a:cubicBezTo>
                    <a:pt x="3279140" y="601980"/>
                    <a:pt x="3263900" y="626110"/>
                    <a:pt x="3244850" y="646430"/>
                  </a:cubicBezTo>
                  <a:cubicBezTo>
                    <a:pt x="3227070" y="665480"/>
                    <a:pt x="3204210" y="683260"/>
                    <a:pt x="3181350" y="695960"/>
                  </a:cubicBezTo>
                  <a:cubicBezTo>
                    <a:pt x="3157220" y="709930"/>
                    <a:pt x="3130550" y="718820"/>
                    <a:pt x="3103880" y="723900"/>
                  </a:cubicBezTo>
                  <a:cubicBezTo>
                    <a:pt x="3077210" y="728980"/>
                    <a:pt x="3049270" y="728980"/>
                    <a:pt x="3022600" y="725170"/>
                  </a:cubicBezTo>
                  <a:cubicBezTo>
                    <a:pt x="2995930" y="721360"/>
                    <a:pt x="2978150" y="715010"/>
                    <a:pt x="2945130" y="699770"/>
                  </a:cubicBezTo>
                  <a:cubicBezTo>
                    <a:pt x="2871470" y="666750"/>
                    <a:pt x="2715260" y="505460"/>
                    <a:pt x="2612390" y="501650"/>
                  </a:cubicBezTo>
                  <a:cubicBezTo>
                    <a:pt x="2528570" y="497840"/>
                    <a:pt x="2466340" y="581660"/>
                    <a:pt x="2377440" y="615950"/>
                  </a:cubicBezTo>
                  <a:cubicBezTo>
                    <a:pt x="2270760" y="657860"/>
                    <a:pt x="2139950" y="697230"/>
                    <a:pt x="2007870" y="725170"/>
                  </a:cubicBezTo>
                  <a:cubicBezTo>
                    <a:pt x="1861820" y="756920"/>
                    <a:pt x="1733550" y="782320"/>
                    <a:pt x="1537970" y="788670"/>
                  </a:cubicBezTo>
                  <a:cubicBezTo>
                    <a:pt x="1212850" y="800100"/>
                    <a:pt x="394970" y="731520"/>
                    <a:pt x="238760" y="707390"/>
                  </a:cubicBezTo>
                  <a:cubicBezTo>
                    <a:pt x="204470" y="702310"/>
                    <a:pt x="198120" y="702310"/>
                    <a:pt x="175260" y="690880"/>
                  </a:cubicBezTo>
                  <a:cubicBezTo>
                    <a:pt x="143510" y="676910"/>
                    <a:pt x="93980" y="642620"/>
                    <a:pt x="68580" y="617220"/>
                  </a:cubicBezTo>
                  <a:cubicBezTo>
                    <a:pt x="52070" y="599440"/>
                    <a:pt x="41910" y="586740"/>
                    <a:pt x="31750" y="563880"/>
                  </a:cubicBezTo>
                  <a:cubicBezTo>
                    <a:pt x="17780" y="532130"/>
                    <a:pt x="3810" y="473710"/>
                    <a:pt x="1270" y="438150"/>
                  </a:cubicBezTo>
                  <a:cubicBezTo>
                    <a:pt x="0" y="412750"/>
                    <a:pt x="1270" y="397510"/>
                    <a:pt x="8890" y="373380"/>
                  </a:cubicBezTo>
                  <a:cubicBezTo>
                    <a:pt x="19050" y="339090"/>
                    <a:pt x="41910" y="289560"/>
                    <a:pt x="69850" y="259080"/>
                  </a:cubicBezTo>
                  <a:cubicBezTo>
                    <a:pt x="97790" y="227330"/>
                    <a:pt x="137160" y="199390"/>
                    <a:pt x="176530" y="185420"/>
                  </a:cubicBezTo>
                  <a:cubicBezTo>
                    <a:pt x="215900" y="170180"/>
                    <a:pt x="304800" y="168910"/>
                    <a:pt x="304800" y="1689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4147482" y="9279255"/>
            <a:ext cx="2663190" cy="771525"/>
            <a:chOff x="0" y="0"/>
            <a:chExt cx="3550920" cy="1028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6990"/>
              <a:ext cx="3459480" cy="932180"/>
            </a:xfrm>
            <a:custGeom>
              <a:avLst/>
              <a:gdLst/>
              <a:ahLst/>
              <a:cxnLst/>
              <a:rect r="r" b="b" t="t" l="l"/>
              <a:pathLst>
                <a:path h="932180" w="3459480">
                  <a:moveTo>
                    <a:pt x="3239770" y="506730"/>
                  </a:moveTo>
                  <a:cubicBezTo>
                    <a:pt x="1776730" y="673100"/>
                    <a:pt x="1611630" y="693420"/>
                    <a:pt x="1416050" y="727710"/>
                  </a:cubicBezTo>
                  <a:cubicBezTo>
                    <a:pt x="1220470" y="762000"/>
                    <a:pt x="1008380" y="821690"/>
                    <a:pt x="838200" y="848360"/>
                  </a:cubicBezTo>
                  <a:cubicBezTo>
                    <a:pt x="706120" y="867410"/>
                    <a:pt x="586740" y="866140"/>
                    <a:pt x="485140" y="882650"/>
                  </a:cubicBezTo>
                  <a:cubicBezTo>
                    <a:pt x="405130" y="894080"/>
                    <a:pt x="326390" y="920750"/>
                    <a:pt x="274320" y="927100"/>
                  </a:cubicBezTo>
                  <a:cubicBezTo>
                    <a:pt x="243840" y="930910"/>
                    <a:pt x="224790" y="932180"/>
                    <a:pt x="200660" y="929640"/>
                  </a:cubicBezTo>
                  <a:cubicBezTo>
                    <a:pt x="176530" y="925830"/>
                    <a:pt x="151130" y="918210"/>
                    <a:pt x="129540" y="908050"/>
                  </a:cubicBezTo>
                  <a:cubicBezTo>
                    <a:pt x="107950" y="896620"/>
                    <a:pt x="86360" y="881380"/>
                    <a:pt x="68580" y="864870"/>
                  </a:cubicBezTo>
                  <a:cubicBezTo>
                    <a:pt x="52070" y="847090"/>
                    <a:pt x="36830" y="826770"/>
                    <a:pt x="25400" y="805180"/>
                  </a:cubicBezTo>
                  <a:cubicBezTo>
                    <a:pt x="13970" y="783590"/>
                    <a:pt x="6350" y="758190"/>
                    <a:pt x="3810" y="734060"/>
                  </a:cubicBezTo>
                  <a:cubicBezTo>
                    <a:pt x="0" y="709930"/>
                    <a:pt x="0" y="684530"/>
                    <a:pt x="5080" y="660400"/>
                  </a:cubicBezTo>
                  <a:cubicBezTo>
                    <a:pt x="8890" y="636270"/>
                    <a:pt x="17780" y="612140"/>
                    <a:pt x="30480" y="590550"/>
                  </a:cubicBezTo>
                  <a:cubicBezTo>
                    <a:pt x="41910" y="568960"/>
                    <a:pt x="58420" y="548640"/>
                    <a:pt x="76200" y="532130"/>
                  </a:cubicBezTo>
                  <a:cubicBezTo>
                    <a:pt x="93980" y="515620"/>
                    <a:pt x="115570" y="501650"/>
                    <a:pt x="138430" y="491490"/>
                  </a:cubicBezTo>
                  <a:cubicBezTo>
                    <a:pt x="161290" y="482600"/>
                    <a:pt x="185420" y="476250"/>
                    <a:pt x="210820" y="473710"/>
                  </a:cubicBezTo>
                  <a:cubicBezTo>
                    <a:pt x="234950" y="471170"/>
                    <a:pt x="260350" y="473710"/>
                    <a:pt x="284480" y="478790"/>
                  </a:cubicBezTo>
                  <a:cubicBezTo>
                    <a:pt x="307340" y="485140"/>
                    <a:pt x="331470" y="495300"/>
                    <a:pt x="353060" y="508000"/>
                  </a:cubicBezTo>
                  <a:cubicBezTo>
                    <a:pt x="373380" y="520700"/>
                    <a:pt x="392430" y="538480"/>
                    <a:pt x="407670" y="557530"/>
                  </a:cubicBezTo>
                  <a:cubicBezTo>
                    <a:pt x="422910" y="576580"/>
                    <a:pt x="435610" y="599440"/>
                    <a:pt x="444500" y="622300"/>
                  </a:cubicBezTo>
                  <a:cubicBezTo>
                    <a:pt x="453390" y="645160"/>
                    <a:pt x="458470" y="670560"/>
                    <a:pt x="458470" y="694690"/>
                  </a:cubicBezTo>
                  <a:cubicBezTo>
                    <a:pt x="459740" y="718820"/>
                    <a:pt x="455930" y="744220"/>
                    <a:pt x="449580" y="768350"/>
                  </a:cubicBezTo>
                  <a:cubicBezTo>
                    <a:pt x="441960" y="791210"/>
                    <a:pt x="430530" y="815340"/>
                    <a:pt x="416560" y="834390"/>
                  </a:cubicBezTo>
                  <a:cubicBezTo>
                    <a:pt x="402590" y="854710"/>
                    <a:pt x="384810" y="872490"/>
                    <a:pt x="364490" y="887730"/>
                  </a:cubicBezTo>
                  <a:cubicBezTo>
                    <a:pt x="345440" y="901700"/>
                    <a:pt x="321310" y="913130"/>
                    <a:pt x="298450" y="920750"/>
                  </a:cubicBezTo>
                  <a:cubicBezTo>
                    <a:pt x="275590" y="928370"/>
                    <a:pt x="248920" y="930910"/>
                    <a:pt x="224790" y="930910"/>
                  </a:cubicBezTo>
                  <a:cubicBezTo>
                    <a:pt x="200660" y="930910"/>
                    <a:pt x="175260" y="925830"/>
                    <a:pt x="152400" y="916940"/>
                  </a:cubicBezTo>
                  <a:cubicBezTo>
                    <a:pt x="129540" y="909320"/>
                    <a:pt x="106680" y="896620"/>
                    <a:pt x="87630" y="881380"/>
                  </a:cubicBezTo>
                  <a:cubicBezTo>
                    <a:pt x="68580" y="866140"/>
                    <a:pt x="50800" y="847090"/>
                    <a:pt x="38100" y="826770"/>
                  </a:cubicBezTo>
                  <a:cubicBezTo>
                    <a:pt x="24130" y="806450"/>
                    <a:pt x="13970" y="782320"/>
                    <a:pt x="7620" y="758190"/>
                  </a:cubicBezTo>
                  <a:cubicBezTo>
                    <a:pt x="2540" y="735330"/>
                    <a:pt x="0" y="708660"/>
                    <a:pt x="1270" y="684530"/>
                  </a:cubicBezTo>
                  <a:cubicBezTo>
                    <a:pt x="3810" y="660400"/>
                    <a:pt x="10160" y="635000"/>
                    <a:pt x="19050" y="612140"/>
                  </a:cubicBezTo>
                  <a:cubicBezTo>
                    <a:pt x="29210" y="590550"/>
                    <a:pt x="43180" y="567690"/>
                    <a:pt x="58420" y="549910"/>
                  </a:cubicBezTo>
                  <a:cubicBezTo>
                    <a:pt x="74930" y="532130"/>
                    <a:pt x="90170" y="518160"/>
                    <a:pt x="116840" y="502920"/>
                  </a:cubicBezTo>
                  <a:cubicBezTo>
                    <a:pt x="160020" y="478790"/>
                    <a:pt x="236220" y="450850"/>
                    <a:pt x="306070" y="438150"/>
                  </a:cubicBezTo>
                  <a:cubicBezTo>
                    <a:pt x="386080" y="424180"/>
                    <a:pt x="473710" y="439420"/>
                    <a:pt x="571500" y="433070"/>
                  </a:cubicBezTo>
                  <a:cubicBezTo>
                    <a:pt x="694690" y="425450"/>
                    <a:pt x="821690" y="414020"/>
                    <a:pt x="989330" y="388620"/>
                  </a:cubicBezTo>
                  <a:cubicBezTo>
                    <a:pt x="1244600" y="350520"/>
                    <a:pt x="1612900" y="262890"/>
                    <a:pt x="1953260" y="203200"/>
                  </a:cubicBezTo>
                  <a:cubicBezTo>
                    <a:pt x="2334260" y="134620"/>
                    <a:pt x="3020060" y="19050"/>
                    <a:pt x="3168650" y="5080"/>
                  </a:cubicBezTo>
                  <a:cubicBezTo>
                    <a:pt x="3201670" y="2540"/>
                    <a:pt x="3205480" y="0"/>
                    <a:pt x="3229610" y="3810"/>
                  </a:cubicBezTo>
                  <a:cubicBezTo>
                    <a:pt x="3261360" y="8890"/>
                    <a:pt x="3314700" y="27940"/>
                    <a:pt x="3342640" y="44450"/>
                  </a:cubicBezTo>
                  <a:cubicBezTo>
                    <a:pt x="3362960" y="55880"/>
                    <a:pt x="3374390" y="66040"/>
                    <a:pt x="3389630" y="83820"/>
                  </a:cubicBezTo>
                  <a:cubicBezTo>
                    <a:pt x="3411220" y="109220"/>
                    <a:pt x="3437890" y="152400"/>
                    <a:pt x="3448050" y="190500"/>
                  </a:cubicBezTo>
                  <a:cubicBezTo>
                    <a:pt x="3458210" y="228600"/>
                    <a:pt x="3459480" y="273050"/>
                    <a:pt x="3450590" y="311150"/>
                  </a:cubicBezTo>
                  <a:cubicBezTo>
                    <a:pt x="3441700" y="349250"/>
                    <a:pt x="3416300" y="393700"/>
                    <a:pt x="3395980" y="420370"/>
                  </a:cubicBezTo>
                  <a:cubicBezTo>
                    <a:pt x="3382010" y="438150"/>
                    <a:pt x="3371850" y="448310"/>
                    <a:pt x="3351530" y="461010"/>
                  </a:cubicBezTo>
                  <a:cubicBezTo>
                    <a:pt x="3323590" y="478790"/>
                    <a:pt x="3239770" y="506730"/>
                    <a:pt x="3239770" y="5067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-298132" y="9484043"/>
            <a:ext cx="4787265" cy="881062"/>
            <a:chOff x="0" y="0"/>
            <a:chExt cx="6383020" cy="11747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35560"/>
              <a:ext cx="6283960" cy="1089660"/>
            </a:xfrm>
            <a:custGeom>
              <a:avLst/>
              <a:gdLst/>
              <a:ahLst/>
              <a:cxnLst/>
              <a:rect r="r" b="b" t="t" l="l"/>
              <a:pathLst>
                <a:path h="1089660" w="6283960">
                  <a:moveTo>
                    <a:pt x="1022350" y="621030"/>
                  </a:moveTo>
                  <a:cubicBezTo>
                    <a:pt x="1408430" y="513080"/>
                    <a:pt x="1512570" y="497840"/>
                    <a:pt x="1629410" y="481330"/>
                  </a:cubicBezTo>
                  <a:cubicBezTo>
                    <a:pt x="1765300" y="461010"/>
                    <a:pt x="1887220" y="453390"/>
                    <a:pt x="2072640" y="426720"/>
                  </a:cubicBezTo>
                  <a:cubicBezTo>
                    <a:pt x="2391410" y="382270"/>
                    <a:pt x="2903220" y="279400"/>
                    <a:pt x="3369310" y="220980"/>
                  </a:cubicBezTo>
                  <a:cubicBezTo>
                    <a:pt x="3907790" y="152400"/>
                    <a:pt x="4627880" y="86360"/>
                    <a:pt x="5119370" y="53340"/>
                  </a:cubicBezTo>
                  <a:cubicBezTo>
                    <a:pt x="5476240" y="29210"/>
                    <a:pt x="5886450" y="0"/>
                    <a:pt x="6045200" y="15240"/>
                  </a:cubicBezTo>
                  <a:cubicBezTo>
                    <a:pt x="6101080" y="21590"/>
                    <a:pt x="6127750" y="30480"/>
                    <a:pt x="6156960" y="43180"/>
                  </a:cubicBezTo>
                  <a:cubicBezTo>
                    <a:pt x="6176010" y="52070"/>
                    <a:pt x="6188710" y="59690"/>
                    <a:pt x="6203950" y="74930"/>
                  </a:cubicBezTo>
                  <a:cubicBezTo>
                    <a:pt x="6225540" y="97790"/>
                    <a:pt x="6256020" y="140970"/>
                    <a:pt x="6268720" y="170180"/>
                  </a:cubicBezTo>
                  <a:cubicBezTo>
                    <a:pt x="6277610" y="189230"/>
                    <a:pt x="6281420" y="203200"/>
                    <a:pt x="6282690" y="226060"/>
                  </a:cubicBezTo>
                  <a:cubicBezTo>
                    <a:pt x="6283960" y="256540"/>
                    <a:pt x="6281420" y="304800"/>
                    <a:pt x="6268720" y="339090"/>
                  </a:cubicBezTo>
                  <a:cubicBezTo>
                    <a:pt x="6256020" y="373380"/>
                    <a:pt x="6231890" y="408940"/>
                    <a:pt x="6203950" y="433070"/>
                  </a:cubicBezTo>
                  <a:cubicBezTo>
                    <a:pt x="6176010" y="458470"/>
                    <a:pt x="6132830" y="477520"/>
                    <a:pt x="6102350" y="486410"/>
                  </a:cubicBezTo>
                  <a:cubicBezTo>
                    <a:pt x="6082030" y="492760"/>
                    <a:pt x="6074410" y="491490"/>
                    <a:pt x="6045200" y="494030"/>
                  </a:cubicBezTo>
                  <a:cubicBezTo>
                    <a:pt x="5946140" y="501650"/>
                    <a:pt x="5641340" y="515620"/>
                    <a:pt x="5396230" y="523240"/>
                  </a:cubicBezTo>
                  <a:cubicBezTo>
                    <a:pt x="5072380" y="533400"/>
                    <a:pt x="4724400" y="523240"/>
                    <a:pt x="4274820" y="542290"/>
                  </a:cubicBezTo>
                  <a:cubicBezTo>
                    <a:pt x="3597910" y="572770"/>
                    <a:pt x="2410460" y="665480"/>
                    <a:pt x="1728470" y="726440"/>
                  </a:cubicBezTo>
                  <a:cubicBezTo>
                    <a:pt x="1270000" y="767080"/>
                    <a:pt x="822960" y="784860"/>
                    <a:pt x="579120" y="848360"/>
                  </a:cubicBezTo>
                  <a:cubicBezTo>
                    <a:pt x="457200" y="880110"/>
                    <a:pt x="377190" y="941070"/>
                    <a:pt x="316230" y="958850"/>
                  </a:cubicBezTo>
                  <a:cubicBezTo>
                    <a:pt x="284480" y="969010"/>
                    <a:pt x="266700" y="972820"/>
                    <a:pt x="241300" y="972820"/>
                  </a:cubicBezTo>
                  <a:cubicBezTo>
                    <a:pt x="215900" y="974090"/>
                    <a:pt x="189230" y="970280"/>
                    <a:pt x="165100" y="962660"/>
                  </a:cubicBezTo>
                  <a:cubicBezTo>
                    <a:pt x="142240" y="955040"/>
                    <a:pt x="118110" y="942340"/>
                    <a:pt x="97790" y="928370"/>
                  </a:cubicBezTo>
                  <a:cubicBezTo>
                    <a:pt x="77470" y="913130"/>
                    <a:pt x="58420" y="894080"/>
                    <a:pt x="44450" y="873760"/>
                  </a:cubicBezTo>
                  <a:cubicBezTo>
                    <a:pt x="29210" y="853440"/>
                    <a:pt x="17780" y="829310"/>
                    <a:pt x="11430" y="805180"/>
                  </a:cubicBezTo>
                  <a:cubicBezTo>
                    <a:pt x="3810" y="781050"/>
                    <a:pt x="0" y="754380"/>
                    <a:pt x="1270" y="728980"/>
                  </a:cubicBezTo>
                  <a:cubicBezTo>
                    <a:pt x="2540" y="704850"/>
                    <a:pt x="7620" y="678180"/>
                    <a:pt x="16510" y="655320"/>
                  </a:cubicBezTo>
                  <a:cubicBezTo>
                    <a:pt x="25400" y="631190"/>
                    <a:pt x="38100" y="608330"/>
                    <a:pt x="54610" y="589280"/>
                  </a:cubicBezTo>
                  <a:cubicBezTo>
                    <a:pt x="69850" y="568960"/>
                    <a:pt x="90170" y="551180"/>
                    <a:pt x="111760" y="538480"/>
                  </a:cubicBezTo>
                  <a:cubicBezTo>
                    <a:pt x="132080" y="524510"/>
                    <a:pt x="157480" y="514350"/>
                    <a:pt x="181610" y="509270"/>
                  </a:cubicBezTo>
                  <a:cubicBezTo>
                    <a:pt x="205740" y="502920"/>
                    <a:pt x="232410" y="501650"/>
                    <a:pt x="257810" y="502920"/>
                  </a:cubicBezTo>
                  <a:cubicBezTo>
                    <a:pt x="281940" y="505460"/>
                    <a:pt x="308610" y="511810"/>
                    <a:pt x="331470" y="521970"/>
                  </a:cubicBezTo>
                  <a:cubicBezTo>
                    <a:pt x="354330" y="532130"/>
                    <a:pt x="375920" y="547370"/>
                    <a:pt x="394970" y="563880"/>
                  </a:cubicBezTo>
                  <a:cubicBezTo>
                    <a:pt x="414020" y="580390"/>
                    <a:pt x="430530" y="601980"/>
                    <a:pt x="441960" y="623570"/>
                  </a:cubicBezTo>
                  <a:cubicBezTo>
                    <a:pt x="454660" y="645160"/>
                    <a:pt x="463550" y="670560"/>
                    <a:pt x="467360" y="694690"/>
                  </a:cubicBezTo>
                  <a:cubicBezTo>
                    <a:pt x="472440" y="720090"/>
                    <a:pt x="472440" y="746760"/>
                    <a:pt x="469900" y="770890"/>
                  </a:cubicBezTo>
                  <a:cubicBezTo>
                    <a:pt x="466090" y="796290"/>
                    <a:pt x="457200" y="821690"/>
                    <a:pt x="447040" y="843280"/>
                  </a:cubicBezTo>
                  <a:cubicBezTo>
                    <a:pt x="435610" y="866140"/>
                    <a:pt x="419100" y="887730"/>
                    <a:pt x="401320" y="905510"/>
                  </a:cubicBezTo>
                  <a:cubicBezTo>
                    <a:pt x="383540" y="923290"/>
                    <a:pt x="361950" y="938530"/>
                    <a:pt x="339090" y="949960"/>
                  </a:cubicBezTo>
                  <a:cubicBezTo>
                    <a:pt x="317500" y="960120"/>
                    <a:pt x="290830" y="967740"/>
                    <a:pt x="266700" y="971550"/>
                  </a:cubicBezTo>
                  <a:cubicBezTo>
                    <a:pt x="241300" y="974090"/>
                    <a:pt x="214630" y="972820"/>
                    <a:pt x="190500" y="969010"/>
                  </a:cubicBezTo>
                  <a:cubicBezTo>
                    <a:pt x="166370" y="963930"/>
                    <a:pt x="140970" y="953770"/>
                    <a:pt x="119380" y="941070"/>
                  </a:cubicBezTo>
                  <a:cubicBezTo>
                    <a:pt x="97790" y="929640"/>
                    <a:pt x="76200" y="911860"/>
                    <a:pt x="59690" y="894080"/>
                  </a:cubicBezTo>
                  <a:cubicBezTo>
                    <a:pt x="43180" y="875030"/>
                    <a:pt x="29210" y="852170"/>
                    <a:pt x="19050" y="829310"/>
                  </a:cubicBezTo>
                  <a:cubicBezTo>
                    <a:pt x="10160" y="806450"/>
                    <a:pt x="3810" y="779780"/>
                    <a:pt x="1270" y="754380"/>
                  </a:cubicBezTo>
                  <a:cubicBezTo>
                    <a:pt x="0" y="730250"/>
                    <a:pt x="2540" y="703580"/>
                    <a:pt x="8890" y="679450"/>
                  </a:cubicBezTo>
                  <a:cubicBezTo>
                    <a:pt x="15240" y="655320"/>
                    <a:pt x="25400" y="629920"/>
                    <a:pt x="39370" y="609600"/>
                  </a:cubicBezTo>
                  <a:cubicBezTo>
                    <a:pt x="53340" y="588010"/>
                    <a:pt x="68580" y="571500"/>
                    <a:pt x="90170" y="553720"/>
                  </a:cubicBezTo>
                  <a:cubicBezTo>
                    <a:pt x="118110" y="529590"/>
                    <a:pt x="149860" y="505460"/>
                    <a:pt x="198120" y="485140"/>
                  </a:cubicBezTo>
                  <a:cubicBezTo>
                    <a:pt x="281940" y="449580"/>
                    <a:pt x="398780" y="422910"/>
                    <a:pt x="562610" y="400050"/>
                  </a:cubicBezTo>
                  <a:cubicBezTo>
                    <a:pt x="895350" y="353060"/>
                    <a:pt x="1535430" y="356870"/>
                    <a:pt x="2089150" y="317500"/>
                  </a:cubicBezTo>
                  <a:cubicBezTo>
                    <a:pt x="2749550" y="271780"/>
                    <a:pt x="3571240" y="182880"/>
                    <a:pt x="4259580" y="130810"/>
                  </a:cubicBezTo>
                  <a:cubicBezTo>
                    <a:pt x="4884420" y="83820"/>
                    <a:pt x="5864860" y="10160"/>
                    <a:pt x="6045200" y="15240"/>
                  </a:cubicBezTo>
                  <a:cubicBezTo>
                    <a:pt x="6078220" y="16510"/>
                    <a:pt x="6080760" y="15240"/>
                    <a:pt x="6102350" y="22860"/>
                  </a:cubicBezTo>
                  <a:cubicBezTo>
                    <a:pt x="6131560" y="31750"/>
                    <a:pt x="6176010" y="50800"/>
                    <a:pt x="6203950" y="74930"/>
                  </a:cubicBezTo>
                  <a:cubicBezTo>
                    <a:pt x="6231890" y="100330"/>
                    <a:pt x="6256020" y="140970"/>
                    <a:pt x="6268720" y="170180"/>
                  </a:cubicBezTo>
                  <a:cubicBezTo>
                    <a:pt x="6277610" y="189230"/>
                    <a:pt x="6281420" y="203200"/>
                    <a:pt x="6282690" y="226060"/>
                  </a:cubicBezTo>
                  <a:cubicBezTo>
                    <a:pt x="6283960" y="256540"/>
                    <a:pt x="6277610" y="309880"/>
                    <a:pt x="6268720" y="339090"/>
                  </a:cubicBezTo>
                  <a:cubicBezTo>
                    <a:pt x="6262370" y="360680"/>
                    <a:pt x="6256020" y="373380"/>
                    <a:pt x="6242050" y="389890"/>
                  </a:cubicBezTo>
                  <a:cubicBezTo>
                    <a:pt x="6223000" y="415290"/>
                    <a:pt x="6183630" y="449580"/>
                    <a:pt x="6156960" y="466090"/>
                  </a:cubicBezTo>
                  <a:cubicBezTo>
                    <a:pt x="6137910" y="477520"/>
                    <a:pt x="6132830" y="481330"/>
                    <a:pt x="6102350" y="486410"/>
                  </a:cubicBezTo>
                  <a:cubicBezTo>
                    <a:pt x="5981700" y="508000"/>
                    <a:pt x="5481320" y="471170"/>
                    <a:pt x="5156200" y="480060"/>
                  </a:cubicBezTo>
                  <a:cubicBezTo>
                    <a:pt x="4810760" y="488950"/>
                    <a:pt x="4396740" y="514350"/>
                    <a:pt x="4085590" y="542290"/>
                  </a:cubicBezTo>
                  <a:cubicBezTo>
                    <a:pt x="3841750" y="565150"/>
                    <a:pt x="3651250" y="589280"/>
                    <a:pt x="3436620" y="622300"/>
                  </a:cubicBezTo>
                  <a:cubicBezTo>
                    <a:pt x="3221990" y="655320"/>
                    <a:pt x="3049270" y="692150"/>
                    <a:pt x="2797810" y="737870"/>
                  </a:cubicBezTo>
                  <a:cubicBezTo>
                    <a:pt x="2429510" y="806450"/>
                    <a:pt x="1741170" y="919480"/>
                    <a:pt x="1441450" y="990600"/>
                  </a:cubicBezTo>
                  <a:cubicBezTo>
                    <a:pt x="1290320" y="1026160"/>
                    <a:pt x="1186180" y="1083310"/>
                    <a:pt x="1103630" y="1087120"/>
                  </a:cubicBezTo>
                  <a:cubicBezTo>
                    <a:pt x="1056640" y="1089660"/>
                    <a:pt x="1021080" y="1076960"/>
                    <a:pt x="991870" y="1065530"/>
                  </a:cubicBezTo>
                  <a:cubicBezTo>
                    <a:pt x="971550" y="1057910"/>
                    <a:pt x="957580" y="1047750"/>
                    <a:pt x="942340" y="1036320"/>
                  </a:cubicBezTo>
                  <a:cubicBezTo>
                    <a:pt x="928370" y="1023620"/>
                    <a:pt x="914400" y="1013460"/>
                    <a:pt x="902970" y="994410"/>
                  </a:cubicBezTo>
                  <a:cubicBezTo>
                    <a:pt x="885190" y="969010"/>
                    <a:pt x="862330" y="927100"/>
                    <a:pt x="855980" y="890270"/>
                  </a:cubicBezTo>
                  <a:cubicBezTo>
                    <a:pt x="849630" y="853440"/>
                    <a:pt x="857250" y="806450"/>
                    <a:pt x="864870" y="775970"/>
                  </a:cubicBezTo>
                  <a:cubicBezTo>
                    <a:pt x="869950" y="755650"/>
                    <a:pt x="875030" y="742950"/>
                    <a:pt x="887730" y="723900"/>
                  </a:cubicBezTo>
                  <a:cubicBezTo>
                    <a:pt x="905510" y="698500"/>
                    <a:pt x="943610" y="661670"/>
                    <a:pt x="969010" y="643890"/>
                  </a:cubicBezTo>
                  <a:cubicBezTo>
                    <a:pt x="988060" y="632460"/>
                    <a:pt x="1022350" y="621030"/>
                    <a:pt x="1022350" y="6210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28588" y="9722168"/>
            <a:ext cx="4358640" cy="993457"/>
            <a:chOff x="0" y="0"/>
            <a:chExt cx="5811520" cy="13246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49530"/>
              <a:ext cx="5715000" cy="1225550"/>
            </a:xfrm>
            <a:custGeom>
              <a:avLst/>
              <a:gdLst/>
              <a:ahLst/>
              <a:cxnLst/>
              <a:rect r="r" b="b" t="t" l="l"/>
              <a:pathLst>
                <a:path h="1225550" w="5715000">
                  <a:moveTo>
                    <a:pt x="2987040" y="1270"/>
                  </a:moveTo>
                  <a:cubicBezTo>
                    <a:pt x="4441190" y="83820"/>
                    <a:pt x="5379720" y="43180"/>
                    <a:pt x="5538470" y="72390"/>
                  </a:cubicBezTo>
                  <a:cubicBezTo>
                    <a:pt x="5568950" y="78740"/>
                    <a:pt x="5572760" y="81280"/>
                    <a:pt x="5590540" y="92710"/>
                  </a:cubicBezTo>
                  <a:cubicBezTo>
                    <a:pt x="5615940" y="107950"/>
                    <a:pt x="5651500" y="135890"/>
                    <a:pt x="5671820" y="165100"/>
                  </a:cubicBezTo>
                  <a:cubicBezTo>
                    <a:pt x="5692140" y="194310"/>
                    <a:pt x="5704840" y="237490"/>
                    <a:pt x="5711190" y="266700"/>
                  </a:cubicBezTo>
                  <a:cubicBezTo>
                    <a:pt x="5715000" y="288290"/>
                    <a:pt x="5715000" y="300990"/>
                    <a:pt x="5711190" y="322580"/>
                  </a:cubicBezTo>
                  <a:cubicBezTo>
                    <a:pt x="5704840" y="351790"/>
                    <a:pt x="5692140" y="394970"/>
                    <a:pt x="5671820" y="424180"/>
                  </a:cubicBezTo>
                  <a:cubicBezTo>
                    <a:pt x="5651500" y="453390"/>
                    <a:pt x="5621020" y="480060"/>
                    <a:pt x="5590540" y="496570"/>
                  </a:cubicBezTo>
                  <a:cubicBezTo>
                    <a:pt x="5558790" y="513080"/>
                    <a:pt x="5542280" y="516890"/>
                    <a:pt x="5483860" y="523240"/>
                  </a:cubicBezTo>
                  <a:cubicBezTo>
                    <a:pt x="5209540" y="554990"/>
                    <a:pt x="3571240" y="482600"/>
                    <a:pt x="3136900" y="495300"/>
                  </a:cubicBezTo>
                  <a:cubicBezTo>
                    <a:pt x="2969260" y="499110"/>
                    <a:pt x="2917190" y="514350"/>
                    <a:pt x="2788920" y="518160"/>
                  </a:cubicBezTo>
                  <a:cubicBezTo>
                    <a:pt x="2632710" y="524510"/>
                    <a:pt x="2453640" y="513080"/>
                    <a:pt x="2268220" y="521970"/>
                  </a:cubicBezTo>
                  <a:cubicBezTo>
                    <a:pt x="2052320" y="532130"/>
                    <a:pt x="1747520" y="562610"/>
                    <a:pt x="1570990" y="584200"/>
                  </a:cubicBezTo>
                  <a:cubicBezTo>
                    <a:pt x="1463040" y="596900"/>
                    <a:pt x="1407160" y="603250"/>
                    <a:pt x="1310640" y="623570"/>
                  </a:cubicBezTo>
                  <a:cubicBezTo>
                    <a:pt x="1186180" y="648970"/>
                    <a:pt x="1014730" y="692150"/>
                    <a:pt x="894080" y="731520"/>
                  </a:cubicBezTo>
                  <a:cubicBezTo>
                    <a:pt x="797560" y="763270"/>
                    <a:pt x="707390" y="778510"/>
                    <a:pt x="637540" y="833120"/>
                  </a:cubicBezTo>
                  <a:cubicBezTo>
                    <a:pt x="567690" y="889000"/>
                    <a:pt x="529590" y="1008380"/>
                    <a:pt x="477520" y="1068070"/>
                  </a:cubicBezTo>
                  <a:cubicBezTo>
                    <a:pt x="441960" y="1111250"/>
                    <a:pt x="403860" y="1145540"/>
                    <a:pt x="372110" y="1169670"/>
                  </a:cubicBezTo>
                  <a:cubicBezTo>
                    <a:pt x="349250" y="1187450"/>
                    <a:pt x="331470" y="1198880"/>
                    <a:pt x="309880" y="1207770"/>
                  </a:cubicBezTo>
                  <a:cubicBezTo>
                    <a:pt x="288290" y="1216660"/>
                    <a:pt x="262890" y="1223010"/>
                    <a:pt x="240030" y="1224280"/>
                  </a:cubicBezTo>
                  <a:cubicBezTo>
                    <a:pt x="215900" y="1225550"/>
                    <a:pt x="190500" y="1223010"/>
                    <a:pt x="167640" y="1216660"/>
                  </a:cubicBezTo>
                  <a:cubicBezTo>
                    <a:pt x="144780" y="1211580"/>
                    <a:pt x="120650" y="1200150"/>
                    <a:pt x="101600" y="1187450"/>
                  </a:cubicBezTo>
                  <a:cubicBezTo>
                    <a:pt x="81280" y="1174750"/>
                    <a:pt x="63500" y="1156970"/>
                    <a:pt x="48260" y="1137920"/>
                  </a:cubicBezTo>
                  <a:cubicBezTo>
                    <a:pt x="34290" y="1118870"/>
                    <a:pt x="21590" y="1097280"/>
                    <a:pt x="13970" y="1074420"/>
                  </a:cubicBezTo>
                  <a:cubicBezTo>
                    <a:pt x="6350" y="1051560"/>
                    <a:pt x="1270" y="1027430"/>
                    <a:pt x="1270" y="1003300"/>
                  </a:cubicBezTo>
                  <a:cubicBezTo>
                    <a:pt x="1270" y="979170"/>
                    <a:pt x="5080" y="953770"/>
                    <a:pt x="12700" y="932180"/>
                  </a:cubicBezTo>
                  <a:cubicBezTo>
                    <a:pt x="19050" y="909320"/>
                    <a:pt x="31750" y="886460"/>
                    <a:pt x="45720" y="867410"/>
                  </a:cubicBezTo>
                  <a:cubicBezTo>
                    <a:pt x="59690" y="848360"/>
                    <a:pt x="77470" y="830580"/>
                    <a:pt x="97790" y="816610"/>
                  </a:cubicBezTo>
                  <a:cubicBezTo>
                    <a:pt x="116840" y="803910"/>
                    <a:pt x="139700" y="792480"/>
                    <a:pt x="162560" y="786130"/>
                  </a:cubicBezTo>
                  <a:cubicBezTo>
                    <a:pt x="185420" y="779780"/>
                    <a:pt x="210820" y="775970"/>
                    <a:pt x="234950" y="777240"/>
                  </a:cubicBezTo>
                  <a:cubicBezTo>
                    <a:pt x="259080" y="778510"/>
                    <a:pt x="283210" y="783590"/>
                    <a:pt x="306070" y="792480"/>
                  </a:cubicBezTo>
                  <a:cubicBezTo>
                    <a:pt x="327660" y="801370"/>
                    <a:pt x="350520" y="814070"/>
                    <a:pt x="368300" y="829310"/>
                  </a:cubicBezTo>
                  <a:cubicBezTo>
                    <a:pt x="386080" y="844550"/>
                    <a:pt x="402590" y="863600"/>
                    <a:pt x="415290" y="883920"/>
                  </a:cubicBezTo>
                  <a:cubicBezTo>
                    <a:pt x="427990" y="904240"/>
                    <a:pt x="438150" y="927100"/>
                    <a:pt x="443230" y="951230"/>
                  </a:cubicBezTo>
                  <a:cubicBezTo>
                    <a:pt x="448310" y="974090"/>
                    <a:pt x="449580" y="999490"/>
                    <a:pt x="448310" y="1022350"/>
                  </a:cubicBezTo>
                  <a:cubicBezTo>
                    <a:pt x="445770" y="1046480"/>
                    <a:pt x="439420" y="1070610"/>
                    <a:pt x="429260" y="1093470"/>
                  </a:cubicBezTo>
                  <a:cubicBezTo>
                    <a:pt x="419100" y="1115060"/>
                    <a:pt x="405130" y="1135380"/>
                    <a:pt x="388620" y="1153160"/>
                  </a:cubicBezTo>
                  <a:cubicBezTo>
                    <a:pt x="373380" y="1170940"/>
                    <a:pt x="353060" y="1186180"/>
                    <a:pt x="331470" y="1197610"/>
                  </a:cubicBezTo>
                  <a:cubicBezTo>
                    <a:pt x="311150" y="1209040"/>
                    <a:pt x="287020" y="1217930"/>
                    <a:pt x="262890" y="1221740"/>
                  </a:cubicBezTo>
                  <a:cubicBezTo>
                    <a:pt x="240030" y="1225550"/>
                    <a:pt x="214630" y="1225550"/>
                    <a:pt x="190500" y="1221740"/>
                  </a:cubicBezTo>
                  <a:cubicBezTo>
                    <a:pt x="167640" y="1217930"/>
                    <a:pt x="143510" y="1210310"/>
                    <a:pt x="121920" y="1200150"/>
                  </a:cubicBezTo>
                  <a:cubicBezTo>
                    <a:pt x="101600" y="1188720"/>
                    <a:pt x="81280" y="1173480"/>
                    <a:pt x="64770" y="1156970"/>
                  </a:cubicBezTo>
                  <a:cubicBezTo>
                    <a:pt x="46990" y="1139190"/>
                    <a:pt x="33020" y="1118870"/>
                    <a:pt x="22860" y="1097280"/>
                  </a:cubicBezTo>
                  <a:cubicBezTo>
                    <a:pt x="12700" y="1075690"/>
                    <a:pt x="5080" y="1051560"/>
                    <a:pt x="2540" y="1027430"/>
                  </a:cubicBezTo>
                  <a:cubicBezTo>
                    <a:pt x="0" y="1003300"/>
                    <a:pt x="1270" y="977900"/>
                    <a:pt x="6350" y="955040"/>
                  </a:cubicBezTo>
                  <a:cubicBezTo>
                    <a:pt x="11430" y="932180"/>
                    <a:pt x="20320" y="908050"/>
                    <a:pt x="31750" y="887730"/>
                  </a:cubicBezTo>
                  <a:cubicBezTo>
                    <a:pt x="44450" y="867410"/>
                    <a:pt x="60960" y="848360"/>
                    <a:pt x="78740" y="831850"/>
                  </a:cubicBezTo>
                  <a:cubicBezTo>
                    <a:pt x="95250" y="816610"/>
                    <a:pt x="109220" y="815340"/>
                    <a:pt x="133350" y="793750"/>
                  </a:cubicBezTo>
                  <a:cubicBezTo>
                    <a:pt x="198120" y="735330"/>
                    <a:pt x="328930" y="515620"/>
                    <a:pt x="444500" y="435610"/>
                  </a:cubicBezTo>
                  <a:cubicBezTo>
                    <a:pt x="542290" y="368300"/>
                    <a:pt x="643890" y="354330"/>
                    <a:pt x="763270" y="318770"/>
                  </a:cubicBezTo>
                  <a:cubicBezTo>
                    <a:pt x="908050" y="276860"/>
                    <a:pt x="1082040" y="238760"/>
                    <a:pt x="1256030" y="212090"/>
                  </a:cubicBezTo>
                  <a:cubicBezTo>
                    <a:pt x="1447800" y="181610"/>
                    <a:pt x="1624330" y="168910"/>
                    <a:pt x="1863090" y="152400"/>
                  </a:cubicBezTo>
                  <a:cubicBezTo>
                    <a:pt x="2209800" y="127000"/>
                    <a:pt x="2748280" y="104140"/>
                    <a:pt x="3135630" y="93980"/>
                  </a:cubicBezTo>
                  <a:cubicBezTo>
                    <a:pt x="3460750" y="83820"/>
                    <a:pt x="3722370" y="90170"/>
                    <a:pt x="4033520" y="83820"/>
                  </a:cubicBezTo>
                  <a:cubicBezTo>
                    <a:pt x="4372610" y="76200"/>
                    <a:pt x="4829810" y="48260"/>
                    <a:pt x="5096510" y="49530"/>
                  </a:cubicBezTo>
                  <a:cubicBezTo>
                    <a:pt x="5257800" y="50800"/>
                    <a:pt x="5414010" y="60960"/>
                    <a:pt x="5483860" y="66040"/>
                  </a:cubicBezTo>
                  <a:cubicBezTo>
                    <a:pt x="5510530" y="68580"/>
                    <a:pt x="5518150" y="66040"/>
                    <a:pt x="5538470" y="72390"/>
                  </a:cubicBezTo>
                  <a:cubicBezTo>
                    <a:pt x="5567680" y="81280"/>
                    <a:pt x="5612130" y="105410"/>
                    <a:pt x="5634990" y="123190"/>
                  </a:cubicBezTo>
                  <a:cubicBezTo>
                    <a:pt x="5652770" y="137160"/>
                    <a:pt x="5661660" y="147320"/>
                    <a:pt x="5671820" y="165100"/>
                  </a:cubicBezTo>
                  <a:cubicBezTo>
                    <a:pt x="5687060" y="190500"/>
                    <a:pt x="5706110" y="232410"/>
                    <a:pt x="5711190" y="266700"/>
                  </a:cubicBezTo>
                  <a:cubicBezTo>
                    <a:pt x="5715000" y="302260"/>
                    <a:pt x="5706110" y="347980"/>
                    <a:pt x="5697220" y="375920"/>
                  </a:cubicBezTo>
                  <a:cubicBezTo>
                    <a:pt x="5690870" y="396240"/>
                    <a:pt x="5684520" y="407670"/>
                    <a:pt x="5671820" y="424180"/>
                  </a:cubicBezTo>
                  <a:cubicBezTo>
                    <a:pt x="5654040" y="448310"/>
                    <a:pt x="5621020" y="480060"/>
                    <a:pt x="5590540" y="496570"/>
                  </a:cubicBezTo>
                  <a:cubicBezTo>
                    <a:pt x="5558790" y="513080"/>
                    <a:pt x="5538470" y="516890"/>
                    <a:pt x="5483860" y="523240"/>
                  </a:cubicBezTo>
                  <a:cubicBezTo>
                    <a:pt x="5309870" y="543560"/>
                    <a:pt x="4771390" y="509270"/>
                    <a:pt x="4380230" y="508000"/>
                  </a:cubicBezTo>
                  <a:cubicBezTo>
                    <a:pt x="3938270" y="505460"/>
                    <a:pt x="3126740" y="527050"/>
                    <a:pt x="2964180" y="513080"/>
                  </a:cubicBezTo>
                  <a:cubicBezTo>
                    <a:pt x="2931160" y="510540"/>
                    <a:pt x="2926080" y="511810"/>
                    <a:pt x="2903220" y="502920"/>
                  </a:cubicBezTo>
                  <a:cubicBezTo>
                    <a:pt x="2872740" y="492760"/>
                    <a:pt x="2823210" y="463550"/>
                    <a:pt x="2797810" y="441960"/>
                  </a:cubicBezTo>
                  <a:cubicBezTo>
                    <a:pt x="2780030" y="426720"/>
                    <a:pt x="2769870" y="411480"/>
                    <a:pt x="2758440" y="393700"/>
                  </a:cubicBezTo>
                  <a:cubicBezTo>
                    <a:pt x="2748280" y="377190"/>
                    <a:pt x="2738120" y="360680"/>
                    <a:pt x="2731770" y="337820"/>
                  </a:cubicBezTo>
                  <a:cubicBezTo>
                    <a:pt x="2724150" y="306070"/>
                    <a:pt x="2719070" y="248920"/>
                    <a:pt x="2722880" y="215900"/>
                  </a:cubicBezTo>
                  <a:cubicBezTo>
                    <a:pt x="2725420" y="191770"/>
                    <a:pt x="2729230" y="177800"/>
                    <a:pt x="2740660" y="156210"/>
                  </a:cubicBezTo>
                  <a:cubicBezTo>
                    <a:pt x="2754630" y="127000"/>
                    <a:pt x="2783840" y="83820"/>
                    <a:pt x="2814320" y="58420"/>
                  </a:cubicBezTo>
                  <a:cubicBezTo>
                    <a:pt x="2844800" y="33020"/>
                    <a:pt x="2893060" y="15240"/>
                    <a:pt x="2924810" y="6350"/>
                  </a:cubicBezTo>
                  <a:cubicBezTo>
                    <a:pt x="2947670" y="0"/>
                    <a:pt x="2987040" y="1270"/>
                    <a:pt x="2987040" y="1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49638" y="9806940"/>
            <a:ext cx="1840230" cy="586740"/>
            <a:chOff x="0" y="0"/>
            <a:chExt cx="2453640" cy="7823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3180" y="45720"/>
              <a:ext cx="2359660" cy="687070"/>
            </a:xfrm>
            <a:custGeom>
              <a:avLst/>
              <a:gdLst/>
              <a:ahLst/>
              <a:cxnLst/>
              <a:rect r="r" b="b" t="t" l="l"/>
              <a:pathLst>
                <a:path h="687070" w="2359660">
                  <a:moveTo>
                    <a:pt x="267970" y="132080"/>
                  </a:moveTo>
                  <a:cubicBezTo>
                    <a:pt x="1245870" y="115570"/>
                    <a:pt x="1520190" y="76200"/>
                    <a:pt x="1687830" y="52070"/>
                  </a:cubicBezTo>
                  <a:cubicBezTo>
                    <a:pt x="1789430" y="38100"/>
                    <a:pt x="1849120" y="16510"/>
                    <a:pt x="1930400" y="10160"/>
                  </a:cubicBezTo>
                  <a:cubicBezTo>
                    <a:pt x="2011680" y="3810"/>
                    <a:pt x="2118360" y="0"/>
                    <a:pt x="2175510" y="13970"/>
                  </a:cubicBezTo>
                  <a:cubicBezTo>
                    <a:pt x="2208530" y="21590"/>
                    <a:pt x="2227580" y="34290"/>
                    <a:pt x="2250440" y="49530"/>
                  </a:cubicBezTo>
                  <a:cubicBezTo>
                    <a:pt x="2272030" y="66040"/>
                    <a:pt x="2293620" y="86360"/>
                    <a:pt x="2308860" y="107950"/>
                  </a:cubicBezTo>
                  <a:cubicBezTo>
                    <a:pt x="2325370" y="130810"/>
                    <a:pt x="2338070" y="156210"/>
                    <a:pt x="2346960" y="182880"/>
                  </a:cubicBezTo>
                  <a:cubicBezTo>
                    <a:pt x="2354580" y="208280"/>
                    <a:pt x="2359660" y="237490"/>
                    <a:pt x="2358390" y="264160"/>
                  </a:cubicBezTo>
                  <a:cubicBezTo>
                    <a:pt x="2358390" y="292100"/>
                    <a:pt x="2353310" y="321310"/>
                    <a:pt x="2343150" y="346710"/>
                  </a:cubicBezTo>
                  <a:cubicBezTo>
                    <a:pt x="2334260" y="372110"/>
                    <a:pt x="2320290" y="397510"/>
                    <a:pt x="2303780" y="419100"/>
                  </a:cubicBezTo>
                  <a:cubicBezTo>
                    <a:pt x="2286000" y="440690"/>
                    <a:pt x="2264410" y="461010"/>
                    <a:pt x="2241550" y="474980"/>
                  </a:cubicBezTo>
                  <a:cubicBezTo>
                    <a:pt x="2218690" y="490220"/>
                    <a:pt x="2192020" y="501650"/>
                    <a:pt x="2165350" y="509270"/>
                  </a:cubicBezTo>
                  <a:cubicBezTo>
                    <a:pt x="2138680" y="515620"/>
                    <a:pt x="2110740" y="518160"/>
                    <a:pt x="2082800" y="515620"/>
                  </a:cubicBezTo>
                  <a:cubicBezTo>
                    <a:pt x="2056130" y="514350"/>
                    <a:pt x="2026920" y="508000"/>
                    <a:pt x="2001520" y="496570"/>
                  </a:cubicBezTo>
                  <a:cubicBezTo>
                    <a:pt x="1977390" y="486410"/>
                    <a:pt x="1951990" y="471170"/>
                    <a:pt x="1931670" y="452120"/>
                  </a:cubicBezTo>
                  <a:cubicBezTo>
                    <a:pt x="1911350" y="434340"/>
                    <a:pt x="1892300" y="411480"/>
                    <a:pt x="1878330" y="388620"/>
                  </a:cubicBezTo>
                  <a:cubicBezTo>
                    <a:pt x="1865630" y="364490"/>
                    <a:pt x="1855470" y="336550"/>
                    <a:pt x="1849120" y="309880"/>
                  </a:cubicBezTo>
                  <a:cubicBezTo>
                    <a:pt x="1844040" y="283210"/>
                    <a:pt x="1842770" y="254000"/>
                    <a:pt x="1846580" y="227330"/>
                  </a:cubicBezTo>
                  <a:cubicBezTo>
                    <a:pt x="1850390" y="199390"/>
                    <a:pt x="1858010" y="171450"/>
                    <a:pt x="1870710" y="147320"/>
                  </a:cubicBezTo>
                  <a:cubicBezTo>
                    <a:pt x="1882140" y="123190"/>
                    <a:pt x="1899920" y="99060"/>
                    <a:pt x="1918970" y="80010"/>
                  </a:cubicBezTo>
                  <a:cubicBezTo>
                    <a:pt x="1938020" y="59690"/>
                    <a:pt x="1960880" y="43180"/>
                    <a:pt x="1986280" y="30480"/>
                  </a:cubicBezTo>
                  <a:cubicBezTo>
                    <a:pt x="2010410" y="17780"/>
                    <a:pt x="2038350" y="8890"/>
                    <a:pt x="2065020" y="5080"/>
                  </a:cubicBezTo>
                  <a:cubicBezTo>
                    <a:pt x="2091690" y="1270"/>
                    <a:pt x="2120900" y="2540"/>
                    <a:pt x="2147570" y="7620"/>
                  </a:cubicBezTo>
                  <a:cubicBezTo>
                    <a:pt x="2175510" y="11430"/>
                    <a:pt x="2202180" y="21590"/>
                    <a:pt x="2226310" y="35560"/>
                  </a:cubicBezTo>
                  <a:cubicBezTo>
                    <a:pt x="2250440" y="48260"/>
                    <a:pt x="2273300" y="66040"/>
                    <a:pt x="2292350" y="86360"/>
                  </a:cubicBezTo>
                  <a:cubicBezTo>
                    <a:pt x="2310130" y="106680"/>
                    <a:pt x="2326640" y="130810"/>
                    <a:pt x="2336800" y="156210"/>
                  </a:cubicBezTo>
                  <a:cubicBezTo>
                    <a:pt x="2348230" y="181610"/>
                    <a:pt x="2355850" y="209550"/>
                    <a:pt x="2358390" y="237490"/>
                  </a:cubicBezTo>
                  <a:cubicBezTo>
                    <a:pt x="2359660" y="264160"/>
                    <a:pt x="2358390" y="293370"/>
                    <a:pt x="2352040" y="320040"/>
                  </a:cubicBezTo>
                  <a:cubicBezTo>
                    <a:pt x="2345690" y="346710"/>
                    <a:pt x="2334260" y="373380"/>
                    <a:pt x="2319020" y="396240"/>
                  </a:cubicBezTo>
                  <a:cubicBezTo>
                    <a:pt x="2305050" y="420370"/>
                    <a:pt x="2286000" y="441960"/>
                    <a:pt x="2264410" y="458470"/>
                  </a:cubicBezTo>
                  <a:cubicBezTo>
                    <a:pt x="2242820" y="476250"/>
                    <a:pt x="2232660" y="487680"/>
                    <a:pt x="2192020" y="500380"/>
                  </a:cubicBezTo>
                  <a:cubicBezTo>
                    <a:pt x="2039620" y="549910"/>
                    <a:pt x="1375410" y="594360"/>
                    <a:pt x="1032510" y="626110"/>
                  </a:cubicBezTo>
                  <a:cubicBezTo>
                    <a:pt x="758190" y="652780"/>
                    <a:pt x="406400" y="685800"/>
                    <a:pt x="293370" y="685800"/>
                  </a:cubicBezTo>
                  <a:cubicBezTo>
                    <a:pt x="259080" y="685800"/>
                    <a:pt x="251460" y="687070"/>
                    <a:pt x="226060" y="680720"/>
                  </a:cubicBezTo>
                  <a:cubicBezTo>
                    <a:pt x="191770" y="670560"/>
                    <a:pt x="135890" y="645160"/>
                    <a:pt x="106680" y="623570"/>
                  </a:cubicBezTo>
                  <a:cubicBezTo>
                    <a:pt x="85090" y="609600"/>
                    <a:pt x="73660" y="596900"/>
                    <a:pt x="59690" y="576580"/>
                  </a:cubicBezTo>
                  <a:cubicBezTo>
                    <a:pt x="39370" y="546100"/>
                    <a:pt x="13970" y="496570"/>
                    <a:pt x="7620" y="454660"/>
                  </a:cubicBezTo>
                  <a:cubicBezTo>
                    <a:pt x="0" y="411480"/>
                    <a:pt x="7620" y="356870"/>
                    <a:pt x="16510" y="321310"/>
                  </a:cubicBezTo>
                  <a:cubicBezTo>
                    <a:pt x="24130" y="297180"/>
                    <a:pt x="30480" y="281940"/>
                    <a:pt x="45720" y="261620"/>
                  </a:cubicBezTo>
                  <a:cubicBezTo>
                    <a:pt x="66040" y="232410"/>
                    <a:pt x="104140" y="190500"/>
                    <a:pt x="140970" y="168910"/>
                  </a:cubicBezTo>
                  <a:cubicBezTo>
                    <a:pt x="177800" y="147320"/>
                    <a:pt x="267970" y="132080"/>
                    <a:pt x="267970" y="1320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4499907" y="9131618"/>
            <a:ext cx="4209097" cy="1021080"/>
            <a:chOff x="0" y="0"/>
            <a:chExt cx="5612130" cy="13614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4450" y="-34290"/>
              <a:ext cx="5528310" cy="1350010"/>
            </a:xfrm>
            <a:custGeom>
              <a:avLst/>
              <a:gdLst/>
              <a:ahLst/>
              <a:cxnLst/>
              <a:rect r="r" b="b" t="t" l="l"/>
              <a:pathLst>
                <a:path h="1350010" w="5528310">
                  <a:moveTo>
                    <a:pt x="3760470" y="1181100"/>
                  </a:moveTo>
                  <a:cubicBezTo>
                    <a:pt x="3121660" y="1192530"/>
                    <a:pt x="3054350" y="1192530"/>
                    <a:pt x="2941320" y="1207770"/>
                  </a:cubicBezTo>
                  <a:cubicBezTo>
                    <a:pt x="2780030" y="1229360"/>
                    <a:pt x="2541270" y="1303020"/>
                    <a:pt x="2363470" y="1323340"/>
                  </a:cubicBezTo>
                  <a:cubicBezTo>
                    <a:pt x="2213610" y="1341120"/>
                    <a:pt x="2019300" y="1350010"/>
                    <a:pt x="1944370" y="1338580"/>
                  </a:cubicBezTo>
                  <a:cubicBezTo>
                    <a:pt x="1916430" y="1334770"/>
                    <a:pt x="1907540" y="1330960"/>
                    <a:pt x="1887220" y="1319530"/>
                  </a:cubicBezTo>
                  <a:cubicBezTo>
                    <a:pt x="1858010" y="1303020"/>
                    <a:pt x="1816100" y="1272540"/>
                    <a:pt x="1793240" y="1242060"/>
                  </a:cubicBezTo>
                  <a:cubicBezTo>
                    <a:pt x="1770380" y="1210310"/>
                    <a:pt x="1752600" y="1168400"/>
                    <a:pt x="1746250" y="1129030"/>
                  </a:cubicBezTo>
                  <a:cubicBezTo>
                    <a:pt x="1739900" y="1090930"/>
                    <a:pt x="1743710" y="1045210"/>
                    <a:pt x="1756410" y="1008380"/>
                  </a:cubicBezTo>
                  <a:cubicBezTo>
                    <a:pt x="1769110" y="971550"/>
                    <a:pt x="1799590" y="930910"/>
                    <a:pt x="1822450" y="906780"/>
                  </a:cubicBezTo>
                  <a:cubicBezTo>
                    <a:pt x="1838960" y="889000"/>
                    <a:pt x="1854200" y="880110"/>
                    <a:pt x="1871980" y="869950"/>
                  </a:cubicBezTo>
                  <a:cubicBezTo>
                    <a:pt x="1888490" y="859790"/>
                    <a:pt x="1899920" y="853440"/>
                    <a:pt x="1927860" y="845820"/>
                  </a:cubicBezTo>
                  <a:cubicBezTo>
                    <a:pt x="2000250" y="825500"/>
                    <a:pt x="2142490" y="812800"/>
                    <a:pt x="2324100" y="788670"/>
                  </a:cubicBezTo>
                  <a:cubicBezTo>
                    <a:pt x="2729230" y="732790"/>
                    <a:pt x="3775710" y="601980"/>
                    <a:pt x="4284980" y="543560"/>
                  </a:cubicBezTo>
                  <a:cubicBezTo>
                    <a:pt x="4608830" y="506730"/>
                    <a:pt x="4940300" y="455930"/>
                    <a:pt x="5081270" y="462280"/>
                  </a:cubicBezTo>
                  <a:cubicBezTo>
                    <a:pt x="5132070" y="464820"/>
                    <a:pt x="5154930" y="468630"/>
                    <a:pt x="5185410" y="482600"/>
                  </a:cubicBezTo>
                  <a:cubicBezTo>
                    <a:pt x="5217160" y="496570"/>
                    <a:pt x="5248910" y="527050"/>
                    <a:pt x="5267960" y="548640"/>
                  </a:cubicBezTo>
                  <a:cubicBezTo>
                    <a:pt x="5281930" y="565150"/>
                    <a:pt x="5288280" y="579120"/>
                    <a:pt x="5294630" y="595630"/>
                  </a:cubicBezTo>
                  <a:cubicBezTo>
                    <a:pt x="5302250" y="610870"/>
                    <a:pt x="5308600" y="626110"/>
                    <a:pt x="5311140" y="646430"/>
                  </a:cubicBezTo>
                  <a:cubicBezTo>
                    <a:pt x="5313680" y="674370"/>
                    <a:pt x="5313680" y="718820"/>
                    <a:pt x="5303520" y="751840"/>
                  </a:cubicBezTo>
                  <a:cubicBezTo>
                    <a:pt x="5292090" y="784860"/>
                    <a:pt x="5271770" y="817880"/>
                    <a:pt x="5247640" y="842010"/>
                  </a:cubicBezTo>
                  <a:cubicBezTo>
                    <a:pt x="5222240" y="866140"/>
                    <a:pt x="5182870" y="886460"/>
                    <a:pt x="5156200" y="895350"/>
                  </a:cubicBezTo>
                  <a:cubicBezTo>
                    <a:pt x="5137150" y="902970"/>
                    <a:pt x="5132070" y="902970"/>
                    <a:pt x="5102860" y="904240"/>
                  </a:cubicBezTo>
                  <a:cubicBezTo>
                    <a:pt x="4980940" y="910590"/>
                    <a:pt x="4450080" y="852170"/>
                    <a:pt x="4127500" y="840740"/>
                  </a:cubicBezTo>
                  <a:cubicBezTo>
                    <a:pt x="3811270" y="828040"/>
                    <a:pt x="3472180" y="830580"/>
                    <a:pt x="3188970" y="833120"/>
                  </a:cubicBezTo>
                  <a:cubicBezTo>
                    <a:pt x="2955290" y="834390"/>
                    <a:pt x="2710180" y="863600"/>
                    <a:pt x="2550160" y="845820"/>
                  </a:cubicBezTo>
                  <a:cubicBezTo>
                    <a:pt x="2452370" y="835660"/>
                    <a:pt x="2373630" y="819150"/>
                    <a:pt x="2317750" y="789940"/>
                  </a:cubicBezTo>
                  <a:cubicBezTo>
                    <a:pt x="2278380" y="768350"/>
                    <a:pt x="2251710" y="736600"/>
                    <a:pt x="2232660" y="711200"/>
                  </a:cubicBezTo>
                  <a:cubicBezTo>
                    <a:pt x="2218690" y="693420"/>
                    <a:pt x="2212340" y="680720"/>
                    <a:pt x="2205990" y="660400"/>
                  </a:cubicBezTo>
                  <a:cubicBezTo>
                    <a:pt x="2197100" y="629920"/>
                    <a:pt x="2192020" y="576580"/>
                    <a:pt x="2193290" y="544830"/>
                  </a:cubicBezTo>
                  <a:cubicBezTo>
                    <a:pt x="2195830" y="523240"/>
                    <a:pt x="2199640" y="509270"/>
                    <a:pt x="2208530" y="488950"/>
                  </a:cubicBezTo>
                  <a:cubicBezTo>
                    <a:pt x="2222500" y="461010"/>
                    <a:pt x="2247900" y="419100"/>
                    <a:pt x="2275840" y="394970"/>
                  </a:cubicBezTo>
                  <a:cubicBezTo>
                    <a:pt x="2303780" y="370840"/>
                    <a:pt x="2341880" y="351790"/>
                    <a:pt x="2378710" y="342900"/>
                  </a:cubicBezTo>
                  <a:cubicBezTo>
                    <a:pt x="2415540" y="335280"/>
                    <a:pt x="2438400" y="347980"/>
                    <a:pt x="2494280" y="345440"/>
                  </a:cubicBezTo>
                  <a:cubicBezTo>
                    <a:pt x="2645410" y="335280"/>
                    <a:pt x="2995930" y="262890"/>
                    <a:pt x="3327400" y="226060"/>
                  </a:cubicBezTo>
                  <a:cubicBezTo>
                    <a:pt x="3812540" y="172720"/>
                    <a:pt x="4752340" y="0"/>
                    <a:pt x="5125720" y="85090"/>
                  </a:cubicBezTo>
                  <a:cubicBezTo>
                    <a:pt x="5312410" y="128270"/>
                    <a:pt x="5500370" y="227330"/>
                    <a:pt x="5515610" y="313690"/>
                  </a:cubicBezTo>
                  <a:cubicBezTo>
                    <a:pt x="5528310" y="384810"/>
                    <a:pt x="5414010" y="496570"/>
                    <a:pt x="5323840" y="544830"/>
                  </a:cubicBezTo>
                  <a:cubicBezTo>
                    <a:pt x="5215890" y="603250"/>
                    <a:pt x="5066030" y="590550"/>
                    <a:pt x="4886960" y="594360"/>
                  </a:cubicBezTo>
                  <a:cubicBezTo>
                    <a:pt x="4602480" y="600710"/>
                    <a:pt x="4137660" y="537210"/>
                    <a:pt x="3782060" y="523240"/>
                  </a:cubicBezTo>
                  <a:cubicBezTo>
                    <a:pt x="3450590" y="509270"/>
                    <a:pt x="3144520" y="505460"/>
                    <a:pt x="2823210" y="506730"/>
                  </a:cubicBezTo>
                  <a:cubicBezTo>
                    <a:pt x="2495550" y="508000"/>
                    <a:pt x="2145030" y="506730"/>
                    <a:pt x="1835150" y="533400"/>
                  </a:cubicBezTo>
                  <a:cubicBezTo>
                    <a:pt x="1557020" y="556260"/>
                    <a:pt x="1275080" y="605790"/>
                    <a:pt x="1047750" y="645160"/>
                  </a:cubicBezTo>
                  <a:cubicBezTo>
                    <a:pt x="873760" y="676910"/>
                    <a:pt x="722630" y="702310"/>
                    <a:pt x="586740" y="742950"/>
                  </a:cubicBezTo>
                  <a:cubicBezTo>
                    <a:pt x="473710" y="775970"/>
                    <a:pt x="356870" y="839470"/>
                    <a:pt x="284480" y="861060"/>
                  </a:cubicBezTo>
                  <a:cubicBezTo>
                    <a:pt x="245110" y="871220"/>
                    <a:pt x="220980" y="878840"/>
                    <a:pt x="189230" y="877570"/>
                  </a:cubicBezTo>
                  <a:cubicBezTo>
                    <a:pt x="158750" y="875030"/>
                    <a:pt x="124460" y="863600"/>
                    <a:pt x="97790" y="848360"/>
                  </a:cubicBezTo>
                  <a:cubicBezTo>
                    <a:pt x="71120" y="831850"/>
                    <a:pt x="45720" y="801370"/>
                    <a:pt x="30480" y="779780"/>
                  </a:cubicBezTo>
                  <a:cubicBezTo>
                    <a:pt x="20320" y="764540"/>
                    <a:pt x="15240" y="753110"/>
                    <a:pt x="11430" y="735330"/>
                  </a:cubicBezTo>
                  <a:cubicBezTo>
                    <a:pt x="5080" y="709930"/>
                    <a:pt x="2540" y="665480"/>
                    <a:pt x="6350" y="638810"/>
                  </a:cubicBezTo>
                  <a:cubicBezTo>
                    <a:pt x="8890" y="621030"/>
                    <a:pt x="13970" y="607060"/>
                    <a:pt x="20320" y="593090"/>
                  </a:cubicBezTo>
                  <a:cubicBezTo>
                    <a:pt x="27940" y="577850"/>
                    <a:pt x="33020" y="565150"/>
                    <a:pt x="45720" y="551180"/>
                  </a:cubicBezTo>
                  <a:cubicBezTo>
                    <a:pt x="63500" y="532130"/>
                    <a:pt x="86360" y="504190"/>
                    <a:pt x="121920" y="492760"/>
                  </a:cubicBezTo>
                  <a:cubicBezTo>
                    <a:pt x="181610" y="474980"/>
                    <a:pt x="294640" y="502920"/>
                    <a:pt x="388620" y="513080"/>
                  </a:cubicBezTo>
                  <a:cubicBezTo>
                    <a:pt x="497840" y="524510"/>
                    <a:pt x="623570" y="553720"/>
                    <a:pt x="735330" y="562610"/>
                  </a:cubicBezTo>
                  <a:cubicBezTo>
                    <a:pt x="840740" y="570230"/>
                    <a:pt x="975360" y="560070"/>
                    <a:pt x="1042670" y="567690"/>
                  </a:cubicBezTo>
                  <a:cubicBezTo>
                    <a:pt x="1074420" y="572770"/>
                    <a:pt x="1090930" y="575310"/>
                    <a:pt x="1113790" y="584200"/>
                  </a:cubicBezTo>
                  <a:cubicBezTo>
                    <a:pt x="1135380" y="593090"/>
                    <a:pt x="1158240" y="607060"/>
                    <a:pt x="1176020" y="622300"/>
                  </a:cubicBezTo>
                  <a:cubicBezTo>
                    <a:pt x="1195070" y="637540"/>
                    <a:pt x="1211580" y="657860"/>
                    <a:pt x="1223010" y="678180"/>
                  </a:cubicBezTo>
                  <a:cubicBezTo>
                    <a:pt x="1235710" y="698500"/>
                    <a:pt x="1244600" y="722630"/>
                    <a:pt x="1249680" y="746760"/>
                  </a:cubicBezTo>
                  <a:cubicBezTo>
                    <a:pt x="1254760" y="769620"/>
                    <a:pt x="1256030" y="795020"/>
                    <a:pt x="1253490" y="819150"/>
                  </a:cubicBezTo>
                  <a:cubicBezTo>
                    <a:pt x="1250950" y="843280"/>
                    <a:pt x="1244600" y="868680"/>
                    <a:pt x="1234440" y="890270"/>
                  </a:cubicBezTo>
                  <a:cubicBezTo>
                    <a:pt x="1224280" y="911860"/>
                    <a:pt x="1209040" y="933450"/>
                    <a:pt x="1192530" y="949960"/>
                  </a:cubicBezTo>
                  <a:cubicBezTo>
                    <a:pt x="1176020" y="967740"/>
                    <a:pt x="1155700" y="982980"/>
                    <a:pt x="1134110" y="994410"/>
                  </a:cubicBezTo>
                  <a:cubicBezTo>
                    <a:pt x="1112520" y="1005840"/>
                    <a:pt x="1088390" y="1013460"/>
                    <a:pt x="1064260" y="1017270"/>
                  </a:cubicBezTo>
                  <a:cubicBezTo>
                    <a:pt x="1041400" y="1021080"/>
                    <a:pt x="1014730" y="1021080"/>
                    <a:pt x="991870" y="1017270"/>
                  </a:cubicBezTo>
                  <a:cubicBezTo>
                    <a:pt x="967740" y="1013460"/>
                    <a:pt x="943610" y="1004570"/>
                    <a:pt x="922020" y="993140"/>
                  </a:cubicBezTo>
                  <a:cubicBezTo>
                    <a:pt x="900430" y="982980"/>
                    <a:pt x="880110" y="966470"/>
                    <a:pt x="863600" y="948690"/>
                  </a:cubicBezTo>
                  <a:cubicBezTo>
                    <a:pt x="847090" y="932180"/>
                    <a:pt x="833120" y="910590"/>
                    <a:pt x="822960" y="889000"/>
                  </a:cubicBezTo>
                  <a:cubicBezTo>
                    <a:pt x="812800" y="866140"/>
                    <a:pt x="806450" y="842010"/>
                    <a:pt x="803910" y="817880"/>
                  </a:cubicBezTo>
                  <a:cubicBezTo>
                    <a:pt x="801370" y="793750"/>
                    <a:pt x="802640" y="768350"/>
                    <a:pt x="807720" y="744220"/>
                  </a:cubicBezTo>
                  <a:cubicBezTo>
                    <a:pt x="814070" y="721360"/>
                    <a:pt x="822960" y="697230"/>
                    <a:pt x="835660" y="676910"/>
                  </a:cubicBezTo>
                  <a:cubicBezTo>
                    <a:pt x="848360" y="656590"/>
                    <a:pt x="864870" y="636270"/>
                    <a:pt x="882650" y="621030"/>
                  </a:cubicBezTo>
                  <a:cubicBezTo>
                    <a:pt x="901700" y="605790"/>
                    <a:pt x="923290" y="593090"/>
                    <a:pt x="946150" y="584200"/>
                  </a:cubicBezTo>
                  <a:cubicBezTo>
                    <a:pt x="969010" y="575310"/>
                    <a:pt x="993140" y="568960"/>
                    <a:pt x="1017270" y="567690"/>
                  </a:cubicBezTo>
                  <a:cubicBezTo>
                    <a:pt x="1041400" y="566420"/>
                    <a:pt x="1066800" y="570230"/>
                    <a:pt x="1090930" y="576580"/>
                  </a:cubicBezTo>
                  <a:cubicBezTo>
                    <a:pt x="1113790" y="582930"/>
                    <a:pt x="1136650" y="594360"/>
                    <a:pt x="1156970" y="607060"/>
                  </a:cubicBezTo>
                  <a:cubicBezTo>
                    <a:pt x="1177290" y="621030"/>
                    <a:pt x="1195070" y="638810"/>
                    <a:pt x="1210310" y="657860"/>
                  </a:cubicBezTo>
                  <a:cubicBezTo>
                    <a:pt x="1224280" y="676910"/>
                    <a:pt x="1235710" y="699770"/>
                    <a:pt x="1243330" y="722630"/>
                  </a:cubicBezTo>
                  <a:cubicBezTo>
                    <a:pt x="1250950" y="745490"/>
                    <a:pt x="1256030" y="770890"/>
                    <a:pt x="1254760" y="795020"/>
                  </a:cubicBezTo>
                  <a:cubicBezTo>
                    <a:pt x="1254760" y="819150"/>
                    <a:pt x="1250950" y="844550"/>
                    <a:pt x="1243330" y="867410"/>
                  </a:cubicBezTo>
                  <a:cubicBezTo>
                    <a:pt x="1235710" y="890270"/>
                    <a:pt x="1223010" y="913130"/>
                    <a:pt x="1209040" y="932180"/>
                  </a:cubicBezTo>
                  <a:cubicBezTo>
                    <a:pt x="1193800" y="951230"/>
                    <a:pt x="1174750" y="969010"/>
                    <a:pt x="1155700" y="981710"/>
                  </a:cubicBezTo>
                  <a:cubicBezTo>
                    <a:pt x="1135380" y="995680"/>
                    <a:pt x="1112520" y="1005840"/>
                    <a:pt x="1088390" y="1012190"/>
                  </a:cubicBezTo>
                  <a:cubicBezTo>
                    <a:pt x="1065530" y="1018540"/>
                    <a:pt x="1049020" y="1019810"/>
                    <a:pt x="1016000" y="1019810"/>
                  </a:cubicBezTo>
                  <a:cubicBezTo>
                    <a:pt x="946150" y="1021080"/>
                    <a:pt x="805180" y="1022350"/>
                    <a:pt x="692150" y="1000760"/>
                  </a:cubicBezTo>
                  <a:cubicBezTo>
                    <a:pt x="562610" y="974090"/>
                    <a:pt x="373380" y="867410"/>
                    <a:pt x="284480" y="861060"/>
                  </a:cubicBezTo>
                  <a:cubicBezTo>
                    <a:pt x="242570" y="857250"/>
                    <a:pt x="220980" y="878840"/>
                    <a:pt x="189230" y="877570"/>
                  </a:cubicBezTo>
                  <a:cubicBezTo>
                    <a:pt x="158750" y="875030"/>
                    <a:pt x="120650" y="859790"/>
                    <a:pt x="97790" y="848360"/>
                  </a:cubicBezTo>
                  <a:cubicBezTo>
                    <a:pt x="81280" y="839470"/>
                    <a:pt x="72390" y="831850"/>
                    <a:pt x="59690" y="817880"/>
                  </a:cubicBezTo>
                  <a:cubicBezTo>
                    <a:pt x="43180" y="797560"/>
                    <a:pt x="20320" y="764540"/>
                    <a:pt x="11430" y="735330"/>
                  </a:cubicBezTo>
                  <a:cubicBezTo>
                    <a:pt x="2540" y="704850"/>
                    <a:pt x="0" y="669290"/>
                    <a:pt x="6350" y="638810"/>
                  </a:cubicBezTo>
                  <a:cubicBezTo>
                    <a:pt x="11430" y="608330"/>
                    <a:pt x="26670" y="576580"/>
                    <a:pt x="45720" y="551180"/>
                  </a:cubicBezTo>
                  <a:cubicBezTo>
                    <a:pt x="64770" y="527050"/>
                    <a:pt x="91440" y="510540"/>
                    <a:pt x="121920" y="492760"/>
                  </a:cubicBezTo>
                  <a:cubicBezTo>
                    <a:pt x="160020" y="471170"/>
                    <a:pt x="205740" y="453390"/>
                    <a:pt x="259080" y="436880"/>
                  </a:cubicBezTo>
                  <a:cubicBezTo>
                    <a:pt x="327660" y="414020"/>
                    <a:pt x="410210" y="397510"/>
                    <a:pt x="506730" y="374650"/>
                  </a:cubicBezTo>
                  <a:cubicBezTo>
                    <a:pt x="641350" y="344170"/>
                    <a:pt x="808990" y="302260"/>
                    <a:pt x="993140" y="267970"/>
                  </a:cubicBezTo>
                  <a:cubicBezTo>
                    <a:pt x="1231900" y="224790"/>
                    <a:pt x="1531620" y="171450"/>
                    <a:pt x="1822450" y="144780"/>
                  </a:cubicBezTo>
                  <a:cubicBezTo>
                    <a:pt x="2141220" y="115570"/>
                    <a:pt x="2494280" y="113030"/>
                    <a:pt x="2827020" y="107950"/>
                  </a:cubicBezTo>
                  <a:cubicBezTo>
                    <a:pt x="3155950" y="101600"/>
                    <a:pt x="3474720" y="104140"/>
                    <a:pt x="3807460" y="110490"/>
                  </a:cubicBezTo>
                  <a:cubicBezTo>
                    <a:pt x="4152900" y="118110"/>
                    <a:pt x="4611370" y="130810"/>
                    <a:pt x="4861560" y="151130"/>
                  </a:cubicBezTo>
                  <a:cubicBezTo>
                    <a:pt x="5001260" y="162560"/>
                    <a:pt x="5137150" y="130810"/>
                    <a:pt x="5185410" y="190500"/>
                  </a:cubicBezTo>
                  <a:cubicBezTo>
                    <a:pt x="5233670" y="248920"/>
                    <a:pt x="5238750" y="420370"/>
                    <a:pt x="5160010" y="500380"/>
                  </a:cubicBezTo>
                  <a:cubicBezTo>
                    <a:pt x="4972050" y="692150"/>
                    <a:pt x="3884930" y="614680"/>
                    <a:pt x="3375660" y="674370"/>
                  </a:cubicBezTo>
                  <a:cubicBezTo>
                    <a:pt x="2992120" y="718820"/>
                    <a:pt x="2531110" y="840740"/>
                    <a:pt x="2371090" y="811530"/>
                  </a:cubicBezTo>
                  <a:cubicBezTo>
                    <a:pt x="2317750" y="801370"/>
                    <a:pt x="2297430" y="781050"/>
                    <a:pt x="2270760" y="755650"/>
                  </a:cubicBezTo>
                  <a:cubicBezTo>
                    <a:pt x="2242820" y="730250"/>
                    <a:pt x="2218690" y="688340"/>
                    <a:pt x="2205990" y="660400"/>
                  </a:cubicBezTo>
                  <a:cubicBezTo>
                    <a:pt x="2197100" y="640080"/>
                    <a:pt x="2194560" y="626110"/>
                    <a:pt x="2193290" y="603250"/>
                  </a:cubicBezTo>
                  <a:cubicBezTo>
                    <a:pt x="2192020" y="571500"/>
                    <a:pt x="2194560" y="523240"/>
                    <a:pt x="2208530" y="488950"/>
                  </a:cubicBezTo>
                  <a:cubicBezTo>
                    <a:pt x="2222500" y="454660"/>
                    <a:pt x="2247900" y="419100"/>
                    <a:pt x="2275840" y="394970"/>
                  </a:cubicBezTo>
                  <a:cubicBezTo>
                    <a:pt x="2303780" y="370840"/>
                    <a:pt x="2348230" y="351790"/>
                    <a:pt x="2378710" y="342900"/>
                  </a:cubicBezTo>
                  <a:cubicBezTo>
                    <a:pt x="2400300" y="336550"/>
                    <a:pt x="2414270" y="335280"/>
                    <a:pt x="2435860" y="336550"/>
                  </a:cubicBezTo>
                  <a:cubicBezTo>
                    <a:pt x="2468880" y="340360"/>
                    <a:pt x="2491740" y="361950"/>
                    <a:pt x="2553970" y="370840"/>
                  </a:cubicBezTo>
                  <a:cubicBezTo>
                    <a:pt x="2780030" y="403860"/>
                    <a:pt x="3736340" y="378460"/>
                    <a:pt x="4138930" y="391160"/>
                  </a:cubicBezTo>
                  <a:cubicBezTo>
                    <a:pt x="4385310" y="398780"/>
                    <a:pt x="4551680" y="402590"/>
                    <a:pt x="4737100" y="420370"/>
                  </a:cubicBezTo>
                  <a:cubicBezTo>
                    <a:pt x="4897120" y="435610"/>
                    <a:pt x="5097780" y="444500"/>
                    <a:pt x="5185410" y="482600"/>
                  </a:cubicBezTo>
                  <a:cubicBezTo>
                    <a:pt x="5227320" y="500380"/>
                    <a:pt x="5247640" y="521970"/>
                    <a:pt x="5267960" y="548640"/>
                  </a:cubicBezTo>
                  <a:cubicBezTo>
                    <a:pt x="5289550" y="576580"/>
                    <a:pt x="5303520" y="618490"/>
                    <a:pt x="5311140" y="646430"/>
                  </a:cubicBezTo>
                  <a:cubicBezTo>
                    <a:pt x="5314950" y="666750"/>
                    <a:pt x="5316220" y="679450"/>
                    <a:pt x="5313680" y="699770"/>
                  </a:cubicBezTo>
                  <a:cubicBezTo>
                    <a:pt x="5309870" y="727710"/>
                    <a:pt x="5294630" y="774700"/>
                    <a:pt x="5280660" y="800100"/>
                  </a:cubicBezTo>
                  <a:cubicBezTo>
                    <a:pt x="5270500" y="817880"/>
                    <a:pt x="5262880" y="828040"/>
                    <a:pt x="5247640" y="842010"/>
                  </a:cubicBezTo>
                  <a:cubicBezTo>
                    <a:pt x="5224780" y="861060"/>
                    <a:pt x="5199380" y="882650"/>
                    <a:pt x="5156200" y="895350"/>
                  </a:cubicBezTo>
                  <a:cubicBezTo>
                    <a:pt x="5067300" y="922020"/>
                    <a:pt x="4866640" y="908050"/>
                    <a:pt x="4728210" y="919480"/>
                  </a:cubicBezTo>
                  <a:cubicBezTo>
                    <a:pt x="4596130" y="929640"/>
                    <a:pt x="4513580" y="937260"/>
                    <a:pt x="4344670" y="960120"/>
                  </a:cubicBezTo>
                  <a:cubicBezTo>
                    <a:pt x="4010660" y="1004570"/>
                    <a:pt x="3210560" y="1140460"/>
                    <a:pt x="2857500" y="1203960"/>
                  </a:cubicBezTo>
                  <a:cubicBezTo>
                    <a:pt x="2663190" y="1238250"/>
                    <a:pt x="2551430" y="1267460"/>
                    <a:pt x="2405380" y="1291590"/>
                  </a:cubicBezTo>
                  <a:cubicBezTo>
                    <a:pt x="2268220" y="1313180"/>
                    <a:pt x="2099310" y="1347470"/>
                    <a:pt x="2005330" y="1343660"/>
                  </a:cubicBezTo>
                  <a:cubicBezTo>
                    <a:pt x="1954530" y="1342390"/>
                    <a:pt x="1917700" y="1330960"/>
                    <a:pt x="1887220" y="1319530"/>
                  </a:cubicBezTo>
                  <a:cubicBezTo>
                    <a:pt x="1865630" y="1310640"/>
                    <a:pt x="1850390" y="1299210"/>
                    <a:pt x="1835150" y="1286510"/>
                  </a:cubicBezTo>
                  <a:cubicBezTo>
                    <a:pt x="1819910" y="1272540"/>
                    <a:pt x="1805940" y="1261110"/>
                    <a:pt x="1793240" y="1242060"/>
                  </a:cubicBezTo>
                  <a:cubicBezTo>
                    <a:pt x="1775460" y="1214120"/>
                    <a:pt x="1753870" y="1162050"/>
                    <a:pt x="1746250" y="1129030"/>
                  </a:cubicBezTo>
                  <a:cubicBezTo>
                    <a:pt x="1741170" y="1106170"/>
                    <a:pt x="1741170" y="1092200"/>
                    <a:pt x="1743710" y="1068070"/>
                  </a:cubicBezTo>
                  <a:cubicBezTo>
                    <a:pt x="1748790" y="1035050"/>
                    <a:pt x="1761490" y="986790"/>
                    <a:pt x="1783080" y="953770"/>
                  </a:cubicBezTo>
                  <a:cubicBezTo>
                    <a:pt x="1804670" y="920750"/>
                    <a:pt x="1837690" y="889000"/>
                    <a:pt x="1871980" y="869950"/>
                  </a:cubicBezTo>
                  <a:cubicBezTo>
                    <a:pt x="1905000" y="849630"/>
                    <a:pt x="1939290" y="844550"/>
                    <a:pt x="1988820" y="836930"/>
                  </a:cubicBezTo>
                  <a:cubicBezTo>
                    <a:pt x="2065020" y="824230"/>
                    <a:pt x="2175510" y="838200"/>
                    <a:pt x="2293620" y="825500"/>
                  </a:cubicBezTo>
                  <a:cubicBezTo>
                    <a:pt x="2462530" y="807720"/>
                    <a:pt x="2683510" y="748030"/>
                    <a:pt x="2901950" y="717550"/>
                  </a:cubicBezTo>
                  <a:cubicBezTo>
                    <a:pt x="3154680" y="680720"/>
                    <a:pt x="3602990" y="632460"/>
                    <a:pt x="3724910" y="629920"/>
                  </a:cubicBezTo>
                  <a:cubicBezTo>
                    <a:pt x="3759200" y="628650"/>
                    <a:pt x="3769360" y="629920"/>
                    <a:pt x="3792220" y="633730"/>
                  </a:cubicBezTo>
                  <a:cubicBezTo>
                    <a:pt x="3813810" y="637540"/>
                    <a:pt x="3832860" y="641350"/>
                    <a:pt x="3855720" y="654050"/>
                  </a:cubicBezTo>
                  <a:cubicBezTo>
                    <a:pt x="3887470" y="670560"/>
                    <a:pt x="3935730" y="707390"/>
                    <a:pt x="3959860" y="735330"/>
                  </a:cubicBezTo>
                  <a:cubicBezTo>
                    <a:pt x="3976370" y="754380"/>
                    <a:pt x="3985260" y="768350"/>
                    <a:pt x="3994150" y="791210"/>
                  </a:cubicBezTo>
                  <a:cubicBezTo>
                    <a:pt x="4006850" y="825500"/>
                    <a:pt x="4020820" y="878840"/>
                    <a:pt x="4018280" y="922020"/>
                  </a:cubicBezTo>
                  <a:cubicBezTo>
                    <a:pt x="4015740" y="963930"/>
                    <a:pt x="3995420" y="1016000"/>
                    <a:pt x="3978910" y="1047750"/>
                  </a:cubicBezTo>
                  <a:cubicBezTo>
                    <a:pt x="3967480" y="1070610"/>
                    <a:pt x="3957320" y="1083310"/>
                    <a:pt x="3938270" y="1101090"/>
                  </a:cubicBezTo>
                  <a:cubicBezTo>
                    <a:pt x="3911600" y="1123950"/>
                    <a:pt x="3859530" y="1156970"/>
                    <a:pt x="3825240" y="1169670"/>
                  </a:cubicBezTo>
                  <a:cubicBezTo>
                    <a:pt x="3801110" y="1178560"/>
                    <a:pt x="3760470" y="1181100"/>
                    <a:pt x="3760470" y="11811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4577060" y="9716452"/>
            <a:ext cx="2606040" cy="702945"/>
            <a:chOff x="0" y="0"/>
            <a:chExt cx="3474720" cy="937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0640"/>
              <a:ext cx="3380740" cy="847090"/>
            </a:xfrm>
            <a:custGeom>
              <a:avLst/>
              <a:gdLst/>
              <a:ahLst/>
              <a:cxnLst/>
              <a:rect r="r" b="b" t="t" l="l"/>
              <a:pathLst>
                <a:path h="847090" w="3380740">
                  <a:moveTo>
                    <a:pt x="3131820" y="537210"/>
                  </a:moveTo>
                  <a:cubicBezTo>
                    <a:pt x="438150" y="676910"/>
                    <a:pt x="340360" y="742950"/>
                    <a:pt x="275590" y="754380"/>
                  </a:cubicBezTo>
                  <a:cubicBezTo>
                    <a:pt x="248920" y="759460"/>
                    <a:pt x="240030" y="759460"/>
                    <a:pt x="218440" y="756920"/>
                  </a:cubicBezTo>
                  <a:cubicBezTo>
                    <a:pt x="187960" y="753110"/>
                    <a:pt x="138430" y="735330"/>
                    <a:pt x="110490" y="721360"/>
                  </a:cubicBezTo>
                  <a:cubicBezTo>
                    <a:pt x="91440" y="709930"/>
                    <a:pt x="81280" y="701040"/>
                    <a:pt x="67310" y="684530"/>
                  </a:cubicBezTo>
                  <a:cubicBezTo>
                    <a:pt x="46990" y="661670"/>
                    <a:pt x="20320" y="615950"/>
                    <a:pt x="10160" y="586740"/>
                  </a:cubicBezTo>
                  <a:cubicBezTo>
                    <a:pt x="2540" y="565150"/>
                    <a:pt x="1270" y="552450"/>
                    <a:pt x="1270" y="529590"/>
                  </a:cubicBezTo>
                  <a:cubicBezTo>
                    <a:pt x="2540" y="499110"/>
                    <a:pt x="8890" y="452120"/>
                    <a:pt x="24130" y="419100"/>
                  </a:cubicBezTo>
                  <a:cubicBezTo>
                    <a:pt x="40640" y="386080"/>
                    <a:pt x="72390" y="351790"/>
                    <a:pt x="96520" y="331470"/>
                  </a:cubicBezTo>
                  <a:cubicBezTo>
                    <a:pt x="113030" y="317500"/>
                    <a:pt x="121920" y="306070"/>
                    <a:pt x="146050" y="303530"/>
                  </a:cubicBezTo>
                  <a:cubicBezTo>
                    <a:pt x="201930" y="297180"/>
                    <a:pt x="378460" y="360680"/>
                    <a:pt x="444500" y="401320"/>
                  </a:cubicBezTo>
                  <a:cubicBezTo>
                    <a:pt x="485140" y="426720"/>
                    <a:pt x="509270" y="455930"/>
                    <a:pt x="528320" y="485140"/>
                  </a:cubicBezTo>
                  <a:cubicBezTo>
                    <a:pt x="543560" y="508000"/>
                    <a:pt x="552450" y="532130"/>
                    <a:pt x="557530" y="556260"/>
                  </a:cubicBezTo>
                  <a:cubicBezTo>
                    <a:pt x="562610" y="580390"/>
                    <a:pt x="565150" y="608330"/>
                    <a:pt x="562610" y="632460"/>
                  </a:cubicBezTo>
                  <a:cubicBezTo>
                    <a:pt x="560070" y="657860"/>
                    <a:pt x="552450" y="683260"/>
                    <a:pt x="542290" y="707390"/>
                  </a:cubicBezTo>
                  <a:cubicBezTo>
                    <a:pt x="532130" y="730250"/>
                    <a:pt x="516890" y="751840"/>
                    <a:pt x="499110" y="770890"/>
                  </a:cubicBezTo>
                  <a:cubicBezTo>
                    <a:pt x="482600" y="788670"/>
                    <a:pt x="461010" y="805180"/>
                    <a:pt x="438150" y="817880"/>
                  </a:cubicBezTo>
                  <a:cubicBezTo>
                    <a:pt x="416560" y="829310"/>
                    <a:pt x="391160" y="838200"/>
                    <a:pt x="365760" y="842010"/>
                  </a:cubicBezTo>
                  <a:cubicBezTo>
                    <a:pt x="341630" y="845820"/>
                    <a:pt x="314960" y="847090"/>
                    <a:pt x="289560" y="843280"/>
                  </a:cubicBezTo>
                  <a:cubicBezTo>
                    <a:pt x="264160" y="838200"/>
                    <a:pt x="238760" y="830580"/>
                    <a:pt x="217170" y="819150"/>
                  </a:cubicBezTo>
                  <a:cubicBezTo>
                    <a:pt x="194310" y="806450"/>
                    <a:pt x="172720" y="791210"/>
                    <a:pt x="154940" y="772160"/>
                  </a:cubicBezTo>
                  <a:cubicBezTo>
                    <a:pt x="138430" y="754380"/>
                    <a:pt x="123190" y="732790"/>
                    <a:pt x="111760" y="709930"/>
                  </a:cubicBezTo>
                  <a:cubicBezTo>
                    <a:pt x="101600" y="687070"/>
                    <a:pt x="93980" y="660400"/>
                    <a:pt x="91440" y="635000"/>
                  </a:cubicBezTo>
                  <a:cubicBezTo>
                    <a:pt x="87630" y="610870"/>
                    <a:pt x="88900" y="584200"/>
                    <a:pt x="95250" y="558800"/>
                  </a:cubicBezTo>
                  <a:cubicBezTo>
                    <a:pt x="100330" y="534670"/>
                    <a:pt x="109220" y="509270"/>
                    <a:pt x="123190" y="487680"/>
                  </a:cubicBezTo>
                  <a:cubicBezTo>
                    <a:pt x="135890" y="466090"/>
                    <a:pt x="152400" y="445770"/>
                    <a:pt x="171450" y="429260"/>
                  </a:cubicBezTo>
                  <a:cubicBezTo>
                    <a:pt x="190500" y="412750"/>
                    <a:pt x="214630" y="398780"/>
                    <a:pt x="237490" y="388620"/>
                  </a:cubicBezTo>
                  <a:cubicBezTo>
                    <a:pt x="260350" y="379730"/>
                    <a:pt x="287020" y="373380"/>
                    <a:pt x="312420" y="372110"/>
                  </a:cubicBezTo>
                  <a:cubicBezTo>
                    <a:pt x="337820" y="370840"/>
                    <a:pt x="364490" y="373380"/>
                    <a:pt x="388620" y="379730"/>
                  </a:cubicBezTo>
                  <a:cubicBezTo>
                    <a:pt x="412750" y="386080"/>
                    <a:pt x="436880" y="397510"/>
                    <a:pt x="458470" y="411480"/>
                  </a:cubicBezTo>
                  <a:cubicBezTo>
                    <a:pt x="478790" y="425450"/>
                    <a:pt x="499110" y="444500"/>
                    <a:pt x="514350" y="463550"/>
                  </a:cubicBezTo>
                  <a:cubicBezTo>
                    <a:pt x="529590" y="483870"/>
                    <a:pt x="542290" y="508000"/>
                    <a:pt x="549910" y="532130"/>
                  </a:cubicBezTo>
                  <a:cubicBezTo>
                    <a:pt x="558800" y="554990"/>
                    <a:pt x="562610" y="581660"/>
                    <a:pt x="563880" y="607060"/>
                  </a:cubicBezTo>
                  <a:cubicBezTo>
                    <a:pt x="563880" y="632460"/>
                    <a:pt x="558800" y="659130"/>
                    <a:pt x="551180" y="683260"/>
                  </a:cubicBezTo>
                  <a:cubicBezTo>
                    <a:pt x="543560" y="707390"/>
                    <a:pt x="530860" y="730250"/>
                    <a:pt x="515620" y="750570"/>
                  </a:cubicBezTo>
                  <a:cubicBezTo>
                    <a:pt x="500380" y="770890"/>
                    <a:pt x="481330" y="789940"/>
                    <a:pt x="461010" y="803910"/>
                  </a:cubicBezTo>
                  <a:cubicBezTo>
                    <a:pt x="439420" y="817880"/>
                    <a:pt x="415290" y="829310"/>
                    <a:pt x="391160" y="836930"/>
                  </a:cubicBezTo>
                  <a:cubicBezTo>
                    <a:pt x="367030" y="843280"/>
                    <a:pt x="340360" y="847090"/>
                    <a:pt x="314960" y="845820"/>
                  </a:cubicBezTo>
                  <a:cubicBezTo>
                    <a:pt x="289560" y="844550"/>
                    <a:pt x="262890" y="838200"/>
                    <a:pt x="240030" y="829310"/>
                  </a:cubicBezTo>
                  <a:cubicBezTo>
                    <a:pt x="215900" y="820420"/>
                    <a:pt x="196850" y="807720"/>
                    <a:pt x="173990" y="789940"/>
                  </a:cubicBezTo>
                  <a:cubicBezTo>
                    <a:pt x="143510" y="767080"/>
                    <a:pt x="71120" y="712470"/>
                    <a:pt x="77470" y="698500"/>
                  </a:cubicBezTo>
                  <a:cubicBezTo>
                    <a:pt x="87630" y="679450"/>
                    <a:pt x="330200" y="727710"/>
                    <a:pt x="330200" y="739140"/>
                  </a:cubicBezTo>
                  <a:cubicBezTo>
                    <a:pt x="330200" y="745490"/>
                    <a:pt x="255270" y="759460"/>
                    <a:pt x="218440" y="756920"/>
                  </a:cubicBezTo>
                  <a:cubicBezTo>
                    <a:pt x="181610" y="754380"/>
                    <a:pt x="142240" y="740410"/>
                    <a:pt x="110490" y="721360"/>
                  </a:cubicBezTo>
                  <a:cubicBezTo>
                    <a:pt x="80010" y="701040"/>
                    <a:pt x="50800" y="670560"/>
                    <a:pt x="33020" y="638810"/>
                  </a:cubicBezTo>
                  <a:cubicBezTo>
                    <a:pt x="13970" y="607060"/>
                    <a:pt x="2540" y="566420"/>
                    <a:pt x="1270" y="529590"/>
                  </a:cubicBezTo>
                  <a:cubicBezTo>
                    <a:pt x="0" y="492760"/>
                    <a:pt x="8890" y="452120"/>
                    <a:pt x="24130" y="419100"/>
                  </a:cubicBezTo>
                  <a:cubicBezTo>
                    <a:pt x="40640" y="386080"/>
                    <a:pt x="72390" y="351790"/>
                    <a:pt x="96520" y="331470"/>
                  </a:cubicBezTo>
                  <a:cubicBezTo>
                    <a:pt x="113030" y="317500"/>
                    <a:pt x="124460" y="312420"/>
                    <a:pt x="146050" y="303530"/>
                  </a:cubicBezTo>
                  <a:cubicBezTo>
                    <a:pt x="181610" y="287020"/>
                    <a:pt x="236220" y="267970"/>
                    <a:pt x="294640" y="252730"/>
                  </a:cubicBezTo>
                  <a:cubicBezTo>
                    <a:pt x="375920" y="231140"/>
                    <a:pt x="468630" y="207010"/>
                    <a:pt x="589280" y="193040"/>
                  </a:cubicBezTo>
                  <a:cubicBezTo>
                    <a:pt x="779780" y="171450"/>
                    <a:pt x="1029970" y="186690"/>
                    <a:pt x="1329690" y="168910"/>
                  </a:cubicBezTo>
                  <a:cubicBezTo>
                    <a:pt x="1791970" y="139700"/>
                    <a:pt x="2848610" y="0"/>
                    <a:pt x="3096260" y="10160"/>
                  </a:cubicBezTo>
                  <a:cubicBezTo>
                    <a:pt x="3162300" y="13970"/>
                    <a:pt x="3187700" y="20320"/>
                    <a:pt x="3220720" y="33020"/>
                  </a:cubicBezTo>
                  <a:cubicBezTo>
                    <a:pt x="3243580" y="40640"/>
                    <a:pt x="3258820" y="52070"/>
                    <a:pt x="3275330" y="64770"/>
                  </a:cubicBezTo>
                  <a:cubicBezTo>
                    <a:pt x="3291840" y="77470"/>
                    <a:pt x="3307080" y="88900"/>
                    <a:pt x="3321050" y="109220"/>
                  </a:cubicBezTo>
                  <a:cubicBezTo>
                    <a:pt x="3340100" y="137160"/>
                    <a:pt x="3365500" y="184150"/>
                    <a:pt x="3373120" y="224790"/>
                  </a:cubicBezTo>
                  <a:cubicBezTo>
                    <a:pt x="3380740" y="264160"/>
                    <a:pt x="3378200" y="311150"/>
                    <a:pt x="3366770" y="350520"/>
                  </a:cubicBezTo>
                  <a:cubicBezTo>
                    <a:pt x="3355340" y="389890"/>
                    <a:pt x="3324860" y="433070"/>
                    <a:pt x="3302000" y="459740"/>
                  </a:cubicBezTo>
                  <a:cubicBezTo>
                    <a:pt x="3286760" y="477520"/>
                    <a:pt x="3274060" y="487680"/>
                    <a:pt x="3252470" y="499110"/>
                  </a:cubicBezTo>
                  <a:cubicBezTo>
                    <a:pt x="3221990" y="515620"/>
                    <a:pt x="3131820" y="537210"/>
                    <a:pt x="3131820" y="5372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4082712" y="9661207"/>
            <a:ext cx="2570798" cy="621982"/>
            <a:chOff x="0" y="0"/>
            <a:chExt cx="3427730" cy="8293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38100"/>
              <a:ext cx="3331210" cy="741680"/>
            </a:xfrm>
            <a:custGeom>
              <a:avLst/>
              <a:gdLst/>
              <a:ahLst/>
              <a:cxnLst/>
              <a:rect r="r" b="b" t="t" l="l"/>
              <a:pathLst>
                <a:path h="741680" w="3331210">
                  <a:moveTo>
                    <a:pt x="3079750" y="538480"/>
                  </a:moveTo>
                  <a:cubicBezTo>
                    <a:pt x="1261110" y="579120"/>
                    <a:pt x="1189990" y="594360"/>
                    <a:pt x="1031240" y="617220"/>
                  </a:cubicBezTo>
                  <a:cubicBezTo>
                    <a:pt x="816610" y="647700"/>
                    <a:pt x="397510" y="731520"/>
                    <a:pt x="274320" y="739140"/>
                  </a:cubicBezTo>
                  <a:cubicBezTo>
                    <a:pt x="234950" y="741680"/>
                    <a:pt x="220980" y="741680"/>
                    <a:pt x="196850" y="736600"/>
                  </a:cubicBezTo>
                  <a:cubicBezTo>
                    <a:pt x="171450" y="731520"/>
                    <a:pt x="144780" y="721360"/>
                    <a:pt x="123190" y="708660"/>
                  </a:cubicBezTo>
                  <a:cubicBezTo>
                    <a:pt x="100330" y="695960"/>
                    <a:pt x="80010" y="678180"/>
                    <a:pt x="62230" y="659130"/>
                  </a:cubicBezTo>
                  <a:cubicBezTo>
                    <a:pt x="45720" y="640080"/>
                    <a:pt x="30480" y="617220"/>
                    <a:pt x="20320" y="593090"/>
                  </a:cubicBezTo>
                  <a:cubicBezTo>
                    <a:pt x="10160" y="568960"/>
                    <a:pt x="3810" y="542290"/>
                    <a:pt x="2540" y="516890"/>
                  </a:cubicBezTo>
                  <a:cubicBezTo>
                    <a:pt x="0" y="491490"/>
                    <a:pt x="2540" y="463550"/>
                    <a:pt x="8890" y="439420"/>
                  </a:cubicBezTo>
                  <a:cubicBezTo>
                    <a:pt x="15240" y="414020"/>
                    <a:pt x="26670" y="388620"/>
                    <a:pt x="40640" y="367030"/>
                  </a:cubicBezTo>
                  <a:cubicBezTo>
                    <a:pt x="54610" y="345440"/>
                    <a:pt x="72390" y="325120"/>
                    <a:pt x="92710" y="309880"/>
                  </a:cubicBezTo>
                  <a:cubicBezTo>
                    <a:pt x="113030" y="293370"/>
                    <a:pt x="137160" y="280670"/>
                    <a:pt x="161290" y="271780"/>
                  </a:cubicBezTo>
                  <a:cubicBezTo>
                    <a:pt x="185420" y="262890"/>
                    <a:pt x="212090" y="257810"/>
                    <a:pt x="238760" y="256540"/>
                  </a:cubicBezTo>
                  <a:cubicBezTo>
                    <a:pt x="264160" y="256540"/>
                    <a:pt x="290830" y="260350"/>
                    <a:pt x="316230" y="267970"/>
                  </a:cubicBezTo>
                  <a:cubicBezTo>
                    <a:pt x="340360" y="275590"/>
                    <a:pt x="364490" y="288290"/>
                    <a:pt x="386080" y="303530"/>
                  </a:cubicBezTo>
                  <a:cubicBezTo>
                    <a:pt x="406400" y="318770"/>
                    <a:pt x="425450" y="337820"/>
                    <a:pt x="440690" y="359410"/>
                  </a:cubicBezTo>
                  <a:cubicBezTo>
                    <a:pt x="455930" y="379730"/>
                    <a:pt x="467360" y="405130"/>
                    <a:pt x="474980" y="429260"/>
                  </a:cubicBezTo>
                  <a:cubicBezTo>
                    <a:pt x="482600" y="453390"/>
                    <a:pt x="486410" y="481330"/>
                    <a:pt x="485140" y="506730"/>
                  </a:cubicBezTo>
                  <a:cubicBezTo>
                    <a:pt x="483870" y="532130"/>
                    <a:pt x="478790" y="560070"/>
                    <a:pt x="469900" y="584200"/>
                  </a:cubicBezTo>
                  <a:cubicBezTo>
                    <a:pt x="461010" y="608330"/>
                    <a:pt x="447040" y="631190"/>
                    <a:pt x="430530" y="651510"/>
                  </a:cubicBezTo>
                  <a:cubicBezTo>
                    <a:pt x="415290" y="671830"/>
                    <a:pt x="393700" y="689610"/>
                    <a:pt x="372110" y="703580"/>
                  </a:cubicBezTo>
                  <a:cubicBezTo>
                    <a:pt x="350520" y="717550"/>
                    <a:pt x="325120" y="727710"/>
                    <a:pt x="299720" y="734060"/>
                  </a:cubicBezTo>
                  <a:cubicBezTo>
                    <a:pt x="275590" y="740410"/>
                    <a:pt x="247650" y="741680"/>
                    <a:pt x="222250" y="740410"/>
                  </a:cubicBezTo>
                  <a:cubicBezTo>
                    <a:pt x="196850" y="737870"/>
                    <a:pt x="170180" y="731520"/>
                    <a:pt x="146050" y="720090"/>
                  </a:cubicBezTo>
                  <a:cubicBezTo>
                    <a:pt x="123190" y="709930"/>
                    <a:pt x="100330" y="694690"/>
                    <a:pt x="81280" y="678180"/>
                  </a:cubicBezTo>
                  <a:cubicBezTo>
                    <a:pt x="62230" y="660400"/>
                    <a:pt x="44450" y="638810"/>
                    <a:pt x="31750" y="617220"/>
                  </a:cubicBezTo>
                  <a:cubicBezTo>
                    <a:pt x="19050" y="594360"/>
                    <a:pt x="10160" y="568960"/>
                    <a:pt x="5080" y="543560"/>
                  </a:cubicBezTo>
                  <a:cubicBezTo>
                    <a:pt x="1270" y="518160"/>
                    <a:pt x="0" y="490220"/>
                    <a:pt x="3810" y="464820"/>
                  </a:cubicBezTo>
                  <a:cubicBezTo>
                    <a:pt x="7620" y="439420"/>
                    <a:pt x="15240" y="412750"/>
                    <a:pt x="27940" y="389890"/>
                  </a:cubicBezTo>
                  <a:cubicBezTo>
                    <a:pt x="39370" y="367030"/>
                    <a:pt x="54610" y="345440"/>
                    <a:pt x="73660" y="326390"/>
                  </a:cubicBezTo>
                  <a:cubicBezTo>
                    <a:pt x="91440" y="308610"/>
                    <a:pt x="114300" y="293370"/>
                    <a:pt x="137160" y="281940"/>
                  </a:cubicBezTo>
                  <a:cubicBezTo>
                    <a:pt x="160020" y="270510"/>
                    <a:pt x="171450" y="267970"/>
                    <a:pt x="212090" y="259080"/>
                  </a:cubicBezTo>
                  <a:cubicBezTo>
                    <a:pt x="373380" y="226060"/>
                    <a:pt x="1158240" y="139700"/>
                    <a:pt x="1431290" y="119380"/>
                  </a:cubicBezTo>
                  <a:cubicBezTo>
                    <a:pt x="1570990" y="109220"/>
                    <a:pt x="1605280" y="116840"/>
                    <a:pt x="1746250" y="109220"/>
                  </a:cubicBezTo>
                  <a:cubicBezTo>
                    <a:pt x="2033270" y="93980"/>
                    <a:pt x="2852420" y="0"/>
                    <a:pt x="3056890" y="12700"/>
                  </a:cubicBezTo>
                  <a:cubicBezTo>
                    <a:pt x="3120390" y="16510"/>
                    <a:pt x="3148330" y="25400"/>
                    <a:pt x="3180080" y="38100"/>
                  </a:cubicBezTo>
                  <a:cubicBezTo>
                    <a:pt x="3202940" y="46990"/>
                    <a:pt x="3216910" y="55880"/>
                    <a:pt x="3234690" y="71120"/>
                  </a:cubicBezTo>
                  <a:cubicBezTo>
                    <a:pt x="3260090" y="95250"/>
                    <a:pt x="3294380" y="140970"/>
                    <a:pt x="3309620" y="172720"/>
                  </a:cubicBezTo>
                  <a:cubicBezTo>
                    <a:pt x="3321050" y="194310"/>
                    <a:pt x="3324860" y="208280"/>
                    <a:pt x="3327400" y="233680"/>
                  </a:cubicBezTo>
                  <a:cubicBezTo>
                    <a:pt x="3331210" y="266700"/>
                    <a:pt x="3327400" y="325120"/>
                    <a:pt x="3318510" y="358140"/>
                  </a:cubicBezTo>
                  <a:cubicBezTo>
                    <a:pt x="3312160" y="382270"/>
                    <a:pt x="3305810" y="396240"/>
                    <a:pt x="3290570" y="416560"/>
                  </a:cubicBezTo>
                  <a:cubicBezTo>
                    <a:pt x="3271520" y="443230"/>
                    <a:pt x="3235960" y="482600"/>
                    <a:pt x="3200400" y="502920"/>
                  </a:cubicBezTo>
                  <a:cubicBezTo>
                    <a:pt x="3164840" y="523240"/>
                    <a:pt x="3079750" y="538480"/>
                    <a:pt x="3079750" y="5384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3976032" y="9645968"/>
            <a:ext cx="3283267" cy="631507"/>
            <a:chOff x="0" y="0"/>
            <a:chExt cx="4377690" cy="8420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25400"/>
              <a:ext cx="4277360" cy="767080"/>
            </a:xfrm>
            <a:custGeom>
              <a:avLst/>
              <a:gdLst/>
              <a:ahLst/>
              <a:cxnLst/>
              <a:rect r="r" b="b" t="t" l="l"/>
              <a:pathLst>
                <a:path h="767080" w="4277360">
                  <a:moveTo>
                    <a:pt x="4044950" y="520700"/>
                  </a:moveTo>
                  <a:cubicBezTo>
                    <a:pt x="1969770" y="585470"/>
                    <a:pt x="1156970" y="532130"/>
                    <a:pt x="826770" y="562610"/>
                  </a:cubicBezTo>
                  <a:cubicBezTo>
                    <a:pt x="688340" y="575310"/>
                    <a:pt x="624840" y="586740"/>
                    <a:pt x="535940" y="621030"/>
                  </a:cubicBezTo>
                  <a:cubicBezTo>
                    <a:pt x="450850" y="652780"/>
                    <a:pt x="360680" y="736600"/>
                    <a:pt x="302260" y="755650"/>
                  </a:cubicBezTo>
                  <a:cubicBezTo>
                    <a:pt x="271780" y="767080"/>
                    <a:pt x="252730" y="767080"/>
                    <a:pt x="227330" y="765810"/>
                  </a:cubicBezTo>
                  <a:cubicBezTo>
                    <a:pt x="201930" y="764540"/>
                    <a:pt x="176530" y="759460"/>
                    <a:pt x="153670" y="750570"/>
                  </a:cubicBezTo>
                  <a:cubicBezTo>
                    <a:pt x="129540" y="741680"/>
                    <a:pt x="106680" y="728980"/>
                    <a:pt x="87630" y="712470"/>
                  </a:cubicBezTo>
                  <a:cubicBezTo>
                    <a:pt x="68580" y="697230"/>
                    <a:pt x="50800" y="676910"/>
                    <a:pt x="36830" y="656590"/>
                  </a:cubicBezTo>
                  <a:cubicBezTo>
                    <a:pt x="24130" y="635000"/>
                    <a:pt x="13970" y="610870"/>
                    <a:pt x="7620" y="586740"/>
                  </a:cubicBezTo>
                  <a:cubicBezTo>
                    <a:pt x="2540" y="562610"/>
                    <a:pt x="0" y="535940"/>
                    <a:pt x="2540" y="510540"/>
                  </a:cubicBezTo>
                  <a:cubicBezTo>
                    <a:pt x="5080" y="486410"/>
                    <a:pt x="11430" y="461010"/>
                    <a:pt x="21590" y="438150"/>
                  </a:cubicBezTo>
                  <a:cubicBezTo>
                    <a:pt x="31750" y="415290"/>
                    <a:pt x="45720" y="392430"/>
                    <a:pt x="62230" y="374650"/>
                  </a:cubicBezTo>
                  <a:cubicBezTo>
                    <a:pt x="80010" y="355600"/>
                    <a:pt x="100330" y="339090"/>
                    <a:pt x="121920" y="327660"/>
                  </a:cubicBezTo>
                  <a:cubicBezTo>
                    <a:pt x="143510" y="314960"/>
                    <a:pt x="168910" y="306070"/>
                    <a:pt x="193040" y="302260"/>
                  </a:cubicBezTo>
                  <a:cubicBezTo>
                    <a:pt x="218440" y="297180"/>
                    <a:pt x="245110" y="297180"/>
                    <a:pt x="269240" y="300990"/>
                  </a:cubicBezTo>
                  <a:cubicBezTo>
                    <a:pt x="293370" y="303530"/>
                    <a:pt x="318770" y="312420"/>
                    <a:pt x="341630" y="323850"/>
                  </a:cubicBezTo>
                  <a:cubicBezTo>
                    <a:pt x="363220" y="334010"/>
                    <a:pt x="384810" y="350520"/>
                    <a:pt x="402590" y="368300"/>
                  </a:cubicBezTo>
                  <a:cubicBezTo>
                    <a:pt x="420370" y="386080"/>
                    <a:pt x="435610" y="407670"/>
                    <a:pt x="445770" y="429260"/>
                  </a:cubicBezTo>
                  <a:cubicBezTo>
                    <a:pt x="457200" y="452120"/>
                    <a:pt x="464820" y="477520"/>
                    <a:pt x="467360" y="502920"/>
                  </a:cubicBezTo>
                  <a:cubicBezTo>
                    <a:pt x="471170" y="527050"/>
                    <a:pt x="469900" y="553720"/>
                    <a:pt x="464820" y="577850"/>
                  </a:cubicBezTo>
                  <a:cubicBezTo>
                    <a:pt x="459740" y="601980"/>
                    <a:pt x="450850" y="627380"/>
                    <a:pt x="438150" y="648970"/>
                  </a:cubicBezTo>
                  <a:cubicBezTo>
                    <a:pt x="425450" y="670560"/>
                    <a:pt x="408940" y="690880"/>
                    <a:pt x="389890" y="707390"/>
                  </a:cubicBezTo>
                  <a:cubicBezTo>
                    <a:pt x="372110" y="723900"/>
                    <a:pt x="349250" y="737870"/>
                    <a:pt x="326390" y="748030"/>
                  </a:cubicBezTo>
                  <a:cubicBezTo>
                    <a:pt x="303530" y="756920"/>
                    <a:pt x="276860" y="763270"/>
                    <a:pt x="252730" y="765810"/>
                  </a:cubicBezTo>
                  <a:cubicBezTo>
                    <a:pt x="227330" y="767080"/>
                    <a:pt x="201930" y="764540"/>
                    <a:pt x="177800" y="758190"/>
                  </a:cubicBezTo>
                  <a:cubicBezTo>
                    <a:pt x="153670" y="751840"/>
                    <a:pt x="128270" y="741680"/>
                    <a:pt x="107950" y="727710"/>
                  </a:cubicBezTo>
                  <a:cubicBezTo>
                    <a:pt x="87630" y="715010"/>
                    <a:pt x="67310" y="695960"/>
                    <a:pt x="52070" y="676910"/>
                  </a:cubicBezTo>
                  <a:cubicBezTo>
                    <a:pt x="36830" y="657860"/>
                    <a:pt x="24130" y="633730"/>
                    <a:pt x="15240" y="610870"/>
                  </a:cubicBezTo>
                  <a:cubicBezTo>
                    <a:pt x="6350" y="586740"/>
                    <a:pt x="2540" y="561340"/>
                    <a:pt x="1270" y="535940"/>
                  </a:cubicBezTo>
                  <a:cubicBezTo>
                    <a:pt x="1270" y="511810"/>
                    <a:pt x="5080" y="485140"/>
                    <a:pt x="12700" y="461010"/>
                  </a:cubicBezTo>
                  <a:cubicBezTo>
                    <a:pt x="20320" y="438150"/>
                    <a:pt x="31750" y="414020"/>
                    <a:pt x="46990" y="393700"/>
                  </a:cubicBezTo>
                  <a:cubicBezTo>
                    <a:pt x="60960" y="373380"/>
                    <a:pt x="76200" y="359410"/>
                    <a:pt x="100330" y="340360"/>
                  </a:cubicBezTo>
                  <a:cubicBezTo>
                    <a:pt x="139700" y="309880"/>
                    <a:pt x="201930" y="269240"/>
                    <a:pt x="265430" y="238760"/>
                  </a:cubicBezTo>
                  <a:cubicBezTo>
                    <a:pt x="342900" y="200660"/>
                    <a:pt x="441960" y="156210"/>
                    <a:pt x="535940" y="138430"/>
                  </a:cubicBezTo>
                  <a:cubicBezTo>
                    <a:pt x="631190" y="120650"/>
                    <a:pt x="702310" y="130810"/>
                    <a:pt x="831850" y="130810"/>
                  </a:cubicBezTo>
                  <a:cubicBezTo>
                    <a:pt x="1079500" y="132080"/>
                    <a:pt x="1540510" y="170180"/>
                    <a:pt x="1917700" y="166370"/>
                  </a:cubicBezTo>
                  <a:cubicBezTo>
                    <a:pt x="2327910" y="162560"/>
                    <a:pt x="2813050" y="125730"/>
                    <a:pt x="3197860" y="99060"/>
                  </a:cubicBezTo>
                  <a:cubicBezTo>
                    <a:pt x="3516630" y="77470"/>
                    <a:pt x="3919220" y="0"/>
                    <a:pt x="4069080" y="25400"/>
                  </a:cubicBezTo>
                  <a:cubicBezTo>
                    <a:pt x="4124960" y="34290"/>
                    <a:pt x="4151630" y="55880"/>
                    <a:pt x="4179570" y="73660"/>
                  </a:cubicBezTo>
                  <a:cubicBezTo>
                    <a:pt x="4198620" y="86360"/>
                    <a:pt x="4210050" y="100330"/>
                    <a:pt x="4222750" y="115570"/>
                  </a:cubicBezTo>
                  <a:cubicBezTo>
                    <a:pt x="4234180" y="130810"/>
                    <a:pt x="4245610" y="144780"/>
                    <a:pt x="4253230" y="166370"/>
                  </a:cubicBezTo>
                  <a:cubicBezTo>
                    <a:pt x="4265930" y="196850"/>
                    <a:pt x="4276090" y="251460"/>
                    <a:pt x="4276090" y="284480"/>
                  </a:cubicBezTo>
                  <a:cubicBezTo>
                    <a:pt x="4277360" y="307340"/>
                    <a:pt x="4274820" y="321310"/>
                    <a:pt x="4265930" y="344170"/>
                  </a:cubicBezTo>
                  <a:cubicBezTo>
                    <a:pt x="4255770" y="374650"/>
                    <a:pt x="4232910" y="419100"/>
                    <a:pt x="4204970" y="447040"/>
                  </a:cubicBezTo>
                  <a:cubicBezTo>
                    <a:pt x="4178300" y="473710"/>
                    <a:pt x="4133850" y="497840"/>
                    <a:pt x="4103370" y="509270"/>
                  </a:cubicBezTo>
                  <a:cubicBezTo>
                    <a:pt x="4081780" y="518160"/>
                    <a:pt x="4044950" y="520700"/>
                    <a:pt x="4044950" y="520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901738" y="9674543"/>
            <a:ext cx="3244215" cy="728662"/>
            <a:chOff x="0" y="0"/>
            <a:chExt cx="4325620" cy="971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34290"/>
              <a:ext cx="4227830" cy="887730"/>
            </a:xfrm>
            <a:custGeom>
              <a:avLst/>
              <a:gdLst/>
              <a:ahLst/>
              <a:cxnLst/>
              <a:rect r="r" b="b" t="t" l="l"/>
              <a:pathLst>
                <a:path h="887730" w="4227830">
                  <a:moveTo>
                    <a:pt x="4009390" y="506730"/>
                  </a:moveTo>
                  <a:cubicBezTo>
                    <a:pt x="2593340" y="636270"/>
                    <a:pt x="1129030" y="694690"/>
                    <a:pt x="627380" y="744220"/>
                  </a:cubicBezTo>
                  <a:cubicBezTo>
                    <a:pt x="420370" y="765810"/>
                    <a:pt x="281940" y="816610"/>
                    <a:pt x="190500" y="805180"/>
                  </a:cubicBezTo>
                  <a:cubicBezTo>
                    <a:pt x="146050" y="800100"/>
                    <a:pt x="118110" y="783590"/>
                    <a:pt x="93980" y="768350"/>
                  </a:cubicBezTo>
                  <a:cubicBezTo>
                    <a:pt x="77470" y="758190"/>
                    <a:pt x="67310" y="749300"/>
                    <a:pt x="55880" y="734060"/>
                  </a:cubicBezTo>
                  <a:cubicBezTo>
                    <a:pt x="38100" y="711200"/>
                    <a:pt x="16510" y="669290"/>
                    <a:pt x="8890" y="642620"/>
                  </a:cubicBezTo>
                  <a:cubicBezTo>
                    <a:pt x="2540" y="623570"/>
                    <a:pt x="1270" y="610870"/>
                    <a:pt x="2540" y="590550"/>
                  </a:cubicBezTo>
                  <a:cubicBezTo>
                    <a:pt x="3810" y="562610"/>
                    <a:pt x="16510" y="516890"/>
                    <a:pt x="27940" y="491490"/>
                  </a:cubicBezTo>
                  <a:cubicBezTo>
                    <a:pt x="35560" y="472440"/>
                    <a:pt x="45720" y="461010"/>
                    <a:pt x="57150" y="448310"/>
                  </a:cubicBezTo>
                  <a:cubicBezTo>
                    <a:pt x="68580" y="435610"/>
                    <a:pt x="80010" y="424180"/>
                    <a:pt x="96520" y="414020"/>
                  </a:cubicBezTo>
                  <a:cubicBezTo>
                    <a:pt x="120650" y="400050"/>
                    <a:pt x="152400" y="378460"/>
                    <a:pt x="193040" y="378460"/>
                  </a:cubicBezTo>
                  <a:cubicBezTo>
                    <a:pt x="262890" y="378460"/>
                    <a:pt x="421640" y="450850"/>
                    <a:pt x="478790" y="482600"/>
                  </a:cubicBezTo>
                  <a:cubicBezTo>
                    <a:pt x="505460" y="497840"/>
                    <a:pt x="518160" y="509270"/>
                    <a:pt x="533400" y="525780"/>
                  </a:cubicBezTo>
                  <a:cubicBezTo>
                    <a:pt x="548640" y="542290"/>
                    <a:pt x="561340" y="563880"/>
                    <a:pt x="571500" y="584200"/>
                  </a:cubicBezTo>
                  <a:cubicBezTo>
                    <a:pt x="580390" y="605790"/>
                    <a:pt x="586740" y="628650"/>
                    <a:pt x="588010" y="651510"/>
                  </a:cubicBezTo>
                  <a:cubicBezTo>
                    <a:pt x="590550" y="674370"/>
                    <a:pt x="588010" y="699770"/>
                    <a:pt x="582930" y="721360"/>
                  </a:cubicBezTo>
                  <a:cubicBezTo>
                    <a:pt x="577850" y="744220"/>
                    <a:pt x="567690" y="767080"/>
                    <a:pt x="554990" y="786130"/>
                  </a:cubicBezTo>
                  <a:cubicBezTo>
                    <a:pt x="543560" y="805180"/>
                    <a:pt x="527050" y="824230"/>
                    <a:pt x="509270" y="838200"/>
                  </a:cubicBezTo>
                  <a:cubicBezTo>
                    <a:pt x="491490" y="852170"/>
                    <a:pt x="469900" y="864870"/>
                    <a:pt x="448310" y="872490"/>
                  </a:cubicBezTo>
                  <a:cubicBezTo>
                    <a:pt x="426720" y="881380"/>
                    <a:pt x="402590" y="885190"/>
                    <a:pt x="379730" y="886460"/>
                  </a:cubicBezTo>
                  <a:cubicBezTo>
                    <a:pt x="356870" y="887730"/>
                    <a:pt x="332740" y="883920"/>
                    <a:pt x="311150" y="877570"/>
                  </a:cubicBezTo>
                  <a:cubicBezTo>
                    <a:pt x="289560" y="871220"/>
                    <a:pt x="266700" y="859790"/>
                    <a:pt x="247650" y="847090"/>
                  </a:cubicBezTo>
                  <a:cubicBezTo>
                    <a:pt x="229870" y="833120"/>
                    <a:pt x="212090" y="816610"/>
                    <a:pt x="198120" y="797560"/>
                  </a:cubicBezTo>
                  <a:cubicBezTo>
                    <a:pt x="185420" y="778510"/>
                    <a:pt x="173990" y="756920"/>
                    <a:pt x="167640" y="735330"/>
                  </a:cubicBezTo>
                  <a:cubicBezTo>
                    <a:pt x="160020" y="713740"/>
                    <a:pt x="157480" y="689610"/>
                    <a:pt x="157480" y="666750"/>
                  </a:cubicBezTo>
                  <a:cubicBezTo>
                    <a:pt x="157480" y="642620"/>
                    <a:pt x="162560" y="618490"/>
                    <a:pt x="170180" y="596900"/>
                  </a:cubicBezTo>
                  <a:cubicBezTo>
                    <a:pt x="177800" y="575310"/>
                    <a:pt x="190500" y="554990"/>
                    <a:pt x="204470" y="535940"/>
                  </a:cubicBezTo>
                  <a:cubicBezTo>
                    <a:pt x="218440" y="518160"/>
                    <a:pt x="236220" y="501650"/>
                    <a:pt x="256540" y="490220"/>
                  </a:cubicBezTo>
                  <a:cubicBezTo>
                    <a:pt x="275590" y="477520"/>
                    <a:pt x="297180" y="467360"/>
                    <a:pt x="320040" y="462280"/>
                  </a:cubicBezTo>
                  <a:cubicBezTo>
                    <a:pt x="341630" y="455930"/>
                    <a:pt x="367030" y="453390"/>
                    <a:pt x="389890" y="455930"/>
                  </a:cubicBezTo>
                  <a:cubicBezTo>
                    <a:pt x="412750" y="457200"/>
                    <a:pt x="435610" y="463550"/>
                    <a:pt x="457200" y="472440"/>
                  </a:cubicBezTo>
                  <a:cubicBezTo>
                    <a:pt x="478790" y="481330"/>
                    <a:pt x="499110" y="494030"/>
                    <a:pt x="516890" y="509270"/>
                  </a:cubicBezTo>
                  <a:cubicBezTo>
                    <a:pt x="533400" y="524510"/>
                    <a:pt x="548640" y="543560"/>
                    <a:pt x="560070" y="563880"/>
                  </a:cubicBezTo>
                  <a:cubicBezTo>
                    <a:pt x="571500" y="582930"/>
                    <a:pt x="580390" y="607060"/>
                    <a:pt x="585470" y="628650"/>
                  </a:cubicBezTo>
                  <a:cubicBezTo>
                    <a:pt x="589280" y="651510"/>
                    <a:pt x="590550" y="675640"/>
                    <a:pt x="586740" y="698500"/>
                  </a:cubicBezTo>
                  <a:cubicBezTo>
                    <a:pt x="584200" y="721360"/>
                    <a:pt x="576580" y="745490"/>
                    <a:pt x="566420" y="765810"/>
                  </a:cubicBezTo>
                  <a:cubicBezTo>
                    <a:pt x="556260" y="786130"/>
                    <a:pt x="542290" y="806450"/>
                    <a:pt x="527050" y="822960"/>
                  </a:cubicBezTo>
                  <a:cubicBezTo>
                    <a:pt x="510540" y="839470"/>
                    <a:pt x="490220" y="853440"/>
                    <a:pt x="469900" y="863600"/>
                  </a:cubicBezTo>
                  <a:cubicBezTo>
                    <a:pt x="449580" y="873760"/>
                    <a:pt x="426720" y="881380"/>
                    <a:pt x="403860" y="883920"/>
                  </a:cubicBezTo>
                  <a:cubicBezTo>
                    <a:pt x="381000" y="887730"/>
                    <a:pt x="355600" y="887730"/>
                    <a:pt x="334010" y="882650"/>
                  </a:cubicBezTo>
                  <a:cubicBezTo>
                    <a:pt x="311150" y="878840"/>
                    <a:pt x="283210" y="872490"/>
                    <a:pt x="267970" y="859790"/>
                  </a:cubicBezTo>
                  <a:cubicBezTo>
                    <a:pt x="254000" y="847090"/>
                    <a:pt x="257810" y="817880"/>
                    <a:pt x="242570" y="806450"/>
                  </a:cubicBezTo>
                  <a:cubicBezTo>
                    <a:pt x="220980" y="791210"/>
                    <a:pt x="166370" y="801370"/>
                    <a:pt x="139700" y="792480"/>
                  </a:cubicBezTo>
                  <a:cubicBezTo>
                    <a:pt x="120650" y="787400"/>
                    <a:pt x="107950" y="778510"/>
                    <a:pt x="93980" y="768350"/>
                  </a:cubicBezTo>
                  <a:cubicBezTo>
                    <a:pt x="80010" y="758190"/>
                    <a:pt x="67310" y="749300"/>
                    <a:pt x="55880" y="734060"/>
                  </a:cubicBezTo>
                  <a:cubicBezTo>
                    <a:pt x="38100" y="712470"/>
                    <a:pt x="16510" y="674370"/>
                    <a:pt x="8890" y="642620"/>
                  </a:cubicBezTo>
                  <a:cubicBezTo>
                    <a:pt x="0" y="609600"/>
                    <a:pt x="1270" y="571500"/>
                    <a:pt x="8890" y="539750"/>
                  </a:cubicBezTo>
                  <a:cubicBezTo>
                    <a:pt x="17780" y="506730"/>
                    <a:pt x="40640" y="471170"/>
                    <a:pt x="57150" y="448310"/>
                  </a:cubicBezTo>
                  <a:cubicBezTo>
                    <a:pt x="69850" y="433070"/>
                    <a:pt x="80010" y="424180"/>
                    <a:pt x="96520" y="414020"/>
                  </a:cubicBezTo>
                  <a:cubicBezTo>
                    <a:pt x="120650" y="400050"/>
                    <a:pt x="137160" y="391160"/>
                    <a:pt x="193040" y="378460"/>
                  </a:cubicBezTo>
                  <a:cubicBezTo>
                    <a:pt x="494030" y="311150"/>
                    <a:pt x="2463800" y="208280"/>
                    <a:pt x="3153410" y="132080"/>
                  </a:cubicBezTo>
                  <a:cubicBezTo>
                    <a:pt x="3524250" y="91440"/>
                    <a:pt x="3858260" y="0"/>
                    <a:pt x="4008120" y="16510"/>
                  </a:cubicBezTo>
                  <a:cubicBezTo>
                    <a:pt x="4064000" y="22860"/>
                    <a:pt x="4090670" y="41910"/>
                    <a:pt x="4118610" y="58420"/>
                  </a:cubicBezTo>
                  <a:cubicBezTo>
                    <a:pt x="4138930" y="69850"/>
                    <a:pt x="4150360" y="82550"/>
                    <a:pt x="4163060" y="97790"/>
                  </a:cubicBezTo>
                  <a:cubicBezTo>
                    <a:pt x="4177030" y="113030"/>
                    <a:pt x="4188460" y="125730"/>
                    <a:pt x="4197350" y="147320"/>
                  </a:cubicBezTo>
                  <a:cubicBezTo>
                    <a:pt x="4210050" y="176530"/>
                    <a:pt x="4224020" y="229870"/>
                    <a:pt x="4225290" y="261620"/>
                  </a:cubicBezTo>
                  <a:cubicBezTo>
                    <a:pt x="4227830" y="284480"/>
                    <a:pt x="4225290" y="298450"/>
                    <a:pt x="4218940" y="321310"/>
                  </a:cubicBezTo>
                  <a:cubicBezTo>
                    <a:pt x="4208780" y="351790"/>
                    <a:pt x="4183380" y="400050"/>
                    <a:pt x="4164330" y="425450"/>
                  </a:cubicBezTo>
                  <a:cubicBezTo>
                    <a:pt x="4150360" y="443230"/>
                    <a:pt x="4138930" y="453390"/>
                    <a:pt x="4119880" y="464820"/>
                  </a:cubicBezTo>
                  <a:cubicBezTo>
                    <a:pt x="4091940" y="481330"/>
                    <a:pt x="4009390" y="506730"/>
                    <a:pt x="4009390" y="5067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4633257" y="9839325"/>
            <a:ext cx="2788920" cy="453390"/>
            <a:chOff x="0" y="0"/>
            <a:chExt cx="3718560" cy="604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6990" y="-2540"/>
              <a:ext cx="3624580" cy="558800"/>
            </a:xfrm>
            <a:custGeom>
              <a:avLst/>
              <a:gdLst/>
              <a:ahLst/>
              <a:cxnLst/>
              <a:rect r="r" b="b" t="t" l="l"/>
              <a:pathLst>
                <a:path h="558800" w="3624580">
                  <a:moveTo>
                    <a:pt x="3380740" y="548640"/>
                  </a:moveTo>
                  <a:cubicBezTo>
                    <a:pt x="873760" y="463550"/>
                    <a:pt x="563880" y="443230"/>
                    <a:pt x="411480" y="477520"/>
                  </a:cubicBezTo>
                  <a:cubicBezTo>
                    <a:pt x="344170" y="491490"/>
                    <a:pt x="318770" y="528320"/>
                    <a:pt x="274320" y="538480"/>
                  </a:cubicBezTo>
                  <a:cubicBezTo>
                    <a:pt x="238760" y="546100"/>
                    <a:pt x="198120" y="543560"/>
                    <a:pt x="170180" y="538480"/>
                  </a:cubicBezTo>
                  <a:cubicBezTo>
                    <a:pt x="149860" y="534670"/>
                    <a:pt x="138430" y="530860"/>
                    <a:pt x="120650" y="519430"/>
                  </a:cubicBezTo>
                  <a:cubicBezTo>
                    <a:pt x="96520" y="505460"/>
                    <a:pt x="60960" y="478790"/>
                    <a:pt x="41910" y="450850"/>
                  </a:cubicBezTo>
                  <a:cubicBezTo>
                    <a:pt x="22860" y="422910"/>
                    <a:pt x="8890" y="386080"/>
                    <a:pt x="3810" y="353060"/>
                  </a:cubicBezTo>
                  <a:cubicBezTo>
                    <a:pt x="0" y="318770"/>
                    <a:pt x="7620" y="275590"/>
                    <a:pt x="16510" y="248920"/>
                  </a:cubicBezTo>
                  <a:cubicBezTo>
                    <a:pt x="22860" y="228600"/>
                    <a:pt x="27940" y="217170"/>
                    <a:pt x="40640" y="201930"/>
                  </a:cubicBezTo>
                  <a:cubicBezTo>
                    <a:pt x="58420" y="179070"/>
                    <a:pt x="95250" y="147320"/>
                    <a:pt x="119380" y="132080"/>
                  </a:cubicBezTo>
                  <a:cubicBezTo>
                    <a:pt x="135890" y="121920"/>
                    <a:pt x="146050" y="116840"/>
                    <a:pt x="168910" y="113030"/>
                  </a:cubicBezTo>
                  <a:cubicBezTo>
                    <a:pt x="214630" y="105410"/>
                    <a:pt x="335280" y="114300"/>
                    <a:pt x="387350" y="121920"/>
                  </a:cubicBezTo>
                  <a:cubicBezTo>
                    <a:pt x="417830" y="127000"/>
                    <a:pt x="434340" y="130810"/>
                    <a:pt x="455930" y="140970"/>
                  </a:cubicBezTo>
                  <a:cubicBezTo>
                    <a:pt x="477520" y="151130"/>
                    <a:pt x="497840" y="163830"/>
                    <a:pt x="514350" y="180340"/>
                  </a:cubicBezTo>
                  <a:cubicBezTo>
                    <a:pt x="532130" y="195580"/>
                    <a:pt x="546100" y="215900"/>
                    <a:pt x="557530" y="236220"/>
                  </a:cubicBezTo>
                  <a:cubicBezTo>
                    <a:pt x="568960" y="256540"/>
                    <a:pt x="576580" y="279400"/>
                    <a:pt x="580390" y="302260"/>
                  </a:cubicBezTo>
                  <a:cubicBezTo>
                    <a:pt x="584200" y="325120"/>
                    <a:pt x="584200" y="350520"/>
                    <a:pt x="580390" y="373380"/>
                  </a:cubicBezTo>
                  <a:cubicBezTo>
                    <a:pt x="576580" y="396240"/>
                    <a:pt x="568960" y="420370"/>
                    <a:pt x="558800" y="440690"/>
                  </a:cubicBezTo>
                  <a:cubicBezTo>
                    <a:pt x="547370" y="461010"/>
                    <a:pt x="533400" y="480060"/>
                    <a:pt x="515620" y="496570"/>
                  </a:cubicBezTo>
                  <a:cubicBezTo>
                    <a:pt x="499110" y="513080"/>
                    <a:pt x="478790" y="527050"/>
                    <a:pt x="458470" y="537210"/>
                  </a:cubicBezTo>
                  <a:cubicBezTo>
                    <a:pt x="436880" y="546100"/>
                    <a:pt x="412750" y="553720"/>
                    <a:pt x="389890" y="556260"/>
                  </a:cubicBezTo>
                  <a:cubicBezTo>
                    <a:pt x="367030" y="558800"/>
                    <a:pt x="342900" y="557530"/>
                    <a:pt x="320040" y="552450"/>
                  </a:cubicBezTo>
                  <a:cubicBezTo>
                    <a:pt x="297180" y="547370"/>
                    <a:pt x="274320" y="538480"/>
                    <a:pt x="254000" y="527050"/>
                  </a:cubicBezTo>
                  <a:cubicBezTo>
                    <a:pt x="233680" y="514350"/>
                    <a:pt x="214630" y="499110"/>
                    <a:pt x="200660" y="481330"/>
                  </a:cubicBezTo>
                  <a:cubicBezTo>
                    <a:pt x="185420" y="463550"/>
                    <a:pt x="172720" y="441960"/>
                    <a:pt x="163830" y="420370"/>
                  </a:cubicBezTo>
                  <a:cubicBezTo>
                    <a:pt x="154940" y="400050"/>
                    <a:pt x="149860" y="375920"/>
                    <a:pt x="147320" y="351790"/>
                  </a:cubicBezTo>
                  <a:cubicBezTo>
                    <a:pt x="146050" y="328930"/>
                    <a:pt x="148590" y="304800"/>
                    <a:pt x="154940" y="281940"/>
                  </a:cubicBezTo>
                  <a:cubicBezTo>
                    <a:pt x="161290" y="259080"/>
                    <a:pt x="171450" y="237490"/>
                    <a:pt x="184150" y="218440"/>
                  </a:cubicBezTo>
                  <a:cubicBezTo>
                    <a:pt x="196850" y="198120"/>
                    <a:pt x="214630" y="180340"/>
                    <a:pt x="232410" y="166370"/>
                  </a:cubicBezTo>
                  <a:cubicBezTo>
                    <a:pt x="251460" y="152400"/>
                    <a:pt x="273050" y="140970"/>
                    <a:pt x="294640" y="133350"/>
                  </a:cubicBezTo>
                  <a:cubicBezTo>
                    <a:pt x="316230" y="125730"/>
                    <a:pt x="341630" y="121920"/>
                    <a:pt x="364490" y="120650"/>
                  </a:cubicBezTo>
                  <a:cubicBezTo>
                    <a:pt x="387350" y="120650"/>
                    <a:pt x="411480" y="124460"/>
                    <a:pt x="434340" y="132080"/>
                  </a:cubicBezTo>
                  <a:cubicBezTo>
                    <a:pt x="455930" y="139700"/>
                    <a:pt x="477520" y="151130"/>
                    <a:pt x="496570" y="165100"/>
                  </a:cubicBezTo>
                  <a:cubicBezTo>
                    <a:pt x="515620" y="179070"/>
                    <a:pt x="532130" y="196850"/>
                    <a:pt x="544830" y="215900"/>
                  </a:cubicBezTo>
                  <a:cubicBezTo>
                    <a:pt x="558800" y="234950"/>
                    <a:pt x="568960" y="257810"/>
                    <a:pt x="575310" y="279400"/>
                  </a:cubicBezTo>
                  <a:cubicBezTo>
                    <a:pt x="581660" y="302260"/>
                    <a:pt x="584200" y="326390"/>
                    <a:pt x="582930" y="350520"/>
                  </a:cubicBezTo>
                  <a:cubicBezTo>
                    <a:pt x="581660" y="373380"/>
                    <a:pt x="576580" y="397510"/>
                    <a:pt x="568960" y="419100"/>
                  </a:cubicBezTo>
                  <a:cubicBezTo>
                    <a:pt x="560070" y="440690"/>
                    <a:pt x="547370" y="462280"/>
                    <a:pt x="532130" y="480060"/>
                  </a:cubicBezTo>
                  <a:cubicBezTo>
                    <a:pt x="516890" y="497840"/>
                    <a:pt x="499110" y="513080"/>
                    <a:pt x="478790" y="525780"/>
                  </a:cubicBezTo>
                  <a:cubicBezTo>
                    <a:pt x="458470" y="537210"/>
                    <a:pt x="435610" y="547370"/>
                    <a:pt x="414020" y="552450"/>
                  </a:cubicBezTo>
                  <a:cubicBezTo>
                    <a:pt x="391160" y="557530"/>
                    <a:pt x="365760" y="558800"/>
                    <a:pt x="342900" y="556260"/>
                  </a:cubicBezTo>
                  <a:cubicBezTo>
                    <a:pt x="320040" y="553720"/>
                    <a:pt x="299720" y="541020"/>
                    <a:pt x="274320" y="538480"/>
                  </a:cubicBezTo>
                  <a:cubicBezTo>
                    <a:pt x="243840" y="533400"/>
                    <a:pt x="203200" y="546100"/>
                    <a:pt x="170180" y="538480"/>
                  </a:cubicBezTo>
                  <a:cubicBezTo>
                    <a:pt x="137160" y="530860"/>
                    <a:pt x="102870" y="511810"/>
                    <a:pt x="77470" y="490220"/>
                  </a:cubicBezTo>
                  <a:cubicBezTo>
                    <a:pt x="52070" y="467360"/>
                    <a:pt x="29210" y="430530"/>
                    <a:pt x="16510" y="403860"/>
                  </a:cubicBezTo>
                  <a:cubicBezTo>
                    <a:pt x="8890" y="386080"/>
                    <a:pt x="5080" y="373380"/>
                    <a:pt x="3810" y="353060"/>
                  </a:cubicBezTo>
                  <a:cubicBezTo>
                    <a:pt x="2540" y="323850"/>
                    <a:pt x="7620" y="275590"/>
                    <a:pt x="16510" y="248920"/>
                  </a:cubicBezTo>
                  <a:cubicBezTo>
                    <a:pt x="22860" y="229870"/>
                    <a:pt x="27940" y="217170"/>
                    <a:pt x="40640" y="201930"/>
                  </a:cubicBezTo>
                  <a:cubicBezTo>
                    <a:pt x="58420" y="179070"/>
                    <a:pt x="81280" y="152400"/>
                    <a:pt x="119380" y="132080"/>
                  </a:cubicBezTo>
                  <a:cubicBezTo>
                    <a:pt x="182880" y="97790"/>
                    <a:pt x="262890" y="72390"/>
                    <a:pt x="408940" y="53340"/>
                  </a:cubicBezTo>
                  <a:cubicBezTo>
                    <a:pt x="826770" y="0"/>
                    <a:pt x="2346960" y="90170"/>
                    <a:pt x="2876550" y="82550"/>
                  </a:cubicBezTo>
                  <a:cubicBezTo>
                    <a:pt x="3126740" y="80010"/>
                    <a:pt x="3319780" y="38100"/>
                    <a:pt x="3430270" y="62230"/>
                  </a:cubicBezTo>
                  <a:cubicBezTo>
                    <a:pt x="3482340" y="73660"/>
                    <a:pt x="3510280" y="95250"/>
                    <a:pt x="3535680" y="115570"/>
                  </a:cubicBezTo>
                  <a:cubicBezTo>
                    <a:pt x="3554730" y="128270"/>
                    <a:pt x="3563620" y="139700"/>
                    <a:pt x="3576320" y="158750"/>
                  </a:cubicBezTo>
                  <a:cubicBezTo>
                    <a:pt x="3592830" y="185420"/>
                    <a:pt x="3613150" y="236220"/>
                    <a:pt x="3619500" y="267970"/>
                  </a:cubicBezTo>
                  <a:cubicBezTo>
                    <a:pt x="3624580" y="290830"/>
                    <a:pt x="3624580" y="304800"/>
                    <a:pt x="3620770" y="327660"/>
                  </a:cubicBezTo>
                  <a:cubicBezTo>
                    <a:pt x="3615690" y="359410"/>
                    <a:pt x="3597910" y="410210"/>
                    <a:pt x="3581400" y="438150"/>
                  </a:cubicBezTo>
                  <a:cubicBezTo>
                    <a:pt x="3569970" y="458470"/>
                    <a:pt x="3557270" y="469900"/>
                    <a:pt x="3543300" y="483870"/>
                  </a:cubicBezTo>
                  <a:cubicBezTo>
                    <a:pt x="3528060" y="496570"/>
                    <a:pt x="3515360" y="508000"/>
                    <a:pt x="3495040" y="518160"/>
                  </a:cubicBezTo>
                  <a:cubicBezTo>
                    <a:pt x="3465830" y="532130"/>
                    <a:pt x="3380740" y="548640"/>
                    <a:pt x="3380740" y="5486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6076295" y="9906000"/>
            <a:ext cx="1688783" cy="525780"/>
            <a:chOff x="0" y="0"/>
            <a:chExt cx="2251710" cy="701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16510"/>
              <a:ext cx="2151380" cy="632460"/>
            </a:xfrm>
            <a:custGeom>
              <a:avLst/>
              <a:gdLst/>
              <a:ahLst/>
              <a:cxnLst/>
              <a:rect r="r" b="b" t="t" l="l"/>
              <a:pathLst>
                <a:path h="632460" w="2151380">
                  <a:moveTo>
                    <a:pt x="1868170" y="632460"/>
                  </a:moveTo>
                  <a:cubicBezTo>
                    <a:pt x="864870" y="506730"/>
                    <a:pt x="351790" y="502920"/>
                    <a:pt x="196850" y="471170"/>
                  </a:cubicBezTo>
                  <a:cubicBezTo>
                    <a:pt x="146050" y="459740"/>
                    <a:pt x="127000" y="453390"/>
                    <a:pt x="97790" y="434340"/>
                  </a:cubicBezTo>
                  <a:cubicBezTo>
                    <a:pt x="69850" y="415290"/>
                    <a:pt x="43180" y="387350"/>
                    <a:pt x="27940" y="356870"/>
                  </a:cubicBezTo>
                  <a:cubicBezTo>
                    <a:pt x="11430" y="327660"/>
                    <a:pt x="1270" y="289560"/>
                    <a:pt x="1270" y="255270"/>
                  </a:cubicBezTo>
                  <a:cubicBezTo>
                    <a:pt x="0" y="220980"/>
                    <a:pt x="8890" y="182880"/>
                    <a:pt x="24130" y="152400"/>
                  </a:cubicBezTo>
                  <a:cubicBezTo>
                    <a:pt x="40640" y="121920"/>
                    <a:pt x="66040" y="92710"/>
                    <a:pt x="93980" y="73660"/>
                  </a:cubicBezTo>
                  <a:cubicBezTo>
                    <a:pt x="120650" y="53340"/>
                    <a:pt x="138430" y="44450"/>
                    <a:pt x="191770" y="34290"/>
                  </a:cubicBezTo>
                  <a:cubicBezTo>
                    <a:pt x="379730" y="0"/>
                    <a:pt x="1221740" y="10160"/>
                    <a:pt x="1530350" y="45720"/>
                  </a:cubicBezTo>
                  <a:cubicBezTo>
                    <a:pt x="1696720" y="64770"/>
                    <a:pt x="1824990" y="86360"/>
                    <a:pt x="1910080" y="132080"/>
                  </a:cubicBezTo>
                  <a:cubicBezTo>
                    <a:pt x="1963420" y="160020"/>
                    <a:pt x="1995170" y="204470"/>
                    <a:pt x="2021840" y="236220"/>
                  </a:cubicBezTo>
                  <a:cubicBezTo>
                    <a:pt x="2039620" y="259080"/>
                    <a:pt x="2049780" y="278130"/>
                    <a:pt x="2057400" y="300990"/>
                  </a:cubicBezTo>
                  <a:cubicBezTo>
                    <a:pt x="2066290" y="323850"/>
                    <a:pt x="2071370" y="349250"/>
                    <a:pt x="2072640" y="373380"/>
                  </a:cubicBezTo>
                  <a:cubicBezTo>
                    <a:pt x="2072640" y="397510"/>
                    <a:pt x="2068830" y="422910"/>
                    <a:pt x="2062480" y="445770"/>
                  </a:cubicBezTo>
                  <a:cubicBezTo>
                    <a:pt x="2054860" y="469900"/>
                    <a:pt x="2043430" y="492760"/>
                    <a:pt x="2029460" y="513080"/>
                  </a:cubicBezTo>
                  <a:cubicBezTo>
                    <a:pt x="2015490" y="532130"/>
                    <a:pt x="1997710" y="551180"/>
                    <a:pt x="1977390" y="565150"/>
                  </a:cubicBezTo>
                  <a:cubicBezTo>
                    <a:pt x="1958340" y="579120"/>
                    <a:pt x="1934210" y="590550"/>
                    <a:pt x="1911350" y="598170"/>
                  </a:cubicBezTo>
                  <a:cubicBezTo>
                    <a:pt x="1888490" y="605790"/>
                    <a:pt x="1863090" y="608330"/>
                    <a:pt x="1837690" y="608330"/>
                  </a:cubicBezTo>
                  <a:cubicBezTo>
                    <a:pt x="1813560" y="608330"/>
                    <a:pt x="1788160" y="603250"/>
                    <a:pt x="1765300" y="594360"/>
                  </a:cubicBezTo>
                  <a:cubicBezTo>
                    <a:pt x="1742440" y="586740"/>
                    <a:pt x="1720850" y="574040"/>
                    <a:pt x="1701800" y="558800"/>
                  </a:cubicBezTo>
                  <a:cubicBezTo>
                    <a:pt x="1682750" y="543560"/>
                    <a:pt x="1664970" y="524510"/>
                    <a:pt x="1652270" y="502920"/>
                  </a:cubicBezTo>
                  <a:cubicBezTo>
                    <a:pt x="1638300" y="482600"/>
                    <a:pt x="1628140" y="459740"/>
                    <a:pt x="1621790" y="435610"/>
                  </a:cubicBezTo>
                  <a:cubicBezTo>
                    <a:pt x="1616710" y="412750"/>
                    <a:pt x="1614170" y="386080"/>
                    <a:pt x="1616710" y="361950"/>
                  </a:cubicBezTo>
                  <a:cubicBezTo>
                    <a:pt x="1617980" y="337820"/>
                    <a:pt x="1624330" y="312420"/>
                    <a:pt x="1633220" y="290830"/>
                  </a:cubicBezTo>
                  <a:cubicBezTo>
                    <a:pt x="1643380" y="267970"/>
                    <a:pt x="1657350" y="246380"/>
                    <a:pt x="1673860" y="227330"/>
                  </a:cubicBezTo>
                  <a:cubicBezTo>
                    <a:pt x="1689100" y="209550"/>
                    <a:pt x="1709420" y="193040"/>
                    <a:pt x="1731010" y="181610"/>
                  </a:cubicBezTo>
                  <a:cubicBezTo>
                    <a:pt x="1752600" y="168910"/>
                    <a:pt x="1776730" y="160020"/>
                    <a:pt x="1799590" y="156210"/>
                  </a:cubicBezTo>
                  <a:cubicBezTo>
                    <a:pt x="1823720" y="151130"/>
                    <a:pt x="1850390" y="149860"/>
                    <a:pt x="1874520" y="153670"/>
                  </a:cubicBezTo>
                  <a:cubicBezTo>
                    <a:pt x="1898650" y="156210"/>
                    <a:pt x="1922780" y="163830"/>
                    <a:pt x="1944370" y="175260"/>
                  </a:cubicBezTo>
                  <a:cubicBezTo>
                    <a:pt x="1965960" y="185420"/>
                    <a:pt x="1987550" y="200660"/>
                    <a:pt x="2005330" y="218440"/>
                  </a:cubicBezTo>
                  <a:cubicBezTo>
                    <a:pt x="2021840" y="234950"/>
                    <a:pt x="2037080" y="256540"/>
                    <a:pt x="2048510" y="278130"/>
                  </a:cubicBezTo>
                  <a:cubicBezTo>
                    <a:pt x="2058670" y="299720"/>
                    <a:pt x="2066290" y="323850"/>
                    <a:pt x="2070100" y="347980"/>
                  </a:cubicBezTo>
                  <a:cubicBezTo>
                    <a:pt x="2073910" y="372110"/>
                    <a:pt x="2072640" y="398780"/>
                    <a:pt x="2068830" y="422910"/>
                  </a:cubicBezTo>
                  <a:cubicBezTo>
                    <a:pt x="2063750" y="445770"/>
                    <a:pt x="2054860" y="471170"/>
                    <a:pt x="2043430" y="491490"/>
                  </a:cubicBezTo>
                  <a:cubicBezTo>
                    <a:pt x="2030730" y="513080"/>
                    <a:pt x="2014220" y="533400"/>
                    <a:pt x="1996440" y="549910"/>
                  </a:cubicBezTo>
                  <a:cubicBezTo>
                    <a:pt x="1978660" y="566420"/>
                    <a:pt x="1957070" y="580390"/>
                    <a:pt x="1934210" y="589280"/>
                  </a:cubicBezTo>
                  <a:cubicBezTo>
                    <a:pt x="1912620" y="599440"/>
                    <a:pt x="1887220" y="605790"/>
                    <a:pt x="1863090" y="607060"/>
                  </a:cubicBezTo>
                  <a:cubicBezTo>
                    <a:pt x="1838960" y="609600"/>
                    <a:pt x="1821180" y="609600"/>
                    <a:pt x="1789430" y="601980"/>
                  </a:cubicBezTo>
                  <a:cubicBezTo>
                    <a:pt x="1727200" y="585470"/>
                    <a:pt x="1649730" y="509270"/>
                    <a:pt x="1522730" y="481330"/>
                  </a:cubicBezTo>
                  <a:cubicBezTo>
                    <a:pt x="1253490" y="421640"/>
                    <a:pt x="386080" y="504190"/>
                    <a:pt x="196850" y="471170"/>
                  </a:cubicBezTo>
                  <a:cubicBezTo>
                    <a:pt x="143510" y="461010"/>
                    <a:pt x="127000" y="453390"/>
                    <a:pt x="97790" y="434340"/>
                  </a:cubicBezTo>
                  <a:cubicBezTo>
                    <a:pt x="69850" y="415290"/>
                    <a:pt x="43180" y="387350"/>
                    <a:pt x="27940" y="356870"/>
                  </a:cubicBezTo>
                  <a:cubicBezTo>
                    <a:pt x="11430" y="327660"/>
                    <a:pt x="1270" y="289560"/>
                    <a:pt x="1270" y="255270"/>
                  </a:cubicBezTo>
                  <a:cubicBezTo>
                    <a:pt x="0" y="220980"/>
                    <a:pt x="8890" y="182880"/>
                    <a:pt x="24130" y="152400"/>
                  </a:cubicBezTo>
                  <a:cubicBezTo>
                    <a:pt x="40640" y="121920"/>
                    <a:pt x="66040" y="92710"/>
                    <a:pt x="93980" y="73660"/>
                  </a:cubicBezTo>
                  <a:cubicBezTo>
                    <a:pt x="120650" y="53340"/>
                    <a:pt x="139700" y="43180"/>
                    <a:pt x="191770" y="34290"/>
                  </a:cubicBezTo>
                  <a:cubicBezTo>
                    <a:pt x="350520" y="7620"/>
                    <a:pt x="901700" y="53340"/>
                    <a:pt x="1211580" y="71120"/>
                  </a:cubicBezTo>
                  <a:cubicBezTo>
                    <a:pt x="1469390" y="85090"/>
                    <a:pt x="1816100" y="110490"/>
                    <a:pt x="1922780" y="127000"/>
                  </a:cubicBezTo>
                  <a:cubicBezTo>
                    <a:pt x="1954530" y="132080"/>
                    <a:pt x="1960880" y="132080"/>
                    <a:pt x="1982470" y="140970"/>
                  </a:cubicBezTo>
                  <a:cubicBezTo>
                    <a:pt x="2012950" y="153670"/>
                    <a:pt x="2057400" y="179070"/>
                    <a:pt x="2084070" y="208280"/>
                  </a:cubicBezTo>
                  <a:cubicBezTo>
                    <a:pt x="2110740" y="237490"/>
                    <a:pt x="2132330" y="284480"/>
                    <a:pt x="2142490" y="316230"/>
                  </a:cubicBezTo>
                  <a:cubicBezTo>
                    <a:pt x="2148840" y="337820"/>
                    <a:pt x="2151380" y="353060"/>
                    <a:pt x="2150110" y="375920"/>
                  </a:cubicBezTo>
                  <a:cubicBezTo>
                    <a:pt x="2148840" y="410210"/>
                    <a:pt x="2139950" y="459740"/>
                    <a:pt x="2122170" y="495300"/>
                  </a:cubicBezTo>
                  <a:cubicBezTo>
                    <a:pt x="2104390" y="530860"/>
                    <a:pt x="2068830" y="566420"/>
                    <a:pt x="2043430" y="588010"/>
                  </a:cubicBezTo>
                  <a:cubicBezTo>
                    <a:pt x="2024380" y="601980"/>
                    <a:pt x="2011680" y="609600"/>
                    <a:pt x="1988820" y="617220"/>
                  </a:cubicBezTo>
                  <a:cubicBezTo>
                    <a:pt x="1958340" y="627380"/>
                    <a:pt x="1868170" y="632460"/>
                    <a:pt x="1868170" y="6324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005435" y="9357360"/>
            <a:ext cx="4274820" cy="1472565"/>
            <a:chOff x="0" y="0"/>
            <a:chExt cx="5699760" cy="19634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8260"/>
              <a:ext cx="5603240" cy="1865630"/>
            </a:xfrm>
            <a:custGeom>
              <a:avLst/>
              <a:gdLst/>
              <a:ahLst/>
              <a:cxnLst/>
              <a:rect r="r" b="b" t="t" l="l"/>
              <a:pathLst>
                <a:path h="1865630" w="5603240">
                  <a:moveTo>
                    <a:pt x="4528820" y="106680"/>
                  </a:moveTo>
                  <a:cubicBezTo>
                    <a:pt x="5242560" y="5080"/>
                    <a:pt x="5275580" y="0"/>
                    <a:pt x="5322570" y="2540"/>
                  </a:cubicBezTo>
                  <a:cubicBezTo>
                    <a:pt x="5365750" y="5080"/>
                    <a:pt x="5408930" y="7620"/>
                    <a:pt x="5445760" y="25400"/>
                  </a:cubicBezTo>
                  <a:cubicBezTo>
                    <a:pt x="5482590" y="41910"/>
                    <a:pt x="5519420" y="69850"/>
                    <a:pt x="5544820" y="101600"/>
                  </a:cubicBezTo>
                  <a:cubicBezTo>
                    <a:pt x="5568950" y="133350"/>
                    <a:pt x="5588000" y="176530"/>
                    <a:pt x="5595620" y="215900"/>
                  </a:cubicBezTo>
                  <a:cubicBezTo>
                    <a:pt x="5603240" y="256540"/>
                    <a:pt x="5600700" y="302260"/>
                    <a:pt x="5588000" y="341630"/>
                  </a:cubicBezTo>
                  <a:cubicBezTo>
                    <a:pt x="5576570" y="379730"/>
                    <a:pt x="5552440" y="419100"/>
                    <a:pt x="5523230" y="448310"/>
                  </a:cubicBezTo>
                  <a:cubicBezTo>
                    <a:pt x="5495290" y="477520"/>
                    <a:pt x="5476240" y="490220"/>
                    <a:pt x="5416550" y="513080"/>
                  </a:cubicBezTo>
                  <a:cubicBezTo>
                    <a:pt x="5203190" y="595630"/>
                    <a:pt x="4169410" y="777240"/>
                    <a:pt x="3851910" y="824230"/>
                  </a:cubicBezTo>
                  <a:cubicBezTo>
                    <a:pt x="3714750" y="843280"/>
                    <a:pt x="3690620" y="843280"/>
                    <a:pt x="3556000" y="850900"/>
                  </a:cubicBezTo>
                  <a:cubicBezTo>
                    <a:pt x="3265170" y="867410"/>
                    <a:pt x="2468880" y="864870"/>
                    <a:pt x="2179320" y="876300"/>
                  </a:cubicBezTo>
                  <a:cubicBezTo>
                    <a:pt x="2045970" y="882650"/>
                    <a:pt x="1981200" y="886460"/>
                    <a:pt x="1885950" y="895350"/>
                  </a:cubicBezTo>
                  <a:cubicBezTo>
                    <a:pt x="1795780" y="904240"/>
                    <a:pt x="1714500" y="911860"/>
                    <a:pt x="1623060" y="927100"/>
                  </a:cubicBezTo>
                  <a:cubicBezTo>
                    <a:pt x="1521460" y="944880"/>
                    <a:pt x="1410970" y="970280"/>
                    <a:pt x="1301750" y="998220"/>
                  </a:cubicBezTo>
                  <a:cubicBezTo>
                    <a:pt x="1187450" y="1028700"/>
                    <a:pt x="1066800" y="1073150"/>
                    <a:pt x="952500" y="1101090"/>
                  </a:cubicBezTo>
                  <a:cubicBezTo>
                    <a:pt x="843280" y="1126490"/>
                    <a:pt x="709930" y="1160780"/>
                    <a:pt x="629920" y="1162050"/>
                  </a:cubicBezTo>
                  <a:cubicBezTo>
                    <a:pt x="584200" y="1163320"/>
                    <a:pt x="552450" y="1158240"/>
                    <a:pt x="519430" y="1144270"/>
                  </a:cubicBezTo>
                  <a:cubicBezTo>
                    <a:pt x="486410" y="1130300"/>
                    <a:pt x="450850" y="1099820"/>
                    <a:pt x="430530" y="1078230"/>
                  </a:cubicBezTo>
                  <a:cubicBezTo>
                    <a:pt x="415290" y="1061720"/>
                    <a:pt x="407670" y="1050290"/>
                    <a:pt x="400050" y="1031240"/>
                  </a:cubicBezTo>
                  <a:cubicBezTo>
                    <a:pt x="388620" y="1002030"/>
                    <a:pt x="375920" y="957580"/>
                    <a:pt x="377190" y="920750"/>
                  </a:cubicBezTo>
                  <a:cubicBezTo>
                    <a:pt x="378460" y="885190"/>
                    <a:pt x="389890" y="844550"/>
                    <a:pt x="407670" y="814070"/>
                  </a:cubicBezTo>
                  <a:cubicBezTo>
                    <a:pt x="425450" y="782320"/>
                    <a:pt x="453390" y="751840"/>
                    <a:pt x="483870" y="732790"/>
                  </a:cubicBezTo>
                  <a:cubicBezTo>
                    <a:pt x="514350" y="713740"/>
                    <a:pt x="537210" y="704850"/>
                    <a:pt x="590550" y="697230"/>
                  </a:cubicBezTo>
                  <a:cubicBezTo>
                    <a:pt x="734060" y="675640"/>
                    <a:pt x="1090930" y="702310"/>
                    <a:pt x="1416050" y="718820"/>
                  </a:cubicBezTo>
                  <a:cubicBezTo>
                    <a:pt x="1888490" y="744220"/>
                    <a:pt x="2804160" y="839470"/>
                    <a:pt x="3149600" y="854710"/>
                  </a:cubicBezTo>
                  <a:cubicBezTo>
                    <a:pt x="3296920" y="862330"/>
                    <a:pt x="3355340" y="871220"/>
                    <a:pt x="3465830" y="859790"/>
                  </a:cubicBezTo>
                  <a:cubicBezTo>
                    <a:pt x="3590290" y="848360"/>
                    <a:pt x="3742690" y="814070"/>
                    <a:pt x="3859530" y="777240"/>
                  </a:cubicBezTo>
                  <a:cubicBezTo>
                    <a:pt x="3958590" y="748030"/>
                    <a:pt x="4037330" y="695960"/>
                    <a:pt x="4124960" y="669290"/>
                  </a:cubicBezTo>
                  <a:cubicBezTo>
                    <a:pt x="4206240" y="645160"/>
                    <a:pt x="4314190" y="623570"/>
                    <a:pt x="4366260" y="623570"/>
                  </a:cubicBezTo>
                  <a:cubicBezTo>
                    <a:pt x="4391660" y="623570"/>
                    <a:pt x="4401820" y="626110"/>
                    <a:pt x="4422140" y="633730"/>
                  </a:cubicBezTo>
                  <a:cubicBezTo>
                    <a:pt x="4451350" y="643890"/>
                    <a:pt x="4493260" y="665480"/>
                    <a:pt x="4519930" y="690880"/>
                  </a:cubicBezTo>
                  <a:cubicBezTo>
                    <a:pt x="4546600" y="717550"/>
                    <a:pt x="4568190" y="753110"/>
                    <a:pt x="4579620" y="787400"/>
                  </a:cubicBezTo>
                  <a:cubicBezTo>
                    <a:pt x="4589780" y="822960"/>
                    <a:pt x="4589780" y="869950"/>
                    <a:pt x="4587240" y="900430"/>
                  </a:cubicBezTo>
                  <a:cubicBezTo>
                    <a:pt x="4584700" y="923290"/>
                    <a:pt x="4579620" y="935990"/>
                    <a:pt x="4570730" y="955040"/>
                  </a:cubicBezTo>
                  <a:cubicBezTo>
                    <a:pt x="4555490" y="982980"/>
                    <a:pt x="4530090" y="1022350"/>
                    <a:pt x="4500880" y="1045210"/>
                  </a:cubicBezTo>
                  <a:cubicBezTo>
                    <a:pt x="4471670" y="1068070"/>
                    <a:pt x="4453890" y="1075690"/>
                    <a:pt x="4398010" y="1092200"/>
                  </a:cubicBezTo>
                  <a:cubicBezTo>
                    <a:pt x="4202430" y="1150620"/>
                    <a:pt x="3444240" y="1238250"/>
                    <a:pt x="3022600" y="1295400"/>
                  </a:cubicBezTo>
                  <a:cubicBezTo>
                    <a:pt x="2664460" y="1343660"/>
                    <a:pt x="2383790" y="1376680"/>
                    <a:pt x="2029460" y="1416050"/>
                  </a:cubicBezTo>
                  <a:cubicBezTo>
                    <a:pt x="1621790" y="1460500"/>
                    <a:pt x="1004570" y="1432560"/>
                    <a:pt x="715010" y="1548130"/>
                  </a:cubicBezTo>
                  <a:cubicBezTo>
                    <a:pt x="544830" y="1615440"/>
                    <a:pt x="431800" y="1779270"/>
                    <a:pt x="358140" y="1823720"/>
                  </a:cubicBezTo>
                  <a:cubicBezTo>
                    <a:pt x="328930" y="1841500"/>
                    <a:pt x="314960" y="1849120"/>
                    <a:pt x="292100" y="1855470"/>
                  </a:cubicBezTo>
                  <a:cubicBezTo>
                    <a:pt x="269240" y="1861820"/>
                    <a:pt x="243840" y="1865630"/>
                    <a:pt x="219710" y="1864360"/>
                  </a:cubicBezTo>
                  <a:cubicBezTo>
                    <a:pt x="195580" y="1863090"/>
                    <a:pt x="170180" y="1858010"/>
                    <a:pt x="147320" y="1849120"/>
                  </a:cubicBezTo>
                  <a:cubicBezTo>
                    <a:pt x="124460" y="1840230"/>
                    <a:pt x="102870" y="1827530"/>
                    <a:pt x="83820" y="1812290"/>
                  </a:cubicBezTo>
                  <a:cubicBezTo>
                    <a:pt x="64770" y="1797050"/>
                    <a:pt x="48260" y="1776730"/>
                    <a:pt x="35560" y="1756410"/>
                  </a:cubicBezTo>
                  <a:cubicBezTo>
                    <a:pt x="22860" y="1736090"/>
                    <a:pt x="12700" y="1711960"/>
                    <a:pt x="7620" y="1689100"/>
                  </a:cubicBezTo>
                  <a:cubicBezTo>
                    <a:pt x="2540" y="1664970"/>
                    <a:pt x="0" y="1639570"/>
                    <a:pt x="2540" y="1615440"/>
                  </a:cubicBezTo>
                  <a:cubicBezTo>
                    <a:pt x="5080" y="1591310"/>
                    <a:pt x="11430" y="1565910"/>
                    <a:pt x="21590" y="1544320"/>
                  </a:cubicBezTo>
                  <a:cubicBezTo>
                    <a:pt x="31750" y="1522730"/>
                    <a:pt x="45720" y="1501140"/>
                    <a:pt x="62230" y="1483360"/>
                  </a:cubicBezTo>
                  <a:cubicBezTo>
                    <a:pt x="78740" y="1465580"/>
                    <a:pt x="99060" y="1449070"/>
                    <a:pt x="120650" y="1437640"/>
                  </a:cubicBezTo>
                  <a:cubicBezTo>
                    <a:pt x="140970" y="1426210"/>
                    <a:pt x="165100" y="1417320"/>
                    <a:pt x="189230" y="1413510"/>
                  </a:cubicBezTo>
                  <a:cubicBezTo>
                    <a:pt x="213360" y="1409700"/>
                    <a:pt x="238760" y="1409700"/>
                    <a:pt x="262890" y="1412240"/>
                  </a:cubicBezTo>
                  <a:cubicBezTo>
                    <a:pt x="287020" y="1416050"/>
                    <a:pt x="311150" y="1424940"/>
                    <a:pt x="332740" y="1435100"/>
                  </a:cubicBezTo>
                  <a:cubicBezTo>
                    <a:pt x="354330" y="1446530"/>
                    <a:pt x="374650" y="1461770"/>
                    <a:pt x="392430" y="1479550"/>
                  </a:cubicBezTo>
                  <a:cubicBezTo>
                    <a:pt x="408940" y="1496060"/>
                    <a:pt x="422910" y="1517650"/>
                    <a:pt x="434340" y="1539240"/>
                  </a:cubicBezTo>
                  <a:cubicBezTo>
                    <a:pt x="444500" y="1560830"/>
                    <a:pt x="450850" y="1586230"/>
                    <a:pt x="454660" y="1610360"/>
                  </a:cubicBezTo>
                  <a:cubicBezTo>
                    <a:pt x="457200" y="1634490"/>
                    <a:pt x="455930" y="1659890"/>
                    <a:pt x="450850" y="1684020"/>
                  </a:cubicBezTo>
                  <a:cubicBezTo>
                    <a:pt x="445770" y="1706880"/>
                    <a:pt x="436880" y="1731010"/>
                    <a:pt x="424180" y="1752600"/>
                  </a:cubicBezTo>
                  <a:cubicBezTo>
                    <a:pt x="412750" y="1772920"/>
                    <a:pt x="396240" y="1793240"/>
                    <a:pt x="377190" y="1808480"/>
                  </a:cubicBezTo>
                  <a:cubicBezTo>
                    <a:pt x="359410" y="1824990"/>
                    <a:pt x="337820" y="1837690"/>
                    <a:pt x="314960" y="1847850"/>
                  </a:cubicBezTo>
                  <a:cubicBezTo>
                    <a:pt x="293370" y="1856740"/>
                    <a:pt x="267970" y="1861820"/>
                    <a:pt x="243840" y="1864360"/>
                  </a:cubicBezTo>
                  <a:cubicBezTo>
                    <a:pt x="219710" y="1865630"/>
                    <a:pt x="194310" y="1863090"/>
                    <a:pt x="170180" y="1856740"/>
                  </a:cubicBezTo>
                  <a:cubicBezTo>
                    <a:pt x="147320" y="1850390"/>
                    <a:pt x="123190" y="1840230"/>
                    <a:pt x="104140" y="1826260"/>
                  </a:cubicBezTo>
                  <a:cubicBezTo>
                    <a:pt x="83820" y="1813560"/>
                    <a:pt x="64770" y="1795780"/>
                    <a:pt x="49530" y="1776730"/>
                  </a:cubicBezTo>
                  <a:cubicBezTo>
                    <a:pt x="34290" y="1757680"/>
                    <a:pt x="22860" y="1734820"/>
                    <a:pt x="13970" y="1711960"/>
                  </a:cubicBezTo>
                  <a:cubicBezTo>
                    <a:pt x="6350" y="1689100"/>
                    <a:pt x="2540" y="1663700"/>
                    <a:pt x="1270" y="1639570"/>
                  </a:cubicBezTo>
                  <a:cubicBezTo>
                    <a:pt x="1270" y="1615440"/>
                    <a:pt x="5080" y="1590040"/>
                    <a:pt x="12700" y="1567180"/>
                  </a:cubicBezTo>
                  <a:cubicBezTo>
                    <a:pt x="20320" y="1544320"/>
                    <a:pt x="31750" y="1521460"/>
                    <a:pt x="46990" y="1502410"/>
                  </a:cubicBezTo>
                  <a:cubicBezTo>
                    <a:pt x="60960" y="1482090"/>
                    <a:pt x="73660" y="1471930"/>
                    <a:pt x="99060" y="1450340"/>
                  </a:cubicBezTo>
                  <a:cubicBezTo>
                    <a:pt x="153670" y="1405890"/>
                    <a:pt x="274320" y="1316990"/>
                    <a:pt x="370840" y="1263650"/>
                  </a:cubicBezTo>
                  <a:cubicBezTo>
                    <a:pt x="468630" y="1207770"/>
                    <a:pt x="576580" y="1146810"/>
                    <a:pt x="683260" y="1121410"/>
                  </a:cubicBezTo>
                  <a:cubicBezTo>
                    <a:pt x="788670" y="1097280"/>
                    <a:pt x="897890" y="1116330"/>
                    <a:pt x="1008380" y="1109980"/>
                  </a:cubicBezTo>
                  <a:cubicBezTo>
                    <a:pt x="1121410" y="1102360"/>
                    <a:pt x="1223010" y="1090930"/>
                    <a:pt x="1355090" y="1075690"/>
                  </a:cubicBezTo>
                  <a:cubicBezTo>
                    <a:pt x="1531620" y="1056640"/>
                    <a:pt x="1744980" y="1027430"/>
                    <a:pt x="1973580" y="996950"/>
                  </a:cubicBezTo>
                  <a:cubicBezTo>
                    <a:pt x="2261870" y="957580"/>
                    <a:pt x="2590800" y="910590"/>
                    <a:pt x="2945130" y="855980"/>
                  </a:cubicBezTo>
                  <a:cubicBezTo>
                    <a:pt x="3374390" y="789940"/>
                    <a:pt x="4161790" y="609600"/>
                    <a:pt x="4366260" y="623570"/>
                  </a:cubicBezTo>
                  <a:cubicBezTo>
                    <a:pt x="4423410" y="627380"/>
                    <a:pt x="4443730" y="637540"/>
                    <a:pt x="4474210" y="656590"/>
                  </a:cubicBezTo>
                  <a:cubicBezTo>
                    <a:pt x="4505960" y="675640"/>
                    <a:pt x="4537710" y="711200"/>
                    <a:pt x="4555490" y="735330"/>
                  </a:cubicBezTo>
                  <a:cubicBezTo>
                    <a:pt x="4568190" y="754380"/>
                    <a:pt x="4573270" y="767080"/>
                    <a:pt x="4579620" y="787400"/>
                  </a:cubicBezTo>
                  <a:cubicBezTo>
                    <a:pt x="4587240" y="817880"/>
                    <a:pt x="4593590" y="864870"/>
                    <a:pt x="4587240" y="900430"/>
                  </a:cubicBezTo>
                  <a:cubicBezTo>
                    <a:pt x="4580890" y="937260"/>
                    <a:pt x="4558030" y="979170"/>
                    <a:pt x="4541520" y="1004570"/>
                  </a:cubicBezTo>
                  <a:cubicBezTo>
                    <a:pt x="4528820" y="1022350"/>
                    <a:pt x="4518660" y="1032510"/>
                    <a:pt x="4500880" y="1045210"/>
                  </a:cubicBezTo>
                  <a:cubicBezTo>
                    <a:pt x="4475480" y="1062990"/>
                    <a:pt x="4425950" y="1089660"/>
                    <a:pt x="4398010" y="1092200"/>
                  </a:cubicBezTo>
                  <a:cubicBezTo>
                    <a:pt x="4378960" y="1093470"/>
                    <a:pt x="4370070" y="1076960"/>
                    <a:pt x="4347210" y="1078230"/>
                  </a:cubicBezTo>
                  <a:cubicBezTo>
                    <a:pt x="4296410" y="1082040"/>
                    <a:pt x="4196080" y="1150620"/>
                    <a:pt x="4107180" y="1178560"/>
                  </a:cubicBezTo>
                  <a:cubicBezTo>
                    <a:pt x="4003040" y="1211580"/>
                    <a:pt x="3869690" y="1234440"/>
                    <a:pt x="3757930" y="1254760"/>
                  </a:cubicBezTo>
                  <a:cubicBezTo>
                    <a:pt x="3655060" y="1272540"/>
                    <a:pt x="3576320" y="1294130"/>
                    <a:pt x="3459480" y="1296670"/>
                  </a:cubicBezTo>
                  <a:cubicBezTo>
                    <a:pt x="3290570" y="1299210"/>
                    <a:pt x="3091180" y="1253490"/>
                    <a:pt x="2843530" y="1234440"/>
                  </a:cubicBezTo>
                  <a:cubicBezTo>
                    <a:pt x="2465070" y="1206500"/>
                    <a:pt x="1824990" y="1168400"/>
                    <a:pt x="1410970" y="1158240"/>
                  </a:cubicBezTo>
                  <a:cubicBezTo>
                    <a:pt x="1094740" y="1149350"/>
                    <a:pt x="717550" y="1188720"/>
                    <a:pt x="574040" y="1160780"/>
                  </a:cubicBezTo>
                  <a:cubicBezTo>
                    <a:pt x="521970" y="1149350"/>
                    <a:pt x="500380" y="1137920"/>
                    <a:pt x="471170" y="1116330"/>
                  </a:cubicBezTo>
                  <a:cubicBezTo>
                    <a:pt x="441960" y="1094740"/>
                    <a:pt x="415290" y="1062990"/>
                    <a:pt x="400050" y="1031240"/>
                  </a:cubicBezTo>
                  <a:cubicBezTo>
                    <a:pt x="383540" y="998220"/>
                    <a:pt x="375920" y="957580"/>
                    <a:pt x="377190" y="920750"/>
                  </a:cubicBezTo>
                  <a:cubicBezTo>
                    <a:pt x="378460" y="885190"/>
                    <a:pt x="389890" y="844550"/>
                    <a:pt x="407670" y="814070"/>
                  </a:cubicBezTo>
                  <a:cubicBezTo>
                    <a:pt x="425450" y="782320"/>
                    <a:pt x="459740" y="750570"/>
                    <a:pt x="483870" y="732790"/>
                  </a:cubicBezTo>
                  <a:cubicBezTo>
                    <a:pt x="501650" y="720090"/>
                    <a:pt x="510540" y="716280"/>
                    <a:pt x="534670" y="708660"/>
                  </a:cubicBezTo>
                  <a:cubicBezTo>
                    <a:pt x="591820" y="690880"/>
                    <a:pt x="708660" y="690880"/>
                    <a:pt x="828040" y="668020"/>
                  </a:cubicBezTo>
                  <a:cubicBezTo>
                    <a:pt x="1021080" y="632460"/>
                    <a:pt x="1384300" y="524510"/>
                    <a:pt x="1574800" y="492760"/>
                  </a:cubicBezTo>
                  <a:cubicBezTo>
                    <a:pt x="1691640" y="473710"/>
                    <a:pt x="1744980" y="472440"/>
                    <a:pt x="1860550" y="463550"/>
                  </a:cubicBezTo>
                  <a:cubicBezTo>
                    <a:pt x="2043430" y="450850"/>
                    <a:pt x="2299970" y="448310"/>
                    <a:pt x="2565400" y="434340"/>
                  </a:cubicBezTo>
                  <a:cubicBezTo>
                    <a:pt x="2912110" y="415290"/>
                    <a:pt x="3450590" y="396240"/>
                    <a:pt x="3764280" y="355600"/>
                  </a:cubicBezTo>
                  <a:cubicBezTo>
                    <a:pt x="3968750" y="330200"/>
                    <a:pt x="4071620" y="302260"/>
                    <a:pt x="4269740" y="259080"/>
                  </a:cubicBezTo>
                  <a:cubicBezTo>
                    <a:pt x="4558030" y="196850"/>
                    <a:pt x="5143500" y="7620"/>
                    <a:pt x="5322570" y="2540"/>
                  </a:cubicBezTo>
                  <a:cubicBezTo>
                    <a:pt x="5383530" y="0"/>
                    <a:pt x="5414010" y="12700"/>
                    <a:pt x="5445760" y="25400"/>
                  </a:cubicBezTo>
                  <a:cubicBezTo>
                    <a:pt x="5468620" y="33020"/>
                    <a:pt x="5481320" y="41910"/>
                    <a:pt x="5499100" y="57150"/>
                  </a:cubicBezTo>
                  <a:cubicBezTo>
                    <a:pt x="5524500" y="80010"/>
                    <a:pt x="5560060" y="119380"/>
                    <a:pt x="5576570" y="156210"/>
                  </a:cubicBezTo>
                  <a:cubicBezTo>
                    <a:pt x="5593080" y="193040"/>
                    <a:pt x="5601970" y="238760"/>
                    <a:pt x="5599430" y="279400"/>
                  </a:cubicBezTo>
                  <a:cubicBezTo>
                    <a:pt x="5596890" y="320040"/>
                    <a:pt x="5577840" y="368300"/>
                    <a:pt x="5562600" y="398780"/>
                  </a:cubicBezTo>
                  <a:cubicBezTo>
                    <a:pt x="5551170" y="420370"/>
                    <a:pt x="5538470" y="433070"/>
                    <a:pt x="5523230" y="448310"/>
                  </a:cubicBezTo>
                  <a:cubicBezTo>
                    <a:pt x="5509260" y="463550"/>
                    <a:pt x="5495290" y="476250"/>
                    <a:pt x="5473700" y="487680"/>
                  </a:cubicBezTo>
                  <a:cubicBezTo>
                    <a:pt x="5444490" y="502920"/>
                    <a:pt x="5406390" y="514350"/>
                    <a:pt x="5354320" y="524510"/>
                  </a:cubicBezTo>
                  <a:cubicBezTo>
                    <a:pt x="5264150" y="543560"/>
                    <a:pt x="5100320" y="544830"/>
                    <a:pt x="4977130" y="563880"/>
                  </a:cubicBezTo>
                  <a:cubicBezTo>
                    <a:pt x="4857750" y="582930"/>
                    <a:pt x="4715510" y="633730"/>
                    <a:pt x="4626610" y="640080"/>
                  </a:cubicBezTo>
                  <a:cubicBezTo>
                    <a:pt x="4573270" y="643890"/>
                    <a:pt x="4531360" y="640080"/>
                    <a:pt x="4497070" y="632460"/>
                  </a:cubicBezTo>
                  <a:cubicBezTo>
                    <a:pt x="4472940" y="626110"/>
                    <a:pt x="4455160" y="615950"/>
                    <a:pt x="4437380" y="605790"/>
                  </a:cubicBezTo>
                  <a:cubicBezTo>
                    <a:pt x="4418330" y="594360"/>
                    <a:pt x="4403090" y="584200"/>
                    <a:pt x="4385310" y="565150"/>
                  </a:cubicBezTo>
                  <a:cubicBezTo>
                    <a:pt x="4362450" y="538480"/>
                    <a:pt x="4331970" y="494030"/>
                    <a:pt x="4319270" y="453390"/>
                  </a:cubicBezTo>
                  <a:cubicBezTo>
                    <a:pt x="4306570" y="414020"/>
                    <a:pt x="4304030" y="365760"/>
                    <a:pt x="4311650" y="323850"/>
                  </a:cubicBezTo>
                  <a:cubicBezTo>
                    <a:pt x="4319270" y="283210"/>
                    <a:pt x="4338320" y="238760"/>
                    <a:pt x="4364990" y="205740"/>
                  </a:cubicBezTo>
                  <a:cubicBezTo>
                    <a:pt x="4390390" y="172720"/>
                    <a:pt x="4436110" y="142240"/>
                    <a:pt x="4466590" y="125730"/>
                  </a:cubicBezTo>
                  <a:cubicBezTo>
                    <a:pt x="4489450" y="114300"/>
                    <a:pt x="4528820" y="106680"/>
                    <a:pt x="4528820" y="1066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4782800" y="8992552"/>
            <a:ext cx="3578542" cy="1027748"/>
            <a:chOff x="0" y="0"/>
            <a:chExt cx="4771390" cy="13703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6990" y="43180"/>
              <a:ext cx="4673600" cy="1286510"/>
            </a:xfrm>
            <a:custGeom>
              <a:avLst/>
              <a:gdLst/>
              <a:ahLst/>
              <a:cxnLst/>
              <a:rect r="r" b="b" t="t" l="l"/>
              <a:pathLst>
                <a:path h="1286510" w="4673600">
                  <a:moveTo>
                    <a:pt x="2043430" y="1178560"/>
                  </a:moveTo>
                  <a:cubicBezTo>
                    <a:pt x="1423670" y="1286510"/>
                    <a:pt x="1249680" y="1278890"/>
                    <a:pt x="1094740" y="1275080"/>
                  </a:cubicBezTo>
                  <a:cubicBezTo>
                    <a:pt x="952500" y="1272540"/>
                    <a:pt x="812800" y="1268730"/>
                    <a:pt x="687070" y="1254760"/>
                  </a:cubicBezTo>
                  <a:cubicBezTo>
                    <a:pt x="579120" y="1243330"/>
                    <a:pt x="482600" y="1229360"/>
                    <a:pt x="386080" y="1202690"/>
                  </a:cubicBezTo>
                  <a:cubicBezTo>
                    <a:pt x="292100" y="1177290"/>
                    <a:pt x="175260" y="1139190"/>
                    <a:pt x="114300" y="1101090"/>
                  </a:cubicBezTo>
                  <a:cubicBezTo>
                    <a:pt x="77470" y="1076960"/>
                    <a:pt x="54610" y="1050290"/>
                    <a:pt x="36830" y="1026160"/>
                  </a:cubicBezTo>
                  <a:cubicBezTo>
                    <a:pt x="25400" y="1008380"/>
                    <a:pt x="19050" y="996950"/>
                    <a:pt x="13970" y="976630"/>
                  </a:cubicBezTo>
                  <a:cubicBezTo>
                    <a:pt x="6350" y="948690"/>
                    <a:pt x="0" y="904240"/>
                    <a:pt x="5080" y="869950"/>
                  </a:cubicBezTo>
                  <a:cubicBezTo>
                    <a:pt x="11430" y="835660"/>
                    <a:pt x="26670" y="798830"/>
                    <a:pt x="48260" y="770890"/>
                  </a:cubicBezTo>
                  <a:cubicBezTo>
                    <a:pt x="68580" y="742950"/>
                    <a:pt x="105410" y="717550"/>
                    <a:pt x="130810" y="702310"/>
                  </a:cubicBezTo>
                  <a:cubicBezTo>
                    <a:pt x="149860" y="693420"/>
                    <a:pt x="162560" y="688340"/>
                    <a:pt x="182880" y="685800"/>
                  </a:cubicBezTo>
                  <a:cubicBezTo>
                    <a:pt x="212090" y="681990"/>
                    <a:pt x="242570" y="695960"/>
                    <a:pt x="290830" y="690880"/>
                  </a:cubicBezTo>
                  <a:cubicBezTo>
                    <a:pt x="396240" y="678180"/>
                    <a:pt x="628650" y="584200"/>
                    <a:pt x="789940" y="547370"/>
                  </a:cubicBezTo>
                  <a:cubicBezTo>
                    <a:pt x="938530" y="514350"/>
                    <a:pt x="1041400" y="501650"/>
                    <a:pt x="1221740" y="473710"/>
                  </a:cubicBezTo>
                  <a:cubicBezTo>
                    <a:pt x="1521460" y="426720"/>
                    <a:pt x="2004060" y="377190"/>
                    <a:pt x="2424430" y="304800"/>
                  </a:cubicBezTo>
                  <a:cubicBezTo>
                    <a:pt x="2893060" y="226060"/>
                    <a:pt x="3702050" y="22860"/>
                    <a:pt x="3903980" y="10160"/>
                  </a:cubicBezTo>
                  <a:cubicBezTo>
                    <a:pt x="3954780" y="6350"/>
                    <a:pt x="3971290" y="6350"/>
                    <a:pt x="4000500" y="16510"/>
                  </a:cubicBezTo>
                  <a:cubicBezTo>
                    <a:pt x="4030980" y="25400"/>
                    <a:pt x="4061460" y="44450"/>
                    <a:pt x="4084320" y="67310"/>
                  </a:cubicBezTo>
                  <a:cubicBezTo>
                    <a:pt x="4105910" y="88900"/>
                    <a:pt x="4124960" y="120650"/>
                    <a:pt x="4133850" y="151130"/>
                  </a:cubicBezTo>
                  <a:cubicBezTo>
                    <a:pt x="4142740" y="180340"/>
                    <a:pt x="4145280" y="217170"/>
                    <a:pt x="4138930" y="247650"/>
                  </a:cubicBezTo>
                  <a:cubicBezTo>
                    <a:pt x="4133850" y="278130"/>
                    <a:pt x="4118610" y="311150"/>
                    <a:pt x="4098290" y="336550"/>
                  </a:cubicBezTo>
                  <a:cubicBezTo>
                    <a:pt x="4079240" y="360680"/>
                    <a:pt x="4044950" y="383540"/>
                    <a:pt x="4022090" y="396240"/>
                  </a:cubicBezTo>
                  <a:cubicBezTo>
                    <a:pt x="4005580" y="405130"/>
                    <a:pt x="3997960" y="406400"/>
                    <a:pt x="3975100" y="410210"/>
                  </a:cubicBezTo>
                  <a:cubicBezTo>
                    <a:pt x="3911600" y="421640"/>
                    <a:pt x="3785870" y="415290"/>
                    <a:pt x="3619500" y="426720"/>
                  </a:cubicBezTo>
                  <a:cubicBezTo>
                    <a:pt x="3228340" y="454660"/>
                    <a:pt x="2026920" y="591820"/>
                    <a:pt x="1656080" y="618490"/>
                  </a:cubicBezTo>
                  <a:cubicBezTo>
                    <a:pt x="1510030" y="629920"/>
                    <a:pt x="1457960" y="631190"/>
                    <a:pt x="1350010" y="633730"/>
                  </a:cubicBezTo>
                  <a:cubicBezTo>
                    <a:pt x="1233170" y="637540"/>
                    <a:pt x="1060450" y="659130"/>
                    <a:pt x="977900" y="638810"/>
                  </a:cubicBezTo>
                  <a:cubicBezTo>
                    <a:pt x="933450" y="628650"/>
                    <a:pt x="905510" y="607060"/>
                    <a:pt x="882650" y="589280"/>
                  </a:cubicBezTo>
                  <a:cubicBezTo>
                    <a:pt x="866140" y="576580"/>
                    <a:pt x="857250" y="566420"/>
                    <a:pt x="845820" y="548640"/>
                  </a:cubicBezTo>
                  <a:cubicBezTo>
                    <a:pt x="830580" y="523240"/>
                    <a:pt x="811530" y="481330"/>
                    <a:pt x="807720" y="447040"/>
                  </a:cubicBezTo>
                  <a:cubicBezTo>
                    <a:pt x="802640" y="411480"/>
                    <a:pt x="807720" y="372110"/>
                    <a:pt x="820420" y="339090"/>
                  </a:cubicBezTo>
                  <a:cubicBezTo>
                    <a:pt x="831850" y="306070"/>
                    <a:pt x="854710" y="273050"/>
                    <a:pt x="881380" y="248920"/>
                  </a:cubicBezTo>
                  <a:cubicBezTo>
                    <a:pt x="908050" y="226060"/>
                    <a:pt x="932180" y="210820"/>
                    <a:pt x="977900" y="199390"/>
                  </a:cubicBezTo>
                  <a:cubicBezTo>
                    <a:pt x="1065530" y="175260"/>
                    <a:pt x="1254760" y="182880"/>
                    <a:pt x="1386840" y="182880"/>
                  </a:cubicBezTo>
                  <a:cubicBezTo>
                    <a:pt x="1511300" y="184150"/>
                    <a:pt x="1624330" y="189230"/>
                    <a:pt x="1746250" y="201930"/>
                  </a:cubicBezTo>
                  <a:cubicBezTo>
                    <a:pt x="1871980" y="215900"/>
                    <a:pt x="1978660" y="250190"/>
                    <a:pt x="2128520" y="266700"/>
                  </a:cubicBezTo>
                  <a:cubicBezTo>
                    <a:pt x="2334260" y="288290"/>
                    <a:pt x="2672080" y="297180"/>
                    <a:pt x="2867660" y="298450"/>
                  </a:cubicBezTo>
                  <a:cubicBezTo>
                    <a:pt x="2995930" y="298450"/>
                    <a:pt x="3055620" y="295910"/>
                    <a:pt x="3186430" y="288290"/>
                  </a:cubicBezTo>
                  <a:cubicBezTo>
                    <a:pt x="3397250" y="275590"/>
                    <a:pt x="3785870" y="173990"/>
                    <a:pt x="4011930" y="219710"/>
                  </a:cubicBezTo>
                  <a:cubicBezTo>
                    <a:pt x="4184650" y="255270"/>
                    <a:pt x="4362450" y="416560"/>
                    <a:pt x="4445000" y="445770"/>
                  </a:cubicBezTo>
                  <a:cubicBezTo>
                    <a:pt x="4475480" y="455930"/>
                    <a:pt x="4489450" y="450850"/>
                    <a:pt x="4511040" y="458470"/>
                  </a:cubicBezTo>
                  <a:cubicBezTo>
                    <a:pt x="4533900" y="466090"/>
                    <a:pt x="4558030" y="477520"/>
                    <a:pt x="4577080" y="492760"/>
                  </a:cubicBezTo>
                  <a:cubicBezTo>
                    <a:pt x="4597400" y="506730"/>
                    <a:pt x="4615180" y="525780"/>
                    <a:pt x="4630420" y="546100"/>
                  </a:cubicBezTo>
                  <a:cubicBezTo>
                    <a:pt x="4644390" y="566420"/>
                    <a:pt x="4655820" y="589280"/>
                    <a:pt x="4662170" y="613410"/>
                  </a:cubicBezTo>
                  <a:cubicBezTo>
                    <a:pt x="4669790" y="636270"/>
                    <a:pt x="4673600" y="662940"/>
                    <a:pt x="4672330" y="687070"/>
                  </a:cubicBezTo>
                  <a:cubicBezTo>
                    <a:pt x="4671060" y="712470"/>
                    <a:pt x="4665980" y="737870"/>
                    <a:pt x="4657090" y="760730"/>
                  </a:cubicBezTo>
                  <a:cubicBezTo>
                    <a:pt x="4648200" y="783590"/>
                    <a:pt x="4635500" y="806450"/>
                    <a:pt x="4620260" y="825500"/>
                  </a:cubicBezTo>
                  <a:cubicBezTo>
                    <a:pt x="4603750" y="844550"/>
                    <a:pt x="4584700" y="862330"/>
                    <a:pt x="4563110" y="875030"/>
                  </a:cubicBezTo>
                  <a:cubicBezTo>
                    <a:pt x="4542790" y="889000"/>
                    <a:pt x="4518660" y="899160"/>
                    <a:pt x="4494530" y="904240"/>
                  </a:cubicBezTo>
                  <a:cubicBezTo>
                    <a:pt x="4470400" y="910590"/>
                    <a:pt x="4445000" y="911860"/>
                    <a:pt x="4419600" y="909320"/>
                  </a:cubicBezTo>
                  <a:cubicBezTo>
                    <a:pt x="4395470" y="908050"/>
                    <a:pt x="4370070" y="900430"/>
                    <a:pt x="4347210" y="891540"/>
                  </a:cubicBezTo>
                  <a:cubicBezTo>
                    <a:pt x="4324350" y="881380"/>
                    <a:pt x="4302760" y="866140"/>
                    <a:pt x="4284980" y="849630"/>
                  </a:cubicBezTo>
                  <a:cubicBezTo>
                    <a:pt x="4265930" y="833120"/>
                    <a:pt x="4250690" y="812800"/>
                    <a:pt x="4237990" y="791210"/>
                  </a:cubicBezTo>
                  <a:cubicBezTo>
                    <a:pt x="4226560" y="769620"/>
                    <a:pt x="4217670" y="745490"/>
                    <a:pt x="4212590" y="720090"/>
                  </a:cubicBezTo>
                  <a:cubicBezTo>
                    <a:pt x="4208780" y="695960"/>
                    <a:pt x="4207510" y="670560"/>
                    <a:pt x="4211320" y="646430"/>
                  </a:cubicBezTo>
                  <a:cubicBezTo>
                    <a:pt x="4215130" y="621030"/>
                    <a:pt x="4222750" y="596900"/>
                    <a:pt x="4234180" y="574040"/>
                  </a:cubicBezTo>
                  <a:cubicBezTo>
                    <a:pt x="4245610" y="552450"/>
                    <a:pt x="4260850" y="530860"/>
                    <a:pt x="4278630" y="514350"/>
                  </a:cubicBezTo>
                  <a:cubicBezTo>
                    <a:pt x="4296410" y="496570"/>
                    <a:pt x="4318000" y="481330"/>
                    <a:pt x="4339590" y="471170"/>
                  </a:cubicBezTo>
                  <a:cubicBezTo>
                    <a:pt x="4362450" y="459740"/>
                    <a:pt x="4386580" y="452120"/>
                    <a:pt x="4411980" y="449580"/>
                  </a:cubicBezTo>
                  <a:cubicBezTo>
                    <a:pt x="4436110" y="445770"/>
                    <a:pt x="4462780" y="447040"/>
                    <a:pt x="4486910" y="452120"/>
                  </a:cubicBezTo>
                  <a:cubicBezTo>
                    <a:pt x="4511040" y="457200"/>
                    <a:pt x="4535170" y="466090"/>
                    <a:pt x="4556760" y="478790"/>
                  </a:cubicBezTo>
                  <a:cubicBezTo>
                    <a:pt x="4578350" y="491490"/>
                    <a:pt x="4598670" y="508000"/>
                    <a:pt x="4613910" y="525780"/>
                  </a:cubicBezTo>
                  <a:cubicBezTo>
                    <a:pt x="4630420" y="544830"/>
                    <a:pt x="4644390" y="566420"/>
                    <a:pt x="4654550" y="589280"/>
                  </a:cubicBezTo>
                  <a:cubicBezTo>
                    <a:pt x="4663440" y="612140"/>
                    <a:pt x="4669790" y="637540"/>
                    <a:pt x="4671060" y="662940"/>
                  </a:cubicBezTo>
                  <a:cubicBezTo>
                    <a:pt x="4673600" y="687070"/>
                    <a:pt x="4671060" y="713740"/>
                    <a:pt x="4664710" y="736600"/>
                  </a:cubicBezTo>
                  <a:cubicBezTo>
                    <a:pt x="4658360" y="760730"/>
                    <a:pt x="4648200" y="784860"/>
                    <a:pt x="4634230" y="805180"/>
                  </a:cubicBezTo>
                  <a:cubicBezTo>
                    <a:pt x="4621530" y="826770"/>
                    <a:pt x="4603750" y="845820"/>
                    <a:pt x="4584700" y="861060"/>
                  </a:cubicBezTo>
                  <a:cubicBezTo>
                    <a:pt x="4564380" y="876300"/>
                    <a:pt x="4541520" y="889000"/>
                    <a:pt x="4518660" y="896620"/>
                  </a:cubicBezTo>
                  <a:cubicBezTo>
                    <a:pt x="4495800" y="905510"/>
                    <a:pt x="4469130" y="910590"/>
                    <a:pt x="4445000" y="910590"/>
                  </a:cubicBezTo>
                  <a:cubicBezTo>
                    <a:pt x="4420870" y="910590"/>
                    <a:pt x="4399280" y="906780"/>
                    <a:pt x="4371340" y="900430"/>
                  </a:cubicBezTo>
                  <a:cubicBezTo>
                    <a:pt x="4329430" y="889000"/>
                    <a:pt x="4276090" y="871220"/>
                    <a:pt x="4221480" y="844550"/>
                  </a:cubicBezTo>
                  <a:cubicBezTo>
                    <a:pt x="4147820" y="807720"/>
                    <a:pt x="4091940" y="715010"/>
                    <a:pt x="3972560" y="684530"/>
                  </a:cubicBezTo>
                  <a:cubicBezTo>
                    <a:pt x="3740150" y="623570"/>
                    <a:pt x="3202940" y="745490"/>
                    <a:pt x="2860040" y="753110"/>
                  </a:cubicBezTo>
                  <a:cubicBezTo>
                    <a:pt x="2566670" y="760730"/>
                    <a:pt x="2255520" y="765810"/>
                    <a:pt x="2039620" y="744220"/>
                  </a:cubicBezTo>
                  <a:cubicBezTo>
                    <a:pt x="1897380" y="730250"/>
                    <a:pt x="1824990" y="694690"/>
                    <a:pt x="1689100" y="678180"/>
                  </a:cubicBezTo>
                  <a:cubicBezTo>
                    <a:pt x="1504950" y="656590"/>
                    <a:pt x="1156970" y="664210"/>
                    <a:pt x="1032510" y="645160"/>
                  </a:cubicBezTo>
                  <a:cubicBezTo>
                    <a:pt x="981710" y="638810"/>
                    <a:pt x="958850" y="636270"/>
                    <a:pt x="927100" y="619760"/>
                  </a:cubicBezTo>
                  <a:cubicBezTo>
                    <a:pt x="896620" y="603250"/>
                    <a:pt x="866140" y="576580"/>
                    <a:pt x="845820" y="548640"/>
                  </a:cubicBezTo>
                  <a:cubicBezTo>
                    <a:pt x="825500" y="519430"/>
                    <a:pt x="812800" y="476250"/>
                    <a:pt x="807720" y="447040"/>
                  </a:cubicBezTo>
                  <a:cubicBezTo>
                    <a:pt x="803910" y="425450"/>
                    <a:pt x="802640" y="412750"/>
                    <a:pt x="806450" y="392430"/>
                  </a:cubicBezTo>
                  <a:cubicBezTo>
                    <a:pt x="812800" y="363220"/>
                    <a:pt x="830580" y="316230"/>
                    <a:pt x="845820" y="290830"/>
                  </a:cubicBezTo>
                  <a:cubicBezTo>
                    <a:pt x="855980" y="273050"/>
                    <a:pt x="864870" y="262890"/>
                    <a:pt x="881380" y="248920"/>
                  </a:cubicBezTo>
                  <a:cubicBezTo>
                    <a:pt x="904240" y="231140"/>
                    <a:pt x="929640" y="210820"/>
                    <a:pt x="977900" y="199390"/>
                  </a:cubicBezTo>
                  <a:cubicBezTo>
                    <a:pt x="1094740" y="170180"/>
                    <a:pt x="1343660" y="218440"/>
                    <a:pt x="1612900" y="207010"/>
                  </a:cubicBezTo>
                  <a:cubicBezTo>
                    <a:pt x="2086610" y="185420"/>
                    <a:pt x="3173730" y="29210"/>
                    <a:pt x="3572510" y="8890"/>
                  </a:cubicBezTo>
                  <a:cubicBezTo>
                    <a:pt x="3749040" y="0"/>
                    <a:pt x="3886200" y="1270"/>
                    <a:pt x="3952240" y="7620"/>
                  </a:cubicBezTo>
                  <a:cubicBezTo>
                    <a:pt x="3976370" y="8890"/>
                    <a:pt x="3982720" y="8890"/>
                    <a:pt x="4000500" y="16510"/>
                  </a:cubicBezTo>
                  <a:cubicBezTo>
                    <a:pt x="4025900" y="25400"/>
                    <a:pt x="4061460" y="44450"/>
                    <a:pt x="4084320" y="67310"/>
                  </a:cubicBezTo>
                  <a:cubicBezTo>
                    <a:pt x="4105910" y="88900"/>
                    <a:pt x="4124960" y="120650"/>
                    <a:pt x="4133850" y="151130"/>
                  </a:cubicBezTo>
                  <a:cubicBezTo>
                    <a:pt x="4142740" y="180340"/>
                    <a:pt x="4145280" y="217170"/>
                    <a:pt x="4138930" y="247650"/>
                  </a:cubicBezTo>
                  <a:cubicBezTo>
                    <a:pt x="4133850" y="278130"/>
                    <a:pt x="4118610" y="311150"/>
                    <a:pt x="4098290" y="336550"/>
                  </a:cubicBezTo>
                  <a:cubicBezTo>
                    <a:pt x="4079240" y="360680"/>
                    <a:pt x="4044950" y="383540"/>
                    <a:pt x="4022090" y="396240"/>
                  </a:cubicBezTo>
                  <a:cubicBezTo>
                    <a:pt x="4005580" y="405130"/>
                    <a:pt x="3997960" y="405130"/>
                    <a:pt x="3975100" y="410210"/>
                  </a:cubicBezTo>
                  <a:cubicBezTo>
                    <a:pt x="3907790" y="424180"/>
                    <a:pt x="3747770" y="434340"/>
                    <a:pt x="3586480" y="461010"/>
                  </a:cubicBezTo>
                  <a:cubicBezTo>
                    <a:pt x="3310890" y="508000"/>
                    <a:pt x="2858770" y="622300"/>
                    <a:pt x="2482850" y="690880"/>
                  </a:cubicBezTo>
                  <a:cubicBezTo>
                    <a:pt x="2095500" y="763270"/>
                    <a:pt x="1659890" y="820420"/>
                    <a:pt x="1296670" y="882650"/>
                  </a:cubicBezTo>
                  <a:cubicBezTo>
                    <a:pt x="986790" y="935990"/>
                    <a:pt x="640080" y="989330"/>
                    <a:pt x="435610" y="1040130"/>
                  </a:cubicBezTo>
                  <a:cubicBezTo>
                    <a:pt x="318770" y="1068070"/>
                    <a:pt x="229870" y="1129030"/>
                    <a:pt x="165100" y="1121410"/>
                  </a:cubicBezTo>
                  <a:cubicBezTo>
                    <a:pt x="124460" y="1117600"/>
                    <a:pt x="93980" y="1087120"/>
                    <a:pt x="71120" y="1068070"/>
                  </a:cubicBezTo>
                  <a:cubicBezTo>
                    <a:pt x="55880" y="1054100"/>
                    <a:pt x="46990" y="1043940"/>
                    <a:pt x="36830" y="1026160"/>
                  </a:cubicBezTo>
                  <a:cubicBezTo>
                    <a:pt x="22860" y="1000760"/>
                    <a:pt x="6350" y="958850"/>
                    <a:pt x="3810" y="923290"/>
                  </a:cubicBezTo>
                  <a:cubicBezTo>
                    <a:pt x="1270" y="889000"/>
                    <a:pt x="11430" y="845820"/>
                    <a:pt x="20320" y="817880"/>
                  </a:cubicBezTo>
                  <a:cubicBezTo>
                    <a:pt x="27940" y="797560"/>
                    <a:pt x="34290" y="786130"/>
                    <a:pt x="48260" y="770890"/>
                  </a:cubicBezTo>
                  <a:cubicBezTo>
                    <a:pt x="67310" y="748030"/>
                    <a:pt x="105410" y="717550"/>
                    <a:pt x="130810" y="703580"/>
                  </a:cubicBezTo>
                  <a:cubicBezTo>
                    <a:pt x="149860" y="693420"/>
                    <a:pt x="162560" y="688340"/>
                    <a:pt x="182880" y="685800"/>
                  </a:cubicBezTo>
                  <a:cubicBezTo>
                    <a:pt x="212090" y="681990"/>
                    <a:pt x="251460" y="680720"/>
                    <a:pt x="290830" y="690880"/>
                  </a:cubicBezTo>
                  <a:cubicBezTo>
                    <a:pt x="342900" y="703580"/>
                    <a:pt x="402590" y="751840"/>
                    <a:pt x="467360" y="773430"/>
                  </a:cubicBezTo>
                  <a:cubicBezTo>
                    <a:pt x="539750" y="798830"/>
                    <a:pt x="617220" y="812800"/>
                    <a:pt x="706120" y="824230"/>
                  </a:cubicBezTo>
                  <a:cubicBezTo>
                    <a:pt x="817880" y="836930"/>
                    <a:pt x="957580" y="836930"/>
                    <a:pt x="1084580" y="836930"/>
                  </a:cubicBezTo>
                  <a:cubicBezTo>
                    <a:pt x="1215390" y="836930"/>
                    <a:pt x="1344930" y="843280"/>
                    <a:pt x="1480820" y="822960"/>
                  </a:cubicBezTo>
                  <a:cubicBezTo>
                    <a:pt x="1626870" y="801370"/>
                    <a:pt x="1828800" y="713740"/>
                    <a:pt x="1931670" y="701040"/>
                  </a:cubicBezTo>
                  <a:cubicBezTo>
                    <a:pt x="1982470" y="694690"/>
                    <a:pt x="2018030" y="695960"/>
                    <a:pt x="2048510" y="702310"/>
                  </a:cubicBezTo>
                  <a:cubicBezTo>
                    <a:pt x="2071370" y="706120"/>
                    <a:pt x="2084070" y="711200"/>
                    <a:pt x="2104390" y="723900"/>
                  </a:cubicBezTo>
                  <a:cubicBezTo>
                    <a:pt x="2131060" y="740410"/>
                    <a:pt x="2169160" y="770890"/>
                    <a:pt x="2190750" y="802640"/>
                  </a:cubicBezTo>
                  <a:cubicBezTo>
                    <a:pt x="2212340" y="834390"/>
                    <a:pt x="2227580" y="875030"/>
                    <a:pt x="2231390" y="913130"/>
                  </a:cubicBezTo>
                  <a:cubicBezTo>
                    <a:pt x="2235200" y="949960"/>
                    <a:pt x="2225040" y="998220"/>
                    <a:pt x="2216150" y="1028700"/>
                  </a:cubicBezTo>
                  <a:cubicBezTo>
                    <a:pt x="2208530" y="1050290"/>
                    <a:pt x="2198370" y="1065530"/>
                    <a:pt x="2188210" y="1080770"/>
                  </a:cubicBezTo>
                  <a:cubicBezTo>
                    <a:pt x="2176780" y="1097280"/>
                    <a:pt x="2165350" y="1111250"/>
                    <a:pt x="2147570" y="1125220"/>
                  </a:cubicBezTo>
                  <a:cubicBezTo>
                    <a:pt x="2122170" y="1144270"/>
                    <a:pt x="2043430" y="1178560"/>
                    <a:pt x="2043430" y="11785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-409575" y="9667875"/>
            <a:ext cx="4064317" cy="778193"/>
            <a:chOff x="0" y="0"/>
            <a:chExt cx="5419090" cy="10375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9530" y="50800"/>
              <a:ext cx="5344160" cy="937260"/>
            </a:xfrm>
            <a:custGeom>
              <a:avLst/>
              <a:gdLst/>
              <a:ahLst/>
              <a:cxnLst/>
              <a:rect r="r" b="b" t="t" l="l"/>
              <a:pathLst>
                <a:path h="937260" w="5344160">
                  <a:moveTo>
                    <a:pt x="905510" y="408940"/>
                  </a:moveTo>
                  <a:cubicBezTo>
                    <a:pt x="1517650" y="425450"/>
                    <a:pt x="1634490" y="416560"/>
                    <a:pt x="1795780" y="402590"/>
                  </a:cubicBezTo>
                  <a:cubicBezTo>
                    <a:pt x="2011680" y="383540"/>
                    <a:pt x="2362200" y="330200"/>
                    <a:pt x="2552700" y="314960"/>
                  </a:cubicBezTo>
                  <a:cubicBezTo>
                    <a:pt x="2668270" y="304800"/>
                    <a:pt x="2720340" y="313690"/>
                    <a:pt x="2833370" y="300990"/>
                  </a:cubicBezTo>
                  <a:cubicBezTo>
                    <a:pt x="3006090" y="281940"/>
                    <a:pt x="3296920" y="212090"/>
                    <a:pt x="3486150" y="184150"/>
                  </a:cubicBezTo>
                  <a:cubicBezTo>
                    <a:pt x="3629660" y="163830"/>
                    <a:pt x="3752850" y="149860"/>
                    <a:pt x="3868420" y="140970"/>
                  </a:cubicBezTo>
                  <a:cubicBezTo>
                    <a:pt x="3963670" y="133350"/>
                    <a:pt x="4037330" y="124460"/>
                    <a:pt x="4128770" y="129540"/>
                  </a:cubicBezTo>
                  <a:cubicBezTo>
                    <a:pt x="4231640" y="133350"/>
                    <a:pt x="4334510" y="163830"/>
                    <a:pt x="4455160" y="172720"/>
                  </a:cubicBezTo>
                  <a:cubicBezTo>
                    <a:pt x="4605020" y="185420"/>
                    <a:pt x="4925060" y="123190"/>
                    <a:pt x="4961890" y="186690"/>
                  </a:cubicBezTo>
                  <a:cubicBezTo>
                    <a:pt x="4987290" y="231140"/>
                    <a:pt x="4900930" y="346710"/>
                    <a:pt x="4842510" y="406400"/>
                  </a:cubicBezTo>
                  <a:cubicBezTo>
                    <a:pt x="4776470" y="472440"/>
                    <a:pt x="4672330" y="537210"/>
                    <a:pt x="4573270" y="554990"/>
                  </a:cubicBezTo>
                  <a:cubicBezTo>
                    <a:pt x="4464050" y="572770"/>
                    <a:pt x="4334510" y="510540"/>
                    <a:pt x="4211320" y="496570"/>
                  </a:cubicBezTo>
                  <a:cubicBezTo>
                    <a:pt x="4083050" y="481330"/>
                    <a:pt x="3950970" y="471170"/>
                    <a:pt x="3817620" y="466090"/>
                  </a:cubicBezTo>
                  <a:cubicBezTo>
                    <a:pt x="3679190" y="459740"/>
                    <a:pt x="3552190" y="457200"/>
                    <a:pt x="3394710" y="459740"/>
                  </a:cubicBezTo>
                  <a:cubicBezTo>
                    <a:pt x="3196590" y="463550"/>
                    <a:pt x="2931160" y="478790"/>
                    <a:pt x="2722880" y="494030"/>
                  </a:cubicBezTo>
                  <a:cubicBezTo>
                    <a:pt x="2543810" y="506730"/>
                    <a:pt x="2374900" y="521970"/>
                    <a:pt x="2221230" y="539750"/>
                  </a:cubicBezTo>
                  <a:cubicBezTo>
                    <a:pt x="2089150" y="554990"/>
                    <a:pt x="1995170" y="567690"/>
                    <a:pt x="1855470" y="590550"/>
                  </a:cubicBezTo>
                  <a:cubicBezTo>
                    <a:pt x="1670050" y="621030"/>
                    <a:pt x="1385570" y="685800"/>
                    <a:pt x="1207770" y="712470"/>
                  </a:cubicBezTo>
                  <a:cubicBezTo>
                    <a:pt x="1084580" y="731520"/>
                    <a:pt x="999490" y="730250"/>
                    <a:pt x="892810" y="750570"/>
                  </a:cubicBezTo>
                  <a:cubicBezTo>
                    <a:pt x="779780" y="772160"/>
                    <a:pt x="651510" y="811530"/>
                    <a:pt x="546100" y="843280"/>
                  </a:cubicBezTo>
                  <a:cubicBezTo>
                    <a:pt x="458470" y="869950"/>
                    <a:pt x="364490" y="911860"/>
                    <a:pt x="306070" y="925830"/>
                  </a:cubicBezTo>
                  <a:cubicBezTo>
                    <a:pt x="274320" y="933450"/>
                    <a:pt x="256540" y="935990"/>
                    <a:pt x="231140" y="935990"/>
                  </a:cubicBezTo>
                  <a:cubicBezTo>
                    <a:pt x="205740" y="935990"/>
                    <a:pt x="180340" y="930910"/>
                    <a:pt x="156210" y="922020"/>
                  </a:cubicBezTo>
                  <a:cubicBezTo>
                    <a:pt x="132080" y="913130"/>
                    <a:pt x="109220" y="900430"/>
                    <a:pt x="90170" y="885190"/>
                  </a:cubicBezTo>
                  <a:cubicBezTo>
                    <a:pt x="69850" y="868680"/>
                    <a:pt x="52070" y="849630"/>
                    <a:pt x="38100" y="828040"/>
                  </a:cubicBezTo>
                  <a:cubicBezTo>
                    <a:pt x="24130" y="807720"/>
                    <a:pt x="13970" y="782320"/>
                    <a:pt x="7620" y="758190"/>
                  </a:cubicBezTo>
                  <a:cubicBezTo>
                    <a:pt x="1270" y="734060"/>
                    <a:pt x="0" y="707390"/>
                    <a:pt x="1270" y="681990"/>
                  </a:cubicBezTo>
                  <a:cubicBezTo>
                    <a:pt x="3810" y="657860"/>
                    <a:pt x="10160" y="631190"/>
                    <a:pt x="19050" y="608330"/>
                  </a:cubicBezTo>
                  <a:cubicBezTo>
                    <a:pt x="29210" y="585470"/>
                    <a:pt x="43180" y="562610"/>
                    <a:pt x="59690" y="543560"/>
                  </a:cubicBezTo>
                  <a:cubicBezTo>
                    <a:pt x="76200" y="524510"/>
                    <a:pt x="97790" y="508000"/>
                    <a:pt x="119380" y="495300"/>
                  </a:cubicBezTo>
                  <a:cubicBezTo>
                    <a:pt x="140970" y="483870"/>
                    <a:pt x="166370" y="473710"/>
                    <a:pt x="190500" y="468630"/>
                  </a:cubicBezTo>
                  <a:cubicBezTo>
                    <a:pt x="215900" y="464820"/>
                    <a:pt x="242570" y="463550"/>
                    <a:pt x="266700" y="466090"/>
                  </a:cubicBezTo>
                  <a:cubicBezTo>
                    <a:pt x="292100" y="469900"/>
                    <a:pt x="317500" y="477520"/>
                    <a:pt x="340360" y="488950"/>
                  </a:cubicBezTo>
                  <a:cubicBezTo>
                    <a:pt x="363220" y="499110"/>
                    <a:pt x="384810" y="515620"/>
                    <a:pt x="402590" y="533400"/>
                  </a:cubicBezTo>
                  <a:cubicBezTo>
                    <a:pt x="420370" y="549910"/>
                    <a:pt x="435610" y="572770"/>
                    <a:pt x="447040" y="594360"/>
                  </a:cubicBezTo>
                  <a:cubicBezTo>
                    <a:pt x="458470" y="617220"/>
                    <a:pt x="466090" y="642620"/>
                    <a:pt x="469900" y="668020"/>
                  </a:cubicBezTo>
                  <a:cubicBezTo>
                    <a:pt x="473710" y="692150"/>
                    <a:pt x="472440" y="718820"/>
                    <a:pt x="468630" y="744220"/>
                  </a:cubicBezTo>
                  <a:cubicBezTo>
                    <a:pt x="463550" y="768350"/>
                    <a:pt x="454660" y="793750"/>
                    <a:pt x="441960" y="815340"/>
                  </a:cubicBezTo>
                  <a:cubicBezTo>
                    <a:pt x="429260" y="836930"/>
                    <a:pt x="412750" y="858520"/>
                    <a:pt x="394970" y="875030"/>
                  </a:cubicBezTo>
                  <a:cubicBezTo>
                    <a:pt x="375920" y="891540"/>
                    <a:pt x="353060" y="906780"/>
                    <a:pt x="330200" y="916940"/>
                  </a:cubicBezTo>
                  <a:cubicBezTo>
                    <a:pt x="307340" y="927100"/>
                    <a:pt x="281940" y="933450"/>
                    <a:pt x="256540" y="934720"/>
                  </a:cubicBezTo>
                  <a:cubicBezTo>
                    <a:pt x="231140" y="937260"/>
                    <a:pt x="204470" y="934720"/>
                    <a:pt x="180340" y="929640"/>
                  </a:cubicBezTo>
                  <a:cubicBezTo>
                    <a:pt x="156210" y="923290"/>
                    <a:pt x="132080" y="913130"/>
                    <a:pt x="110490" y="899160"/>
                  </a:cubicBezTo>
                  <a:cubicBezTo>
                    <a:pt x="88900" y="886460"/>
                    <a:pt x="68580" y="868680"/>
                    <a:pt x="53340" y="848360"/>
                  </a:cubicBezTo>
                  <a:cubicBezTo>
                    <a:pt x="38100" y="829310"/>
                    <a:pt x="24130" y="806450"/>
                    <a:pt x="15240" y="782320"/>
                  </a:cubicBezTo>
                  <a:cubicBezTo>
                    <a:pt x="6350" y="759460"/>
                    <a:pt x="1270" y="732790"/>
                    <a:pt x="1270" y="707390"/>
                  </a:cubicBezTo>
                  <a:cubicBezTo>
                    <a:pt x="0" y="683260"/>
                    <a:pt x="3810" y="656590"/>
                    <a:pt x="10160" y="632460"/>
                  </a:cubicBezTo>
                  <a:cubicBezTo>
                    <a:pt x="17780" y="608330"/>
                    <a:pt x="29210" y="584200"/>
                    <a:pt x="44450" y="563880"/>
                  </a:cubicBezTo>
                  <a:cubicBezTo>
                    <a:pt x="58420" y="543560"/>
                    <a:pt x="77470" y="524510"/>
                    <a:pt x="97790" y="509270"/>
                  </a:cubicBezTo>
                  <a:cubicBezTo>
                    <a:pt x="118110" y="495300"/>
                    <a:pt x="133350" y="487680"/>
                    <a:pt x="166370" y="474980"/>
                  </a:cubicBezTo>
                  <a:cubicBezTo>
                    <a:pt x="246380" y="444500"/>
                    <a:pt x="469900" y="386080"/>
                    <a:pt x="593090" y="355600"/>
                  </a:cubicBezTo>
                  <a:cubicBezTo>
                    <a:pt x="684530" y="332740"/>
                    <a:pt x="749300" y="314960"/>
                    <a:pt x="835660" y="303530"/>
                  </a:cubicBezTo>
                  <a:cubicBezTo>
                    <a:pt x="932180" y="289560"/>
                    <a:pt x="1003300" y="295910"/>
                    <a:pt x="1146810" y="280670"/>
                  </a:cubicBezTo>
                  <a:cubicBezTo>
                    <a:pt x="1466850" y="248920"/>
                    <a:pt x="2280920" y="116840"/>
                    <a:pt x="2694940" y="72390"/>
                  </a:cubicBezTo>
                  <a:cubicBezTo>
                    <a:pt x="2971800" y="41910"/>
                    <a:pt x="3183890" y="26670"/>
                    <a:pt x="3390900" y="13970"/>
                  </a:cubicBezTo>
                  <a:cubicBezTo>
                    <a:pt x="3556000" y="5080"/>
                    <a:pt x="3691890" y="0"/>
                    <a:pt x="3840480" y="0"/>
                  </a:cubicBezTo>
                  <a:cubicBezTo>
                    <a:pt x="3987800" y="0"/>
                    <a:pt x="4135120" y="2540"/>
                    <a:pt x="4276090" y="12700"/>
                  </a:cubicBezTo>
                  <a:cubicBezTo>
                    <a:pt x="4409440" y="21590"/>
                    <a:pt x="4528820" y="31750"/>
                    <a:pt x="4664710" y="54610"/>
                  </a:cubicBezTo>
                  <a:cubicBezTo>
                    <a:pt x="4818380" y="80010"/>
                    <a:pt x="5039360" y="80010"/>
                    <a:pt x="5148580" y="162560"/>
                  </a:cubicBezTo>
                  <a:cubicBezTo>
                    <a:pt x="5242560" y="232410"/>
                    <a:pt x="5344160" y="388620"/>
                    <a:pt x="5317490" y="473710"/>
                  </a:cubicBezTo>
                  <a:cubicBezTo>
                    <a:pt x="5287010" y="572770"/>
                    <a:pt x="5020310" y="661670"/>
                    <a:pt x="4880610" y="692150"/>
                  </a:cubicBezTo>
                  <a:cubicBezTo>
                    <a:pt x="4767580" y="716280"/>
                    <a:pt x="4665980" y="693420"/>
                    <a:pt x="4555490" y="681990"/>
                  </a:cubicBezTo>
                  <a:cubicBezTo>
                    <a:pt x="4441190" y="669290"/>
                    <a:pt x="4319270" y="631190"/>
                    <a:pt x="4206240" y="618490"/>
                  </a:cubicBezTo>
                  <a:cubicBezTo>
                    <a:pt x="4100830" y="607060"/>
                    <a:pt x="4001770" y="604520"/>
                    <a:pt x="3897630" y="605790"/>
                  </a:cubicBezTo>
                  <a:cubicBezTo>
                    <a:pt x="3790950" y="607060"/>
                    <a:pt x="3679190" y="615950"/>
                    <a:pt x="3573780" y="629920"/>
                  </a:cubicBezTo>
                  <a:cubicBezTo>
                    <a:pt x="3473450" y="643890"/>
                    <a:pt x="3387090" y="670560"/>
                    <a:pt x="3280410" y="688340"/>
                  </a:cubicBezTo>
                  <a:cubicBezTo>
                    <a:pt x="3149600" y="708660"/>
                    <a:pt x="2973070" y="732790"/>
                    <a:pt x="2848610" y="741680"/>
                  </a:cubicBezTo>
                  <a:cubicBezTo>
                    <a:pt x="2754630" y="748030"/>
                    <a:pt x="2713990" y="737870"/>
                    <a:pt x="2599690" y="746760"/>
                  </a:cubicBezTo>
                  <a:cubicBezTo>
                    <a:pt x="2345690" y="764540"/>
                    <a:pt x="1686560" y="873760"/>
                    <a:pt x="1374140" y="899160"/>
                  </a:cubicBezTo>
                  <a:cubicBezTo>
                    <a:pt x="1181100" y="915670"/>
                    <a:pt x="1009650" y="928370"/>
                    <a:pt x="905510" y="918210"/>
                  </a:cubicBezTo>
                  <a:cubicBezTo>
                    <a:pt x="852170" y="913130"/>
                    <a:pt x="817880" y="902970"/>
                    <a:pt x="787400" y="889000"/>
                  </a:cubicBezTo>
                  <a:cubicBezTo>
                    <a:pt x="765810" y="878840"/>
                    <a:pt x="753110" y="869950"/>
                    <a:pt x="736600" y="853440"/>
                  </a:cubicBezTo>
                  <a:cubicBezTo>
                    <a:pt x="712470" y="830580"/>
                    <a:pt x="680720" y="783590"/>
                    <a:pt x="666750" y="753110"/>
                  </a:cubicBezTo>
                  <a:cubicBezTo>
                    <a:pt x="657860" y="731520"/>
                    <a:pt x="654050" y="717550"/>
                    <a:pt x="652780" y="693420"/>
                  </a:cubicBezTo>
                  <a:cubicBezTo>
                    <a:pt x="650240" y="660400"/>
                    <a:pt x="652780" y="609600"/>
                    <a:pt x="666750" y="572770"/>
                  </a:cubicBezTo>
                  <a:cubicBezTo>
                    <a:pt x="680720" y="535940"/>
                    <a:pt x="712470" y="496570"/>
                    <a:pt x="736600" y="472440"/>
                  </a:cubicBezTo>
                  <a:cubicBezTo>
                    <a:pt x="753110" y="455930"/>
                    <a:pt x="765810" y="447040"/>
                    <a:pt x="787400" y="438150"/>
                  </a:cubicBezTo>
                  <a:cubicBezTo>
                    <a:pt x="817880" y="424180"/>
                    <a:pt x="905510" y="408940"/>
                    <a:pt x="905510" y="4089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58115" y="9342120"/>
            <a:ext cx="2543175" cy="762000"/>
            <a:chOff x="0" y="0"/>
            <a:chExt cx="3390900" cy="1016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3180" y="49530"/>
              <a:ext cx="3298190" cy="918210"/>
            </a:xfrm>
            <a:custGeom>
              <a:avLst/>
              <a:gdLst/>
              <a:ahLst/>
              <a:cxnLst/>
              <a:rect r="r" b="b" t="t" l="l"/>
              <a:pathLst>
                <a:path h="918210" w="3298190">
                  <a:moveTo>
                    <a:pt x="248920" y="389890"/>
                  </a:moveTo>
                  <a:cubicBezTo>
                    <a:pt x="1412240" y="353060"/>
                    <a:pt x="1445260" y="355600"/>
                    <a:pt x="1565910" y="332740"/>
                  </a:cubicBezTo>
                  <a:cubicBezTo>
                    <a:pt x="1809750" y="287020"/>
                    <a:pt x="2382520" y="76200"/>
                    <a:pt x="2656840" y="29210"/>
                  </a:cubicBezTo>
                  <a:cubicBezTo>
                    <a:pt x="2816860" y="1270"/>
                    <a:pt x="2964180" y="0"/>
                    <a:pt x="3044190" y="1270"/>
                  </a:cubicBezTo>
                  <a:cubicBezTo>
                    <a:pt x="3079750" y="2540"/>
                    <a:pt x="3097530" y="3810"/>
                    <a:pt x="3121660" y="10160"/>
                  </a:cubicBezTo>
                  <a:cubicBezTo>
                    <a:pt x="3147060" y="17780"/>
                    <a:pt x="3171190" y="29210"/>
                    <a:pt x="3192780" y="44450"/>
                  </a:cubicBezTo>
                  <a:cubicBezTo>
                    <a:pt x="3214370" y="59690"/>
                    <a:pt x="3233420" y="78740"/>
                    <a:pt x="3248660" y="99060"/>
                  </a:cubicBezTo>
                  <a:cubicBezTo>
                    <a:pt x="3265170" y="119380"/>
                    <a:pt x="3276600" y="144780"/>
                    <a:pt x="3285490" y="168910"/>
                  </a:cubicBezTo>
                  <a:cubicBezTo>
                    <a:pt x="3293110" y="193040"/>
                    <a:pt x="3296920" y="220980"/>
                    <a:pt x="3296920" y="246380"/>
                  </a:cubicBezTo>
                  <a:cubicBezTo>
                    <a:pt x="3296920" y="273050"/>
                    <a:pt x="3291840" y="299720"/>
                    <a:pt x="3282950" y="323850"/>
                  </a:cubicBezTo>
                  <a:cubicBezTo>
                    <a:pt x="3275330" y="347980"/>
                    <a:pt x="3261360" y="372110"/>
                    <a:pt x="3246120" y="392430"/>
                  </a:cubicBezTo>
                  <a:cubicBezTo>
                    <a:pt x="3229610" y="414020"/>
                    <a:pt x="3209290" y="431800"/>
                    <a:pt x="3187700" y="445770"/>
                  </a:cubicBezTo>
                  <a:cubicBezTo>
                    <a:pt x="3166110" y="461010"/>
                    <a:pt x="3141980" y="472440"/>
                    <a:pt x="3116580" y="478790"/>
                  </a:cubicBezTo>
                  <a:cubicBezTo>
                    <a:pt x="3091180" y="485140"/>
                    <a:pt x="3064510" y="487680"/>
                    <a:pt x="3037840" y="486410"/>
                  </a:cubicBezTo>
                  <a:cubicBezTo>
                    <a:pt x="3012440" y="483870"/>
                    <a:pt x="2985770" y="478790"/>
                    <a:pt x="2961640" y="468630"/>
                  </a:cubicBezTo>
                  <a:cubicBezTo>
                    <a:pt x="2937510" y="458470"/>
                    <a:pt x="2914650" y="444500"/>
                    <a:pt x="2894330" y="426720"/>
                  </a:cubicBezTo>
                  <a:cubicBezTo>
                    <a:pt x="2875280" y="410210"/>
                    <a:pt x="2857500" y="388620"/>
                    <a:pt x="2844800" y="367030"/>
                  </a:cubicBezTo>
                  <a:cubicBezTo>
                    <a:pt x="2832100" y="344170"/>
                    <a:pt x="2821940" y="318770"/>
                    <a:pt x="2816860" y="293370"/>
                  </a:cubicBezTo>
                  <a:cubicBezTo>
                    <a:pt x="2811780" y="267970"/>
                    <a:pt x="2810510" y="240030"/>
                    <a:pt x="2813050" y="214630"/>
                  </a:cubicBezTo>
                  <a:cubicBezTo>
                    <a:pt x="2815590" y="189230"/>
                    <a:pt x="2824480" y="162560"/>
                    <a:pt x="2834640" y="139700"/>
                  </a:cubicBezTo>
                  <a:cubicBezTo>
                    <a:pt x="2846070" y="115570"/>
                    <a:pt x="2861310" y="93980"/>
                    <a:pt x="2880360" y="74930"/>
                  </a:cubicBezTo>
                  <a:cubicBezTo>
                    <a:pt x="2898140" y="55880"/>
                    <a:pt x="2919730" y="39370"/>
                    <a:pt x="2942590" y="27940"/>
                  </a:cubicBezTo>
                  <a:cubicBezTo>
                    <a:pt x="2965450" y="16510"/>
                    <a:pt x="2992120" y="7620"/>
                    <a:pt x="3017520" y="3810"/>
                  </a:cubicBezTo>
                  <a:cubicBezTo>
                    <a:pt x="3042920" y="0"/>
                    <a:pt x="3070860" y="0"/>
                    <a:pt x="3096260" y="5080"/>
                  </a:cubicBezTo>
                  <a:cubicBezTo>
                    <a:pt x="3121660" y="8890"/>
                    <a:pt x="3147060" y="17780"/>
                    <a:pt x="3169920" y="30480"/>
                  </a:cubicBezTo>
                  <a:cubicBezTo>
                    <a:pt x="3192780" y="43180"/>
                    <a:pt x="3214370" y="59690"/>
                    <a:pt x="3232150" y="78740"/>
                  </a:cubicBezTo>
                  <a:cubicBezTo>
                    <a:pt x="3249930" y="97790"/>
                    <a:pt x="3265170" y="120650"/>
                    <a:pt x="3275330" y="144780"/>
                  </a:cubicBezTo>
                  <a:cubicBezTo>
                    <a:pt x="3286760" y="167640"/>
                    <a:pt x="3293110" y="194310"/>
                    <a:pt x="3295650" y="220980"/>
                  </a:cubicBezTo>
                  <a:cubicBezTo>
                    <a:pt x="3298190" y="246380"/>
                    <a:pt x="3296920" y="273050"/>
                    <a:pt x="3290570" y="298450"/>
                  </a:cubicBezTo>
                  <a:cubicBezTo>
                    <a:pt x="3285490" y="323850"/>
                    <a:pt x="3274060" y="349250"/>
                    <a:pt x="3261360" y="370840"/>
                  </a:cubicBezTo>
                  <a:cubicBezTo>
                    <a:pt x="3247390" y="393700"/>
                    <a:pt x="3229610" y="414020"/>
                    <a:pt x="3209290" y="430530"/>
                  </a:cubicBezTo>
                  <a:cubicBezTo>
                    <a:pt x="3188970" y="447040"/>
                    <a:pt x="3166110" y="461010"/>
                    <a:pt x="3141980" y="469900"/>
                  </a:cubicBezTo>
                  <a:cubicBezTo>
                    <a:pt x="3117850" y="480060"/>
                    <a:pt x="3098800" y="482600"/>
                    <a:pt x="3064510" y="486410"/>
                  </a:cubicBezTo>
                  <a:cubicBezTo>
                    <a:pt x="2993390" y="495300"/>
                    <a:pt x="2844800" y="482600"/>
                    <a:pt x="2736850" y="497840"/>
                  </a:cubicBezTo>
                  <a:cubicBezTo>
                    <a:pt x="2627630" y="511810"/>
                    <a:pt x="2532380" y="538480"/>
                    <a:pt x="2411730" y="572770"/>
                  </a:cubicBezTo>
                  <a:cubicBezTo>
                    <a:pt x="2258060" y="615950"/>
                    <a:pt x="2035810" y="706120"/>
                    <a:pt x="1887220" y="742950"/>
                  </a:cubicBezTo>
                  <a:cubicBezTo>
                    <a:pt x="1781810" y="769620"/>
                    <a:pt x="1738630" y="775970"/>
                    <a:pt x="1612900" y="792480"/>
                  </a:cubicBezTo>
                  <a:cubicBezTo>
                    <a:pt x="1336040" y="830580"/>
                    <a:pt x="443230" y="911860"/>
                    <a:pt x="284480" y="915670"/>
                  </a:cubicBezTo>
                  <a:cubicBezTo>
                    <a:pt x="250190" y="915670"/>
                    <a:pt x="245110" y="918210"/>
                    <a:pt x="220980" y="911860"/>
                  </a:cubicBezTo>
                  <a:cubicBezTo>
                    <a:pt x="187960" y="904240"/>
                    <a:pt x="133350" y="880110"/>
                    <a:pt x="105410" y="861060"/>
                  </a:cubicBezTo>
                  <a:cubicBezTo>
                    <a:pt x="85090" y="847090"/>
                    <a:pt x="74930" y="836930"/>
                    <a:pt x="60960" y="816610"/>
                  </a:cubicBezTo>
                  <a:cubicBezTo>
                    <a:pt x="40640" y="788670"/>
                    <a:pt x="15240" y="741680"/>
                    <a:pt x="7620" y="702310"/>
                  </a:cubicBezTo>
                  <a:cubicBezTo>
                    <a:pt x="0" y="661670"/>
                    <a:pt x="6350" y="609600"/>
                    <a:pt x="13970" y="576580"/>
                  </a:cubicBezTo>
                  <a:cubicBezTo>
                    <a:pt x="20320" y="552450"/>
                    <a:pt x="26670" y="538480"/>
                    <a:pt x="40640" y="518160"/>
                  </a:cubicBezTo>
                  <a:cubicBezTo>
                    <a:pt x="59690" y="490220"/>
                    <a:pt x="93980" y="449580"/>
                    <a:pt x="128270" y="427990"/>
                  </a:cubicBezTo>
                  <a:cubicBezTo>
                    <a:pt x="163830" y="407670"/>
                    <a:pt x="248920" y="389890"/>
                    <a:pt x="248920" y="3898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629" y="718966"/>
            <a:ext cx="17939371" cy="8849067"/>
          </a:xfrm>
          <a:custGeom>
            <a:avLst/>
            <a:gdLst/>
            <a:ahLst/>
            <a:cxnLst/>
            <a:rect r="r" b="b" t="t" l="l"/>
            <a:pathLst>
              <a:path h="8849067" w="17939371">
                <a:moveTo>
                  <a:pt x="0" y="0"/>
                </a:moveTo>
                <a:lnTo>
                  <a:pt x="17939371" y="0"/>
                </a:lnTo>
                <a:lnTo>
                  <a:pt x="17939371" y="8849068"/>
                </a:lnTo>
                <a:lnTo>
                  <a:pt x="0" y="884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91" t="-1629" r="0" b="-11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57007" y="9028748"/>
            <a:ext cx="4016692" cy="1551623"/>
            <a:chOff x="0" y="0"/>
            <a:chExt cx="5355590" cy="20688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3020" y="40640"/>
              <a:ext cx="5273040" cy="1983740"/>
            </a:xfrm>
            <a:custGeom>
              <a:avLst/>
              <a:gdLst/>
              <a:ahLst/>
              <a:cxnLst/>
              <a:rect r="r" b="b" t="t" l="l"/>
              <a:pathLst>
                <a:path h="1983740" w="5273040">
                  <a:moveTo>
                    <a:pt x="2735580" y="416560"/>
                  </a:moveTo>
                  <a:cubicBezTo>
                    <a:pt x="3397250" y="515620"/>
                    <a:pt x="3501390" y="515620"/>
                    <a:pt x="3611880" y="509270"/>
                  </a:cubicBezTo>
                  <a:cubicBezTo>
                    <a:pt x="3716020" y="502920"/>
                    <a:pt x="3817620" y="487680"/>
                    <a:pt x="3915410" y="468630"/>
                  </a:cubicBezTo>
                  <a:cubicBezTo>
                    <a:pt x="4010660" y="450850"/>
                    <a:pt x="4076700" y="436880"/>
                    <a:pt x="4192270" y="397510"/>
                  </a:cubicBezTo>
                  <a:cubicBezTo>
                    <a:pt x="4398010" y="325120"/>
                    <a:pt x="4894580" y="72390"/>
                    <a:pt x="5029200" y="30480"/>
                  </a:cubicBezTo>
                  <a:cubicBezTo>
                    <a:pt x="5069840" y="17780"/>
                    <a:pt x="5081270" y="16510"/>
                    <a:pt x="5111750" y="13970"/>
                  </a:cubicBezTo>
                  <a:cubicBezTo>
                    <a:pt x="5148580" y="11430"/>
                    <a:pt x="5209540" y="5080"/>
                    <a:pt x="5234940" y="17780"/>
                  </a:cubicBezTo>
                  <a:cubicBezTo>
                    <a:pt x="5251450" y="24130"/>
                    <a:pt x="5261610" y="39370"/>
                    <a:pt x="5266690" y="52070"/>
                  </a:cubicBezTo>
                  <a:cubicBezTo>
                    <a:pt x="5271770" y="62230"/>
                    <a:pt x="5273040" y="72390"/>
                    <a:pt x="5270500" y="83820"/>
                  </a:cubicBezTo>
                  <a:cubicBezTo>
                    <a:pt x="5266690" y="99060"/>
                    <a:pt x="5259070" y="121920"/>
                    <a:pt x="5236210" y="134620"/>
                  </a:cubicBezTo>
                  <a:cubicBezTo>
                    <a:pt x="5176520" y="167640"/>
                    <a:pt x="4972050" y="138430"/>
                    <a:pt x="4828540" y="152400"/>
                  </a:cubicBezTo>
                  <a:cubicBezTo>
                    <a:pt x="4664710" y="167640"/>
                    <a:pt x="4505960" y="190500"/>
                    <a:pt x="4309110" y="228600"/>
                  </a:cubicBezTo>
                  <a:cubicBezTo>
                    <a:pt x="4044950" y="278130"/>
                    <a:pt x="3695700" y="363220"/>
                    <a:pt x="3387090" y="444500"/>
                  </a:cubicBezTo>
                  <a:cubicBezTo>
                    <a:pt x="3070860" y="527050"/>
                    <a:pt x="2717800" y="632460"/>
                    <a:pt x="2432050" y="721360"/>
                  </a:cubicBezTo>
                  <a:cubicBezTo>
                    <a:pt x="2195830" y="793750"/>
                    <a:pt x="2000250" y="868680"/>
                    <a:pt x="1789430" y="932180"/>
                  </a:cubicBezTo>
                  <a:cubicBezTo>
                    <a:pt x="1590040" y="990600"/>
                    <a:pt x="1285240" y="1082040"/>
                    <a:pt x="1201420" y="1088390"/>
                  </a:cubicBezTo>
                  <a:cubicBezTo>
                    <a:pt x="1179830" y="1089660"/>
                    <a:pt x="1169670" y="1088390"/>
                    <a:pt x="1158240" y="1083310"/>
                  </a:cubicBezTo>
                  <a:cubicBezTo>
                    <a:pt x="1149350" y="1079500"/>
                    <a:pt x="1141730" y="1074420"/>
                    <a:pt x="1136650" y="1064260"/>
                  </a:cubicBezTo>
                  <a:cubicBezTo>
                    <a:pt x="1130300" y="1051560"/>
                    <a:pt x="1121410" y="1028700"/>
                    <a:pt x="1129030" y="1008380"/>
                  </a:cubicBezTo>
                  <a:cubicBezTo>
                    <a:pt x="1144270" y="970280"/>
                    <a:pt x="1226820" y="910590"/>
                    <a:pt x="1287780" y="878840"/>
                  </a:cubicBezTo>
                  <a:cubicBezTo>
                    <a:pt x="1353820" y="844550"/>
                    <a:pt x="1421130" y="835660"/>
                    <a:pt x="1515110" y="817880"/>
                  </a:cubicBezTo>
                  <a:cubicBezTo>
                    <a:pt x="1662430" y="788670"/>
                    <a:pt x="1880870" y="764540"/>
                    <a:pt x="2087880" y="746760"/>
                  </a:cubicBezTo>
                  <a:cubicBezTo>
                    <a:pt x="2335530" y="725170"/>
                    <a:pt x="2598420" y="711200"/>
                    <a:pt x="2903220" y="704850"/>
                  </a:cubicBezTo>
                  <a:cubicBezTo>
                    <a:pt x="3288030" y="697230"/>
                    <a:pt x="4041140" y="742950"/>
                    <a:pt x="4216400" y="721360"/>
                  </a:cubicBezTo>
                  <a:cubicBezTo>
                    <a:pt x="4260850" y="716280"/>
                    <a:pt x="4268470" y="713740"/>
                    <a:pt x="4298950" y="701040"/>
                  </a:cubicBezTo>
                  <a:cubicBezTo>
                    <a:pt x="4338320" y="684530"/>
                    <a:pt x="4387850" y="655320"/>
                    <a:pt x="4429760" y="622300"/>
                  </a:cubicBezTo>
                  <a:cubicBezTo>
                    <a:pt x="4474210" y="585470"/>
                    <a:pt x="4531360" y="530860"/>
                    <a:pt x="4555490" y="488950"/>
                  </a:cubicBezTo>
                  <a:cubicBezTo>
                    <a:pt x="4570730" y="459740"/>
                    <a:pt x="4565650" y="424180"/>
                    <a:pt x="4575810" y="405130"/>
                  </a:cubicBezTo>
                  <a:cubicBezTo>
                    <a:pt x="4582160" y="393700"/>
                    <a:pt x="4588510" y="387350"/>
                    <a:pt x="4597400" y="382270"/>
                  </a:cubicBezTo>
                  <a:cubicBezTo>
                    <a:pt x="4610100" y="374650"/>
                    <a:pt x="4630420" y="370840"/>
                    <a:pt x="4644390" y="370840"/>
                  </a:cubicBezTo>
                  <a:cubicBezTo>
                    <a:pt x="4654550" y="372110"/>
                    <a:pt x="4664710" y="377190"/>
                    <a:pt x="4673600" y="383540"/>
                  </a:cubicBezTo>
                  <a:cubicBezTo>
                    <a:pt x="4681220" y="389890"/>
                    <a:pt x="4690110" y="397510"/>
                    <a:pt x="4693920" y="407670"/>
                  </a:cubicBezTo>
                  <a:cubicBezTo>
                    <a:pt x="4699000" y="420370"/>
                    <a:pt x="4700270" y="443230"/>
                    <a:pt x="4699000" y="454660"/>
                  </a:cubicBezTo>
                  <a:cubicBezTo>
                    <a:pt x="4697730" y="461010"/>
                    <a:pt x="4699000" y="463550"/>
                    <a:pt x="4692650" y="469900"/>
                  </a:cubicBezTo>
                  <a:cubicBezTo>
                    <a:pt x="4631690" y="525780"/>
                    <a:pt x="3775710" y="756920"/>
                    <a:pt x="3288030" y="897890"/>
                  </a:cubicBezTo>
                  <a:cubicBezTo>
                    <a:pt x="2763520" y="1050290"/>
                    <a:pt x="2002790" y="1262380"/>
                    <a:pt x="1644650" y="1344930"/>
                  </a:cubicBezTo>
                  <a:cubicBezTo>
                    <a:pt x="1473200" y="1385570"/>
                    <a:pt x="1344930" y="1417320"/>
                    <a:pt x="1261110" y="1418590"/>
                  </a:cubicBezTo>
                  <a:cubicBezTo>
                    <a:pt x="1220470" y="1419860"/>
                    <a:pt x="1196340" y="1417320"/>
                    <a:pt x="1169670" y="1404620"/>
                  </a:cubicBezTo>
                  <a:cubicBezTo>
                    <a:pt x="1143000" y="1393190"/>
                    <a:pt x="1112520" y="1374140"/>
                    <a:pt x="1102360" y="1346200"/>
                  </a:cubicBezTo>
                  <a:cubicBezTo>
                    <a:pt x="1090930" y="1313180"/>
                    <a:pt x="1096010" y="1243330"/>
                    <a:pt x="1123950" y="1210310"/>
                  </a:cubicBezTo>
                  <a:cubicBezTo>
                    <a:pt x="1156970" y="1170940"/>
                    <a:pt x="1233170" y="1164590"/>
                    <a:pt x="1313180" y="1143000"/>
                  </a:cubicBezTo>
                  <a:cubicBezTo>
                    <a:pt x="1449070" y="1107440"/>
                    <a:pt x="1635760" y="1078230"/>
                    <a:pt x="1868170" y="1042670"/>
                  </a:cubicBezTo>
                  <a:cubicBezTo>
                    <a:pt x="2258060" y="984250"/>
                    <a:pt x="2976880" y="896620"/>
                    <a:pt x="3435350" y="854710"/>
                  </a:cubicBezTo>
                  <a:cubicBezTo>
                    <a:pt x="3790950" y="821690"/>
                    <a:pt x="4274820" y="775970"/>
                    <a:pt x="4386580" y="792480"/>
                  </a:cubicBezTo>
                  <a:cubicBezTo>
                    <a:pt x="4410710" y="795020"/>
                    <a:pt x="4418330" y="797560"/>
                    <a:pt x="4429760" y="807720"/>
                  </a:cubicBezTo>
                  <a:cubicBezTo>
                    <a:pt x="4439920" y="816610"/>
                    <a:pt x="4450080" y="833120"/>
                    <a:pt x="4451350" y="848360"/>
                  </a:cubicBezTo>
                  <a:cubicBezTo>
                    <a:pt x="4453890" y="862330"/>
                    <a:pt x="4447540" y="881380"/>
                    <a:pt x="4441190" y="892810"/>
                  </a:cubicBezTo>
                  <a:cubicBezTo>
                    <a:pt x="4436110" y="901700"/>
                    <a:pt x="4427220" y="909320"/>
                    <a:pt x="4418330" y="913130"/>
                  </a:cubicBezTo>
                  <a:cubicBezTo>
                    <a:pt x="4409440" y="918210"/>
                    <a:pt x="4404360" y="920750"/>
                    <a:pt x="4389120" y="922020"/>
                  </a:cubicBezTo>
                  <a:cubicBezTo>
                    <a:pt x="4333240" y="923290"/>
                    <a:pt x="4133850" y="877570"/>
                    <a:pt x="4008120" y="852170"/>
                  </a:cubicBezTo>
                  <a:cubicBezTo>
                    <a:pt x="3881120" y="826770"/>
                    <a:pt x="3765550" y="791210"/>
                    <a:pt x="3628390" y="768350"/>
                  </a:cubicBezTo>
                  <a:cubicBezTo>
                    <a:pt x="3468370" y="740410"/>
                    <a:pt x="3284220" y="713740"/>
                    <a:pt x="3105150" y="703580"/>
                  </a:cubicBezTo>
                  <a:cubicBezTo>
                    <a:pt x="2918460" y="692150"/>
                    <a:pt x="2769870" y="692150"/>
                    <a:pt x="2527300" y="703580"/>
                  </a:cubicBezTo>
                  <a:cubicBezTo>
                    <a:pt x="2112010" y="723900"/>
                    <a:pt x="1054100" y="885190"/>
                    <a:pt x="840740" y="867410"/>
                  </a:cubicBezTo>
                  <a:cubicBezTo>
                    <a:pt x="789940" y="862330"/>
                    <a:pt x="765810" y="855980"/>
                    <a:pt x="746760" y="842010"/>
                  </a:cubicBezTo>
                  <a:cubicBezTo>
                    <a:pt x="734060" y="831850"/>
                    <a:pt x="727710" y="817880"/>
                    <a:pt x="725170" y="805180"/>
                  </a:cubicBezTo>
                  <a:cubicBezTo>
                    <a:pt x="722630" y="792480"/>
                    <a:pt x="725170" y="774700"/>
                    <a:pt x="731520" y="763270"/>
                  </a:cubicBezTo>
                  <a:cubicBezTo>
                    <a:pt x="739140" y="751840"/>
                    <a:pt x="749300" y="745490"/>
                    <a:pt x="765810" y="736600"/>
                  </a:cubicBezTo>
                  <a:cubicBezTo>
                    <a:pt x="800100" y="717550"/>
                    <a:pt x="862330" y="690880"/>
                    <a:pt x="939800" y="674370"/>
                  </a:cubicBezTo>
                  <a:cubicBezTo>
                    <a:pt x="1080770" y="646430"/>
                    <a:pt x="1325880" y="655320"/>
                    <a:pt x="1553210" y="638810"/>
                  </a:cubicBezTo>
                  <a:cubicBezTo>
                    <a:pt x="1841500" y="617220"/>
                    <a:pt x="2164080" y="595630"/>
                    <a:pt x="2531110" y="553720"/>
                  </a:cubicBezTo>
                  <a:cubicBezTo>
                    <a:pt x="3006090" y="500380"/>
                    <a:pt x="3807460" y="360680"/>
                    <a:pt x="4163060" y="328930"/>
                  </a:cubicBezTo>
                  <a:cubicBezTo>
                    <a:pt x="4334510" y="313690"/>
                    <a:pt x="4438650" y="311150"/>
                    <a:pt x="4547870" y="313690"/>
                  </a:cubicBezTo>
                  <a:cubicBezTo>
                    <a:pt x="4627880" y="314960"/>
                    <a:pt x="4697730" y="320040"/>
                    <a:pt x="4758690" y="328930"/>
                  </a:cubicBezTo>
                  <a:cubicBezTo>
                    <a:pt x="4805680" y="336550"/>
                    <a:pt x="4845050" y="347980"/>
                    <a:pt x="4880610" y="360680"/>
                  </a:cubicBezTo>
                  <a:cubicBezTo>
                    <a:pt x="4911090" y="370840"/>
                    <a:pt x="4944110" y="375920"/>
                    <a:pt x="4961890" y="397510"/>
                  </a:cubicBezTo>
                  <a:cubicBezTo>
                    <a:pt x="4980940" y="421640"/>
                    <a:pt x="5002530" y="480060"/>
                    <a:pt x="4984750" y="502920"/>
                  </a:cubicBezTo>
                  <a:cubicBezTo>
                    <a:pt x="4959350" y="539750"/>
                    <a:pt x="4837430" y="509270"/>
                    <a:pt x="4732020" y="532130"/>
                  </a:cubicBezTo>
                  <a:cubicBezTo>
                    <a:pt x="4544060" y="572770"/>
                    <a:pt x="4273550" y="674370"/>
                    <a:pt x="3966210" y="775970"/>
                  </a:cubicBezTo>
                  <a:cubicBezTo>
                    <a:pt x="3496310" y="929640"/>
                    <a:pt x="2715260" y="1209040"/>
                    <a:pt x="2190750" y="1379220"/>
                  </a:cubicBezTo>
                  <a:cubicBezTo>
                    <a:pt x="1775460" y="1512570"/>
                    <a:pt x="1424940" y="1619250"/>
                    <a:pt x="1071880" y="1723390"/>
                  </a:cubicBezTo>
                  <a:cubicBezTo>
                    <a:pt x="755650" y="1816100"/>
                    <a:pt x="344170" y="1983740"/>
                    <a:pt x="170180" y="1977390"/>
                  </a:cubicBezTo>
                  <a:cubicBezTo>
                    <a:pt x="97790" y="1974850"/>
                    <a:pt x="35560" y="1957070"/>
                    <a:pt x="17780" y="1921510"/>
                  </a:cubicBezTo>
                  <a:cubicBezTo>
                    <a:pt x="0" y="1887220"/>
                    <a:pt x="34290" y="1808480"/>
                    <a:pt x="59690" y="1771650"/>
                  </a:cubicBezTo>
                  <a:cubicBezTo>
                    <a:pt x="81280" y="1739900"/>
                    <a:pt x="115570" y="1727200"/>
                    <a:pt x="151130" y="1705610"/>
                  </a:cubicBezTo>
                  <a:cubicBezTo>
                    <a:pt x="194310" y="1680210"/>
                    <a:pt x="233680" y="1656080"/>
                    <a:pt x="300990" y="1629410"/>
                  </a:cubicBezTo>
                  <a:cubicBezTo>
                    <a:pt x="425450" y="1578610"/>
                    <a:pt x="637540" y="1515110"/>
                    <a:pt x="853440" y="1460500"/>
                  </a:cubicBezTo>
                  <a:cubicBezTo>
                    <a:pt x="1149350" y="1384300"/>
                    <a:pt x="1563370" y="1305560"/>
                    <a:pt x="1924050" y="1236980"/>
                  </a:cubicBezTo>
                  <a:cubicBezTo>
                    <a:pt x="2286000" y="1167130"/>
                    <a:pt x="2684780" y="1093470"/>
                    <a:pt x="3021330" y="1045210"/>
                  </a:cubicBezTo>
                  <a:cubicBezTo>
                    <a:pt x="3304540" y="1004570"/>
                    <a:pt x="3582670" y="972820"/>
                    <a:pt x="3810000" y="958850"/>
                  </a:cubicBezTo>
                  <a:cubicBezTo>
                    <a:pt x="3983990" y="947420"/>
                    <a:pt x="4140200" y="944880"/>
                    <a:pt x="4269740" y="951230"/>
                  </a:cubicBezTo>
                  <a:cubicBezTo>
                    <a:pt x="4363720" y="957580"/>
                    <a:pt x="4442460" y="961390"/>
                    <a:pt x="4514850" y="984250"/>
                  </a:cubicBezTo>
                  <a:cubicBezTo>
                    <a:pt x="4577080" y="1004570"/>
                    <a:pt x="4617720" y="1023620"/>
                    <a:pt x="4678680" y="1070610"/>
                  </a:cubicBezTo>
                  <a:cubicBezTo>
                    <a:pt x="4782820" y="1150620"/>
                    <a:pt x="4955540" y="1379220"/>
                    <a:pt x="5040630" y="1463040"/>
                  </a:cubicBezTo>
                  <a:cubicBezTo>
                    <a:pt x="5083810" y="1506220"/>
                    <a:pt x="5123180" y="1527810"/>
                    <a:pt x="5142230" y="1557020"/>
                  </a:cubicBezTo>
                  <a:cubicBezTo>
                    <a:pt x="5154930" y="1574800"/>
                    <a:pt x="5162550" y="1592580"/>
                    <a:pt x="5161280" y="1609090"/>
                  </a:cubicBezTo>
                  <a:cubicBezTo>
                    <a:pt x="5158740" y="1624330"/>
                    <a:pt x="5142230" y="1645920"/>
                    <a:pt x="5128260" y="1652270"/>
                  </a:cubicBezTo>
                  <a:cubicBezTo>
                    <a:pt x="5114290" y="1658620"/>
                    <a:pt x="5087620" y="1658620"/>
                    <a:pt x="5073650" y="1649730"/>
                  </a:cubicBezTo>
                  <a:cubicBezTo>
                    <a:pt x="5059680" y="1642110"/>
                    <a:pt x="5046980" y="1619250"/>
                    <a:pt x="5045710" y="1604010"/>
                  </a:cubicBezTo>
                  <a:cubicBezTo>
                    <a:pt x="5044440" y="1587500"/>
                    <a:pt x="5055870" y="1564640"/>
                    <a:pt x="5067300" y="1554480"/>
                  </a:cubicBezTo>
                  <a:cubicBezTo>
                    <a:pt x="5076190" y="1545590"/>
                    <a:pt x="5090160" y="1541780"/>
                    <a:pt x="5102860" y="1541780"/>
                  </a:cubicBezTo>
                  <a:cubicBezTo>
                    <a:pt x="5114290" y="1541780"/>
                    <a:pt x="5128260" y="1545590"/>
                    <a:pt x="5138420" y="1553210"/>
                  </a:cubicBezTo>
                  <a:cubicBezTo>
                    <a:pt x="5148580" y="1563370"/>
                    <a:pt x="5162550" y="1586230"/>
                    <a:pt x="5161280" y="1602740"/>
                  </a:cubicBezTo>
                  <a:cubicBezTo>
                    <a:pt x="5160010" y="1617980"/>
                    <a:pt x="5146040" y="1640840"/>
                    <a:pt x="5133340" y="1649730"/>
                  </a:cubicBezTo>
                  <a:cubicBezTo>
                    <a:pt x="5124450" y="1656080"/>
                    <a:pt x="5109210" y="1658620"/>
                    <a:pt x="5097780" y="1657350"/>
                  </a:cubicBezTo>
                  <a:cubicBezTo>
                    <a:pt x="5086350" y="1656080"/>
                    <a:pt x="5077460" y="1651000"/>
                    <a:pt x="5063490" y="1642110"/>
                  </a:cubicBezTo>
                  <a:cubicBezTo>
                    <a:pt x="5036820" y="1624330"/>
                    <a:pt x="4999990" y="1586230"/>
                    <a:pt x="4955540" y="1540510"/>
                  </a:cubicBezTo>
                  <a:cubicBezTo>
                    <a:pt x="4872990" y="1457960"/>
                    <a:pt x="4711700" y="1243330"/>
                    <a:pt x="4621530" y="1170940"/>
                  </a:cubicBezTo>
                  <a:cubicBezTo>
                    <a:pt x="4573270" y="1131570"/>
                    <a:pt x="4546600" y="1115060"/>
                    <a:pt x="4495800" y="1098550"/>
                  </a:cubicBezTo>
                  <a:cubicBezTo>
                    <a:pt x="4433570" y="1076960"/>
                    <a:pt x="4358640" y="1073150"/>
                    <a:pt x="4271010" y="1068070"/>
                  </a:cubicBezTo>
                  <a:cubicBezTo>
                    <a:pt x="4146550" y="1061720"/>
                    <a:pt x="3992880" y="1065530"/>
                    <a:pt x="3822700" y="1075690"/>
                  </a:cubicBezTo>
                  <a:cubicBezTo>
                    <a:pt x="3597910" y="1089660"/>
                    <a:pt x="3323590" y="1121410"/>
                    <a:pt x="3041650" y="1162050"/>
                  </a:cubicBezTo>
                  <a:cubicBezTo>
                    <a:pt x="2706370" y="1210310"/>
                    <a:pt x="2308860" y="1285240"/>
                    <a:pt x="1948180" y="1355090"/>
                  </a:cubicBezTo>
                  <a:cubicBezTo>
                    <a:pt x="1591310" y="1424940"/>
                    <a:pt x="1179830" y="1502410"/>
                    <a:pt x="889000" y="1578610"/>
                  </a:cubicBezTo>
                  <a:cubicBezTo>
                    <a:pt x="680720" y="1631950"/>
                    <a:pt x="495300" y="1682750"/>
                    <a:pt x="359410" y="1741170"/>
                  </a:cubicBezTo>
                  <a:cubicBezTo>
                    <a:pt x="269240" y="1780540"/>
                    <a:pt x="138430" y="1851660"/>
                    <a:pt x="143510" y="1863090"/>
                  </a:cubicBezTo>
                  <a:cubicBezTo>
                    <a:pt x="152400" y="1885950"/>
                    <a:pt x="722630" y="1701800"/>
                    <a:pt x="1036320" y="1609090"/>
                  </a:cubicBezTo>
                  <a:cubicBezTo>
                    <a:pt x="1388110" y="1503680"/>
                    <a:pt x="1737360" y="1398270"/>
                    <a:pt x="2151380" y="1263650"/>
                  </a:cubicBezTo>
                  <a:cubicBezTo>
                    <a:pt x="2675890" y="1092200"/>
                    <a:pt x="3454400" y="812800"/>
                    <a:pt x="3928110" y="656590"/>
                  </a:cubicBezTo>
                  <a:cubicBezTo>
                    <a:pt x="4241800" y="552450"/>
                    <a:pt x="4502150" y="436880"/>
                    <a:pt x="4712970" y="403860"/>
                  </a:cubicBezTo>
                  <a:cubicBezTo>
                    <a:pt x="4848860" y="383540"/>
                    <a:pt x="5015230" y="367030"/>
                    <a:pt x="5057140" y="407670"/>
                  </a:cubicBezTo>
                  <a:cubicBezTo>
                    <a:pt x="5080000" y="429260"/>
                    <a:pt x="5076190" y="488950"/>
                    <a:pt x="5060950" y="509270"/>
                  </a:cubicBezTo>
                  <a:cubicBezTo>
                    <a:pt x="5044440" y="529590"/>
                    <a:pt x="5002530" y="533400"/>
                    <a:pt x="4964430" y="530860"/>
                  </a:cubicBezTo>
                  <a:cubicBezTo>
                    <a:pt x="4906010" y="525780"/>
                    <a:pt x="4820920" y="461010"/>
                    <a:pt x="4749800" y="443230"/>
                  </a:cubicBezTo>
                  <a:cubicBezTo>
                    <a:pt x="4683760" y="427990"/>
                    <a:pt x="4627880" y="429260"/>
                    <a:pt x="4551680" y="427990"/>
                  </a:cubicBezTo>
                  <a:cubicBezTo>
                    <a:pt x="4446270" y="426720"/>
                    <a:pt x="4345940" y="427990"/>
                    <a:pt x="4177030" y="443230"/>
                  </a:cubicBezTo>
                  <a:cubicBezTo>
                    <a:pt x="3823970" y="473710"/>
                    <a:pt x="3017520" y="615950"/>
                    <a:pt x="2541270" y="669290"/>
                  </a:cubicBezTo>
                  <a:cubicBezTo>
                    <a:pt x="2172970" y="711200"/>
                    <a:pt x="1846580" y="734060"/>
                    <a:pt x="1560830" y="755650"/>
                  </a:cubicBezTo>
                  <a:cubicBezTo>
                    <a:pt x="1337310" y="770890"/>
                    <a:pt x="1103630" y="760730"/>
                    <a:pt x="965200" y="789940"/>
                  </a:cubicBezTo>
                  <a:cubicBezTo>
                    <a:pt x="886460" y="806450"/>
                    <a:pt x="826770" y="852170"/>
                    <a:pt x="787400" y="853440"/>
                  </a:cubicBezTo>
                  <a:cubicBezTo>
                    <a:pt x="769620" y="854710"/>
                    <a:pt x="758190" y="849630"/>
                    <a:pt x="746760" y="842010"/>
                  </a:cubicBezTo>
                  <a:cubicBezTo>
                    <a:pt x="736600" y="833120"/>
                    <a:pt x="727710" y="817880"/>
                    <a:pt x="725170" y="805180"/>
                  </a:cubicBezTo>
                  <a:cubicBezTo>
                    <a:pt x="722630" y="792480"/>
                    <a:pt x="725170" y="774700"/>
                    <a:pt x="731520" y="763270"/>
                  </a:cubicBezTo>
                  <a:cubicBezTo>
                    <a:pt x="739140" y="751840"/>
                    <a:pt x="751840" y="740410"/>
                    <a:pt x="765810" y="736600"/>
                  </a:cubicBezTo>
                  <a:cubicBezTo>
                    <a:pt x="783590" y="732790"/>
                    <a:pt x="806450" y="750570"/>
                    <a:pt x="835660" y="751840"/>
                  </a:cubicBezTo>
                  <a:cubicBezTo>
                    <a:pt x="881380" y="755650"/>
                    <a:pt x="928370" y="746760"/>
                    <a:pt x="1018540" y="739140"/>
                  </a:cubicBezTo>
                  <a:cubicBezTo>
                    <a:pt x="1277620" y="716280"/>
                    <a:pt x="2139950" y="605790"/>
                    <a:pt x="2527300" y="585470"/>
                  </a:cubicBezTo>
                  <a:cubicBezTo>
                    <a:pt x="2769870" y="572770"/>
                    <a:pt x="2927350" y="572770"/>
                    <a:pt x="3119120" y="584200"/>
                  </a:cubicBezTo>
                  <a:cubicBezTo>
                    <a:pt x="3302000" y="595630"/>
                    <a:pt x="3460750" y="619760"/>
                    <a:pt x="3653790" y="648970"/>
                  </a:cubicBezTo>
                  <a:cubicBezTo>
                    <a:pt x="3882390" y="685800"/>
                    <a:pt x="4310380" y="756920"/>
                    <a:pt x="4401820" y="793750"/>
                  </a:cubicBezTo>
                  <a:cubicBezTo>
                    <a:pt x="4424680" y="802640"/>
                    <a:pt x="4432300" y="808990"/>
                    <a:pt x="4439920" y="819150"/>
                  </a:cubicBezTo>
                  <a:cubicBezTo>
                    <a:pt x="4447540" y="826770"/>
                    <a:pt x="4451350" y="836930"/>
                    <a:pt x="4451350" y="848360"/>
                  </a:cubicBezTo>
                  <a:cubicBezTo>
                    <a:pt x="4452620" y="861060"/>
                    <a:pt x="4447540" y="881380"/>
                    <a:pt x="4441190" y="892810"/>
                  </a:cubicBezTo>
                  <a:cubicBezTo>
                    <a:pt x="4436110" y="901700"/>
                    <a:pt x="4432300" y="908050"/>
                    <a:pt x="4418330" y="913130"/>
                  </a:cubicBezTo>
                  <a:cubicBezTo>
                    <a:pt x="4372610" y="932180"/>
                    <a:pt x="4204970" y="918210"/>
                    <a:pt x="4072890" y="924560"/>
                  </a:cubicBezTo>
                  <a:cubicBezTo>
                    <a:pt x="3895090" y="934720"/>
                    <a:pt x="3661410" y="952500"/>
                    <a:pt x="3448050" y="972820"/>
                  </a:cubicBezTo>
                  <a:cubicBezTo>
                    <a:pt x="3227070" y="993140"/>
                    <a:pt x="3009900" y="1021080"/>
                    <a:pt x="2769870" y="1050290"/>
                  </a:cubicBezTo>
                  <a:cubicBezTo>
                    <a:pt x="2495550" y="1083310"/>
                    <a:pt x="2147570" y="1123950"/>
                    <a:pt x="1891030" y="1163320"/>
                  </a:cubicBezTo>
                  <a:cubicBezTo>
                    <a:pt x="1687830" y="1196340"/>
                    <a:pt x="1459230" y="1234440"/>
                    <a:pt x="1350010" y="1264920"/>
                  </a:cubicBezTo>
                  <a:cubicBezTo>
                    <a:pt x="1300480" y="1277620"/>
                    <a:pt x="1244600" y="1299210"/>
                    <a:pt x="1245870" y="1303020"/>
                  </a:cubicBezTo>
                  <a:cubicBezTo>
                    <a:pt x="1247140" y="1310640"/>
                    <a:pt x="1446530" y="1271270"/>
                    <a:pt x="1611630" y="1233170"/>
                  </a:cubicBezTo>
                  <a:cubicBezTo>
                    <a:pt x="1963420" y="1150620"/>
                    <a:pt x="2749550" y="928370"/>
                    <a:pt x="3252470" y="781050"/>
                  </a:cubicBezTo>
                  <a:cubicBezTo>
                    <a:pt x="3684270" y="654050"/>
                    <a:pt x="4255770" y="438150"/>
                    <a:pt x="4451350" y="407670"/>
                  </a:cubicBezTo>
                  <a:cubicBezTo>
                    <a:pt x="4513580" y="397510"/>
                    <a:pt x="4545330" y="415290"/>
                    <a:pt x="4575810" y="405130"/>
                  </a:cubicBezTo>
                  <a:cubicBezTo>
                    <a:pt x="4598670" y="398780"/>
                    <a:pt x="4610100" y="373380"/>
                    <a:pt x="4627880" y="370840"/>
                  </a:cubicBezTo>
                  <a:cubicBezTo>
                    <a:pt x="4643120" y="368300"/>
                    <a:pt x="4662170" y="375920"/>
                    <a:pt x="4673600" y="383540"/>
                  </a:cubicBezTo>
                  <a:cubicBezTo>
                    <a:pt x="4682490" y="388620"/>
                    <a:pt x="4690110" y="396240"/>
                    <a:pt x="4693920" y="407670"/>
                  </a:cubicBezTo>
                  <a:cubicBezTo>
                    <a:pt x="4701540" y="427990"/>
                    <a:pt x="4700270" y="473710"/>
                    <a:pt x="4691380" y="501650"/>
                  </a:cubicBezTo>
                  <a:cubicBezTo>
                    <a:pt x="4683760" y="528320"/>
                    <a:pt x="4669790" y="547370"/>
                    <a:pt x="4649470" y="574040"/>
                  </a:cubicBezTo>
                  <a:cubicBezTo>
                    <a:pt x="4613910" y="617220"/>
                    <a:pt x="4546600" y="683260"/>
                    <a:pt x="4490720" y="725170"/>
                  </a:cubicBezTo>
                  <a:cubicBezTo>
                    <a:pt x="4438650" y="764540"/>
                    <a:pt x="4376420" y="801370"/>
                    <a:pt x="4325620" y="819150"/>
                  </a:cubicBezTo>
                  <a:cubicBezTo>
                    <a:pt x="4286250" y="834390"/>
                    <a:pt x="4272280" y="835660"/>
                    <a:pt x="4215130" y="839470"/>
                  </a:cubicBezTo>
                  <a:cubicBezTo>
                    <a:pt x="4019550" y="855980"/>
                    <a:pt x="3291840" y="815340"/>
                    <a:pt x="2909570" y="822960"/>
                  </a:cubicBezTo>
                  <a:cubicBezTo>
                    <a:pt x="2607310" y="828040"/>
                    <a:pt x="2346960" y="843280"/>
                    <a:pt x="2103120" y="864870"/>
                  </a:cubicBezTo>
                  <a:cubicBezTo>
                    <a:pt x="1899920" y="882650"/>
                    <a:pt x="1686560" y="906780"/>
                    <a:pt x="1546860" y="933450"/>
                  </a:cubicBezTo>
                  <a:cubicBezTo>
                    <a:pt x="1461770" y="951230"/>
                    <a:pt x="1397000" y="970280"/>
                    <a:pt x="1342390" y="989330"/>
                  </a:cubicBezTo>
                  <a:cubicBezTo>
                    <a:pt x="1306830" y="1000760"/>
                    <a:pt x="1278890" y="1008380"/>
                    <a:pt x="1254760" y="1026160"/>
                  </a:cubicBezTo>
                  <a:cubicBezTo>
                    <a:pt x="1231900" y="1042670"/>
                    <a:pt x="1217930" y="1080770"/>
                    <a:pt x="1201420" y="1088390"/>
                  </a:cubicBezTo>
                  <a:cubicBezTo>
                    <a:pt x="1191260" y="1092200"/>
                    <a:pt x="1182370" y="1090930"/>
                    <a:pt x="1172210" y="1088390"/>
                  </a:cubicBezTo>
                  <a:cubicBezTo>
                    <a:pt x="1160780" y="1084580"/>
                    <a:pt x="1144270" y="1074420"/>
                    <a:pt x="1136650" y="1064260"/>
                  </a:cubicBezTo>
                  <a:cubicBezTo>
                    <a:pt x="1130300" y="1056640"/>
                    <a:pt x="1126490" y="1047750"/>
                    <a:pt x="1126490" y="1037590"/>
                  </a:cubicBezTo>
                  <a:cubicBezTo>
                    <a:pt x="1125220" y="1024890"/>
                    <a:pt x="1127760" y="1007110"/>
                    <a:pt x="1135380" y="995680"/>
                  </a:cubicBezTo>
                  <a:cubicBezTo>
                    <a:pt x="1143000" y="984250"/>
                    <a:pt x="1150620" y="980440"/>
                    <a:pt x="1170940" y="970280"/>
                  </a:cubicBezTo>
                  <a:cubicBezTo>
                    <a:pt x="1245870" y="935990"/>
                    <a:pt x="1554480" y="877570"/>
                    <a:pt x="1752600" y="819150"/>
                  </a:cubicBezTo>
                  <a:cubicBezTo>
                    <a:pt x="1963420" y="756920"/>
                    <a:pt x="2161540" y="679450"/>
                    <a:pt x="2399030" y="605790"/>
                  </a:cubicBezTo>
                  <a:cubicBezTo>
                    <a:pt x="2686050" y="516890"/>
                    <a:pt x="3040380" y="410210"/>
                    <a:pt x="3359150" y="326390"/>
                  </a:cubicBezTo>
                  <a:cubicBezTo>
                    <a:pt x="3671570" y="243840"/>
                    <a:pt x="4022090" y="157480"/>
                    <a:pt x="4290060" y="105410"/>
                  </a:cubicBezTo>
                  <a:cubicBezTo>
                    <a:pt x="4490720" y="66040"/>
                    <a:pt x="4658360" y="39370"/>
                    <a:pt x="4822190" y="24130"/>
                  </a:cubicBezTo>
                  <a:cubicBezTo>
                    <a:pt x="4959350" y="11430"/>
                    <a:pt x="5140960" y="0"/>
                    <a:pt x="5204460" y="10160"/>
                  </a:cubicBezTo>
                  <a:cubicBezTo>
                    <a:pt x="5227320" y="13970"/>
                    <a:pt x="5237480" y="17780"/>
                    <a:pt x="5248910" y="26670"/>
                  </a:cubicBezTo>
                  <a:cubicBezTo>
                    <a:pt x="5257800" y="33020"/>
                    <a:pt x="5264150" y="41910"/>
                    <a:pt x="5266690" y="52070"/>
                  </a:cubicBezTo>
                  <a:cubicBezTo>
                    <a:pt x="5270500" y="64770"/>
                    <a:pt x="5271770" y="85090"/>
                    <a:pt x="5266690" y="99060"/>
                  </a:cubicBezTo>
                  <a:cubicBezTo>
                    <a:pt x="5261610" y="113030"/>
                    <a:pt x="5252720" y="125730"/>
                    <a:pt x="5236210" y="134620"/>
                  </a:cubicBezTo>
                  <a:cubicBezTo>
                    <a:pt x="5205730" y="148590"/>
                    <a:pt x="5149850" y="124460"/>
                    <a:pt x="5077460" y="142240"/>
                  </a:cubicBezTo>
                  <a:cubicBezTo>
                    <a:pt x="4903470" y="182880"/>
                    <a:pt x="4434840" y="440690"/>
                    <a:pt x="4222750" y="514350"/>
                  </a:cubicBezTo>
                  <a:cubicBezTo>
                    <a:pt x="4102100" y="556260"/>
                    <a:pt x="4032250" y="571500"/>
                    <a:pt x="3931920" y="591820"/>
                  </a:cubicBezTo>
                  <a:cubicBezTo>
                    <a:pt x="3827780" y="612140"/>
                    <a:pt x="3721100" y="628650"/>
                    <a:pt x="3610610" y="636270"/>
                  </a:cubicBezTo>
                  <a:cubicBezTo>
                    <a:pt x="3495040" y="643890"/>
                    <a:pt x="3383280" y="645160"/>
                    <a:pt x="3251200" y="635000"/>
                  </a:cubicBezTo>
                  <a:cubicBezTo>
                    <a:pt x="3089910" y="623570"/>
                    <a:pt x="2791460" y="580390"/>
                    <a:pt x="2713990" y="553720"/>
                  </a:cubicBezTo>
                  <a:cubicBezTo>
                    <a:pt x="2689860" y="544830"/>
                    <a:pt x="2680970" y="541020"/>
                    <a:pt x="2670810" y="528320"/>
                  </a:cubicBezTo>
                  <a:cubicBezTo>
                    <a:pt x="2660650" y="516890"/>
                    <a:pt x="2653030" y="497840"/>
                    <a:pt x="2655570" y="482600"/>
                  </a:cubicBezTo>
                  <a:cubicBezTo>
                    <a:pt x="2656840" y="463550"/>
                    <a:pt x="2672080" y="436880"/>
                    <a:pt x="2687320" y="426720"/>
                  </a:cubicBezTo>
                  <a:cubicBezTo>
                    <a:pt x="2700020" y="416560"/>
                    <a:pt x="2735580" y="416560"/>
                    <a:pt x="2735580" y="4165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3158788" y="8582025"/>
            <a:ext cx="5299710" cy="1679258"/>
            <a:chOff x="0" y="0"/>
            <a:chExt cx="7066280" cy="22390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36830"/>
              <a:ext cx="6979920" cy="2155190"/>
            </a:xfrm>
            <a:custGeom>
              <a:avLst/>
              <a:gdLst/>
              <a:ahLst/>
              <a:cxnLst/>
              <a:rect r="r" b="b" t="t" l="l"/>
              <a:pathLst>
                <a:path h="2155190" w="6979920">
                  <a:moveTo>
                    <a:pt x="3213100" y="1468120"/>
                  </a:moveTo>
                  <a:cubicBezTo>
                    <a:pt x="4116070" y="862330"/>
                    <a:pt x="4448810" y="688340"/>
                    <a:pt x="4711700" y="551180"/>
                  </a:cubicBezTo>
                  <a:cubicBezTo>
                    <a:pt x="4930140" y="438150"/>
                    <a:pt x="5146040" y="331470"/>
                    <a:pt x="5321300" y="255270"/>
                  </a:cubicBezTo>
                  <a:cubicBezTo>
                    <a:pt x="5449570" y="198120"/>
                    <a:pt x="5556250" y="160020"/>
                    <a:pt x="5660390" y="121920"/>
                  </a:cubicBezTo>
                  <a:cubicBezTo>
                    <a:pt x="5750560" y="88900"/>
                    <a:pt x="5833110" y="55880"/>
                    <a:pt x="5911850" y="38100"/>
                  </a:cubicBezTo>
                  <a:cubicBezTo>
                    <a:pt x="5976620" y="22860"/>
                    <a:pt x="6042660" y="0"/>
                    <a:pt x="6094730" y="13970"/>
                  </a:cubicBezTo>
                  <a:cubicBezTo>
                    <a:pt x="6140450" y="26670"/>
                    <a:pt x="6207760" y="68580"/>
                    <a:pt x="6209030" y="101600"/>
                  </a:cubicBezTo>
                  <a:cubicBezTo>
                    <a:pt x="6210300" y="142240"/>
                    <a:pt x="6115050" y="209550"/>
                    <a:pt x="6049010" y="243840"/>
                  </a:cubicBezTo>
                  <a:cubicBezTo>
                    <a:pt x="5972810" y="283210"/>
                    <a:pt x="5872480" y="292100"/>
                    <a:pt x="5768340" y="306070"/>
                  </a:cubicBezTo>
                  <a:cubicBezTo>
                    <a:pt x="5643880" y="323850"/>
                    <a:pt x="5535930" y="330200"/>
                    <a:pt x="5347970" y="327660"/>
                  </a:cubicBezTo>
                  <a:cubicBezTo>
                    <a:pt x="4970780" y="323850"/>
                    <a:pt x="4117340" y="224790"/>
                    <a:pt x="3641090" y="200660"/>
                  </a:cubicBezTo>
                  <a:cubicBezTo>
                    <a:pt x="3298190" y="184150"/>
                    <a:pt x="2860040" y="201930"/>
                    <a:pt x="2755900" y="180340"/>
                  </a:cubicBezTo>
                  <a:cubicBezTo>
                    <a:pt x="2733040" y="176530"/>
                    <a:pt x="2725420" y="173990"/>
                    <a:pt x="2715260" y="165100"/>
                  </a:cubicBezTo>
                  <a:cubicBezTo>
                    <a:pt x="2705100" y="154940"/>
                    <a:pt x="2696210" y="138430"/>
                    <a:pt x="2694940" y="124460"/>
                  </a:cubicBezTo>
                  <a:cubicBezTo>
                    <a:pt x="2693670" y="110490"/>
                    <a:pt x="2697480" y="92710"/>
                    <a:pt x="2705100" y="81280"/>
                  </a:cubicBezTo>
                  <a:cubicBezTo>
                    <a:pt x="2713990" y="71120"/>
                    <a:pt x="2724150" y="59690"/>
                    <a:pt x="2743200" y="57150"/>
                  </a:cubicBezTo>
                  <a:cubicBezTo>
                    <a:pt x="2782570" y="50800"/>
                    <a:pt x="2840990" y="87630"/>
                    <a:pt x="2943860" y="109220"/>
                  </a:cubicBezTo>
                  <a:cubicBezTo>
                    <a:pt x="3261360" y="175260"/>
                    <a:pt x="4561840" y="341630"/>
                    <a:pt x="4917440" y="414020"/>
                  </a:cubicBezTo>
                  <a:cubicBezTo>
                    <a:pt x="5049520" y="440690"/>
                    <a:pt x="5104130" y="467360"/>
                    <a:pt x="5187950" y="481330"/>
                  </a:cubicBezTo>
                  <a:cubicBezTo>
                    <a:pt x="5260340" y="492760"/>
                    <a:pt x="5347970" y="481330"/>
                    <a:pt x="5391150" y="496570"/>
                  </a:cubicBezTo>
                  <a:cubicBezTo>
                    <a:pt x="5415280" y="504190"/>
                    <a:pt x="5434330" y="514350"/>
                    <a:pt x="5443220" y="529590"/>
                  </a:cubicBezTo>
                  <a:cubicBezTo>
                    <a:pt x="5452110" y="544830"/>
                    <a:pt x="5452110" y="574040"/>
                    <a:pt x="5445760" y="590550"/>
                  </a:cubicBezTo>
                  <a:cubicBezTo>
                    <a:pt x="5439410" y="604520"/>
                    <a:pt x="5430520" y="610870"/>
                    <a:pt x="5411470" y="622300"/>
                  </a:cubicBezTo>
                  <a:cubicBezTo>
                    <a:pt x="5353050" y="656590"/>
                    <a:pt x="5168900" y="702310"/>
                    <a:pt x="5012690" y="745490"/>
                  </a:cubicBezTo>
                  <a:cubicBezTo>
                    <a:pt x="4792980" y="807720"/>
                    <a:pt x="4547870" y="868680"/>
                    <a:pt x="4220210" y="948690"/>
                  </a:cubicBezTo>
                  <a:cubicBezTo>
                    <a:pt x="3689350" y="1078230"/>
                    <a:pt x="2316480" y="1463040"/>
                    <a:pt x="2131060" y="1436370"/>
                  </a:cubicBezTo>
                  <a:cubicBezTo>
                    <a:pt x="2100580" y="1432560"/>
                    <a:pt x="2089150" y="1422400"/>
                    <a:pt x="2080260" y="1408430"/>
                  </a:cubicBezTo>
                  <a:cubicBezTo>
                    <a:pt x="2071370" y="1393190"/>
                    <a:pt x="2068830" y="1366520"/>
                    <a:pt x="2075180" y="1350010"/>
                  </a:cubicBezTo>
                  <a:cubicBezTo>
                    <a:pt x="2081530" y="1334770"/>
                    <a:pt x="2105660" y="1332230"/>
                    <a:pt x="2119630" y="1313180"/>
                  </a:cubicBezTo>
                  <a:cubicBezTo>
                    <a:pt x="2143760" y="1283970"/>
                    <a:pt x="2157730" y="1212850"/>
                    <a:pt x="2185670" y="1178560"/>
                  </a:cubicBezTo>
                  <a:cubicBezTo>
                    <a:pt x="2208530" y="1150620"/>
                    <a:pt x="2230120" y="1137920"/>
                    <a:pt x="2264410" y="1116330"/>
                  </a:cubicBezTo>
                  <a:cubicBezTo>
                    <a:pt x="2312670" y="1084580"/>
                    <a:pt x="2371090" y="1052830"/>
                    <a:pt x="2458720" y="1016000"/>
                  </a:cubicBezTo>
                  <a:cubicBezTo>
                    <a:pt x="2621280" y="947420"/>
                    <a:pt x="2914650" y="850900"/>
                    <a:pt x="3180080" y="781050"/>
                  </a:cubicBezTo>
                  <a:cubicBezTo>
                    <a:pt x="3495040" y="699770"/>
                    <a:pt x="3892550" y="628650"/>
                    <a:pt x="4232910" y="571500"/>
                  </a:cubicBezTo>
                  <a:cubicBezTo>
                    <a:pt x="4551680" y="519430"/>
                    <a:pt x="4870450" y="481330"/>
                    <a:pt x="5162550" y="448310"/>
                  </a:cubicBezTo>
                  <a:cubicBezTo>
                    <a:pt x="5425440" y="417830"/>
                    <a:pt x="5904230" y="415290"/>
                    <a:pt x="5908040" y="373380"/>
                  </a:cubicBezTo>
                  <a:cubicBezTo>
                    <a:pt x="5911850" y="345440"/>
                    <a:pt x="5713730" y="287020"/>
                    <a:pt x="5574030" y="266700"/>
                  </a:cubicBezTo>
                  <a:cubicBezTo>
                    <a:pt x="5355590" y="233680"/>
                    <a:pt x="5021580" y="248920"/>
                    <a:pt x="4712970" y="276860"/>
                  </a:cubicBezTo>
                  <a:cubicBezTo>
                    <a:pt x="4349750" y="309880"/>
                    <a:pt x="3925570" y="391160"/>
                    <a:pt x="3538220" y="477520"/>
                  </a:cubicBezTo>
                  <a:cubicBezTo>
                    <a:pt x="3150870" y="563880"/>
                    <a:pt x="2785110" y="671830"/>
                    <a:pt x="2387600" y="792480"/>
                  </a:cubicBezTo>
                  <a:cubicBezTo>
                    <a:pt x="1954530" y="924560"/>
                    <a:pt x="1295400" y="1169670"/>
                    <a:pt x="1037590" y="1243330"/>
                  </a:cubicBezTo>
                  <a:cubicBezTo>
                    <a:pt x="935990" y="1272540"/>
                    <a:pt x="880110" y="1281430"/>
                    <a:pt x="822960" y="1294130"/>
                  </a:cubicBezTo>
                  <a:cubicBezTo>
                    <a:pt x="784860" y="1303020"/>
                    <a:pt x="754380" y="1314450"/>
                    <a:pt x="728980" y="1315720"/>
                  </a:cubicBezTo>
                  <a:cubicBezTo>
                    <a:pt x="712470" y="1315720"/>
                    <a:pt x="699770" y="1315720"/>
                    <a:pt x="687070" y="1310640"/>
                  </a:cubicBezTo>
                  <a:cubicBezTo>
                    <a:pt x="674370" y="1305560"/>
                    <a:pt x="659130" y="1295400"/>
                    <a:pt x="652780" y="1283970"/>
                  </a:cubicBezTo>
                  <a:cubicBezTo>
                    <a:pt x="645160" y="1272540"/>
                    <a:pt x="641350" y="1254760"/>
                    <a:pt x="643890" y="1242060"/>
                  </a:cubicBezTo>
                  <a:cubicBezTo>
                    <a:pt x="646430" y="1228090"/>
                    <a:pt x="652780" y="1217930"/>
                    <a:pt x="665480" y="1203960"/>
                  </a:cubicBezTo>
                  <a:cubicBezTo>
                    <a:pt x="692150" y="1176020"/>
                    <a:pt x="756920" y="1127760"/>
                    <a:pt x="816610" y="1099820"/>
                  </a:cubicBezTo>
                  <a:cubicBezTo>
                    <a:pt x="887730" y="1066800"/>
                    <a:pt x="961390" y="1051560"/>
                    <a:pt x="1070610" y="1028700"/>
                  </a:cubicBezTo>
                  <a:cubicBezTo>
                    <a:pt x="1256030" y="988060"/>
                    <a:pt x="1567180" y="943610"/>
                    <a:pt x="1840230" y="911860"/>
                  </a:cubicBezTo>
                  <a:cubicBezTo>
                    <a:pt x="2148840" y="875030"/>
                    <a:pt x="2442210" y="849630"/>
                    <a:pt x="2828290" y="826770"/>
                  </a:cubicBezTo>
                  <a:cubicBezTo>
                    <a:pt x="3373120" y="796290"/>
                    <a:pt x="4436110" y="786130"/>
                    <a:pt x="4800600" y="770890"/>
                  </a:cubicBezTo>
                  <a:cubicBezTo>
                    <a:pt x="4940300" y="764540"/>
                    <a:pt x="4987290" y="765810"/>
                    <a:pt x="5091430" y="754380"/>
                  </a:cubicBezTo>
                  <a:cubicBezTo>
                    <a:pt x="5209540" y="741680"/>
                    <a:pt x="5382260" y="685800"/>
                    <a:pt x="5471160" y="694690"/>
                  </a:cubicBezTo>
                  <a:cubicBezTo>
                    <a:pt x="5521960" y="699770"/>
                    <a:pt x="5576570" y="711200"/>
                    <a:pt x="5588000" y="736600"/>
                  </a:cubicBezTo>
                  <a:cubicBezTo>
                    <a:pt x="5598160" y="758190"/>
                    <a:pt x="5582920" y="802640"/>
                    <a:pt x="5557520" y="826770"/>
                  </a:cubicBezTo>
                  <a:cubicBezTo>
                    <a:pt x="5516880" y="866140"/>
                    <a:pt x="5422900" y="876300"/>
                    <a:pt x="5317490" y="899160"/>
                  </a:cubicBezTo>
                  <a:cubicBezTo>
                    <a:pt x="5124450" y="939800"/>
                    <a:pt x="4772660" y="982980"/>
                    <a:pt x="4485640" y="1004570"/>
                  </a:cubicBezTo>
                  <a:cubicBezTo>
                    <a:pt x="4179570" y="1029970"/>
                    <a:pt x="3815080" y="1038860"/>
                    <a:pt x="3533140" y="1035050"/>
                  </a:cubicBezTo>
                  <a:cubicBezTo>
                    <a:pt x="3308350" y="1031240"/>
                    <a:pt x="3094990" y="1012190"/>
                    <a:pt x="2928620" y="996950"/>
                  </a:cubicBezTo>
                  <a:cubicBezTo>
                    <a:pt x="2810510" y="985520"/>
                    <a:pt x="2722880" y="980440"/>
                    <a:pt x="2627630" y="958850"/>
                  </a:cubicBezTo>
                  <a:cubicBezTo>
                    <a:pt x="2537460" y="939800"/>
                    <a:pt x="2439670" y="910590"/>
                    <a:pt x="2371090" y="876300"/>
                  </a:cubicBezTo>
                  <a:cubicBezTo>
                    <a:pt x="2319020" y="849630"/>
                    <a:pt x="2261870" y="814070"/>
                    <a:pt x="2244090" y="784860"/>
                  </a:cubicBezTo>
                  <a:cubicBezTo>
                    <a:pt x="2235200" y="769620"/>
                    <a:pt x="2235200" y="754380"/>
                    <a:pt x="2237740" y="740410"/>
                  </a:cubicBezTo>
                  <a:cubicBezTo>
                    <a:pt x="2240280" y="726440"/>
                    <a:pt x="2252980" y="709930"/>
                    <a:pt x="2263140" y="701040"/>
                  </a:cubicBezTo>
                  <a:cubicBezTo>
                    <a:pt x="2270760" y="694690"/>
                    <a:pt x="2280920" y="690880"/>
                    <a:pt x="2291080" y="689610"/>
                  </a:cubicBezTo>
                  <a:cubicBezTo>
                    <a:pt x="2305050" y="688340"/>
                    <a:pt x="2320290" y="703580"/>
                    <a:pt x="2335530" y="699770"/>
                  </a:cubicBezTo>
                  <a:cubicBezTo>
                    <a:pt x="2357120" y="694690"/>
                    <a:pt x="2368550" y="661670"/>
                    <a:pt x="2401570" y="646430"/>
                  </a:cubicBezTo>
                  <a:cubicBezTo>
                    <a:pt x="2466340" y="615950"/>
                    <a:pt x="2589530" y="598170"/>
                    <a:pt x="2719070" y="577850"/>
                  </a:cubicBezTo>
                  <a:cubicBezTo>
                    <a:pt x="2921000" y="546100"/>
                    <a:pt x="3224530" y="518160"/>
                    <a:pt x="3501390" y="500380"/>
                  </a:cubicBezTo>
                  <a:cubicBezTo>
                    <a:pt x="3816350" y="480060"/>
                    <a:pt x="4201160" y="463550"/>
                    <a:pt x="4511040" y="473710"/>
                  </a:cubicBezTo>
                  <a:cubicBezTo>
                    <a:pt x="4776470" y="482600"/>
                    <a:pt x="5038090" y="510540"/>
                    <a:pt x="5248910" y="542290"/>
                  </a:cubicBezTo>
                  <a:cubicBezTo>
                    <a:pt x="5408930" y="565150"/>
                    <a:pt x="5546090" y="599440"/>
                    <a:pt x="5666740" y="628650"/>
                  </a:cubicBezTo>
                  <a:cubicBezTo>
                    <a:pt x="5760720" y="651510"/>
                    <a:pt x="5831840" y="669290"/>
                    <a:pt x="5915660" y="698500"/>
                  </a:cubicBezTo>
                  <a:cubicBezTo>
                    <a:pt x="6004560" y="728980"/>
                    <a:pt x="6176010" y="758190"/>
                    <a:pt x="6183630" y="807720"/>
                  </a:cubicBezTo>
                  <a:cubicBezTo>
                    <a:pt x="6191250" y="853440"/>
                    <a:pt x="6082030" y="922020"/>
                    <a:pt x="5986780" y="979170"/>
                  </a:cubicBezTo>
                  <a:cubicBezTo>
                    <a:pt x="5816600" y="1082040"/>
                    <a:pt x="5488940" y="1178560"/>
                    <a:pt x="5193030" y="1280160"/>
                  </a:cubicBezTo>
                  <a:cubicBezTo>
                    <a:pt x="4828540" y="1404620"/>
                    <a:pt x="4357370" y="1558290"/>
                    <a:pt x="3961130" y="1662430"/>
                  </a:cubicBezTo>
                  <a:cubicBezTo>
                    <a:pt x="3597910" y="1756410"/>
                    <a:pt x="3214370" y="1837690"/>
                    <a:pt x="2908300" y="1884680"/>
                  </a:cubicBezTo>
                  <a:cubicBezTo>
                    <a:pt x="2673350" y="1920240"/>
                    <a:pt x="2487930" y="1936750"/>
                    <a:pt x="2283460" y="1943100"/>
                  </a:cubicBezTo>
                  <a:cubicBezTo>
                    <a:pt x="2084070" y="1950720"/>
                    <a:pt x="1813560" y="1939290"/>
                    <a:pt x="1692910" y="1927860"/>
                  </a:cubicBezTo>
                  <a:cubicBezTo>
                    <a:pt x="1639570" y="1922780"/>
                    <a:pt x="1601470" y="1922780"/>
                    <a:pt x="1577340" y="1908810"/>
                  </a:cubicBezTo>
                  <a:cubicBezTo>
                    <a:pt x="1562100" y="1899920"/>
                    <a:pt x="1551940" y="1887220"/>
                    <a:pt x="1548130" y="1873250"/>
                  </a:cubicBezTo>
                  <a:cubicBezTo>
                    <a:pt x="1543050" y="1860550"/>
                    <a:pt x="1543050" y="1841500"/>
                    <a:pt x="1549400" y="1828800"/>
                  </a:cubicBezTo>
                  <a:cubicBezTo>
                    <a:pt x="1554480" y="1814830"/>
                    <a:pt x="1568450" y="1802130"/>
                    <a:pt x="1579880" y="1794510"/>
                  </a:cubicBezTo>
                  <a:cubicBezTo>
                    <a:pt x="1588770" y="1789430"/>
                    <a:pt x="1598930" y="1795780"/>
                    <a:pt x="1610360" y="1788160"/>
                  </a:cubicBezTo>
                  <a:cubicBezTo>
                    <a:pt x="1630680" y="1774190"/>
                    <a:pt x="1638300" y="1722120"/>
                    <a:pt x="1676400" y="1687830"/>
                  </a:cubicBezTo>
                  <a:cubicBezTo>
                    <a:pt x="1751330" y="1619250"/>
                    <a:pt x="1938020" y="1535430"/>
                    <a:pt x="2080260" y="1468120"/>
                  </a:cubicBezTo>
                  <a:cubicBezTo>
                    <a:pt x="2230120" y="1398270"/>
                    <a:pt x="2374900" y="1333500"/>
                    <a:pt x="2552700" y="1277620"/>
                  </a:cubicBezTo>
                  <a:cubicBezTo>
                    <a:pt x="2767330" y="1209040"/>
                    <a:pt x="3032760" y="1149350"/>
                    <a:pt x="3284220" y="1106170"/>
                  </a:cubicBezTo>
                  <a:cubicBezTo>
                    <a:pt x="3544570" y="1061720"/>
                    <a:pt x="3834130" y="1031240"/>
                    <a:pt x="4086860" y="1017270"/>
                  </a:cubicBezTo>
                  <a:cubicBezTo>
                    <a:pt x="4311650" y="1004570"/>
                    <a:pt x="4533900" y="1008380"/>
                    <a:pt x="4724400" y="1013460"/>
                  </a:cubicBezTo>
                  <a:cubicBezTo>
                    <a:pt x="4880610" y="1018540"/>
                    <a:pt x="5011420" y="1028700"/>
                    <a:pt x="5149850" y="1042670"/>
                  </a:cubicBezTo>
                  <a:cubicBezTo>
                    <a:pt x="5279390" y="1055370"/>
                    <a:pt x="5477510" y="1078230"/>
                    <a:pt x="5529580" y="1093470"/>
                  </a:cubicBezTo>
                  <a:cubicBezTo>
                    <a:pt x="5543550" y="1097280"/>
                    <a:pt x="5548630" y="1097280"/>
                    <a:pt x="5556250" y="1103630"/>
                  </a:cubicBezTo>
                  <a:cubicBezTo>
                    <a:pt x="5565140" y="1112520"/>
                    <a:pt x="5575300" y="1126490"/>
                    <a:pt x="5577840" y="1139190"/>
                  </a:cubicBezTo>
                  <a:cubicBezTo>
                    <a:pt x="5580380" y="1153160"/>
                    <a:pt x="5576570" y="1170940"/>
                    <a:pt x="5571490" y="1181100"/>
                  </a:cubicBezTo>
                  <a:cubicBezTo>
                    <a:pt x="5566410" y="1189990"/>
                    <a:pt x="5565140" y="1195070"/>
                    <a:pt x="5551170" y="1201420"/>
                  </a:cubicBezTo>
                  <a:cubicBezTo>
                    <a:pt x="5492750" y="1231900"/>
                    <a:pt x="5161280" y="1249680"/>
                    <a:pt x="4977130" y="1281430"/>
                  </a:cubicBezTo>
                  <a:cubicBezTo>
                    <a:pt x="4803140" y="1309370"/>
                    <a:pt x="4649470" y="1337310"/>
                    <a:pt x="4474210" y="1377950"/>
                  </a:cubicBezTo>
                  <a:cubicBezTo>
                    <a:pt x="4282440" y="1422400"/>
                    <a:pt x="4067810" y="1492250"/>
                    <a:pt x="3872230" y="1539240"/>
                  </a:cubicBezTo>
                  <a:cubicBezTo>
                    <a:pt x="3686810" y="1583690"/>
                    <a:pt x="3529330" y="1621790"/>
                    <a:pt x="3331210" y="1652270"/>
                  </a:cubicBezTo>
                  <a:cubicBezTo>
                    <a:pt x="3094990" y="1689100"/>
                    <a:pt x="2674620" y="1800860"/>
                    <a:pt x="2545080" y="1736090"/>
                  </a:cubicBezTo>
                  <a:cubicBezTo>
                    <a:pt x="2484120" y="1705610"/>
                    <a:pt x="2438400" y="1624330"/>
                    <a:pt x="2451100" y="1582420"/>
                  </a:cubicBezTo>
                  <a:cubicBezTo>
                    <a:pt x="2467610" y="1531620"/>
                    <a:pt x="2588260" y="1512570"/>
                    <a:pt x="2694940" y="1473200"/>
                  </a:cubicBezTo>
                  <a:cubicBezTo>
                    <a:pt x="2886710" y="1404620"/>
                    <a:pt x="3298190" y="1296670"/>
                    <a:pt x="3521710" y="1247140"/>
                  </a:cubicBezTo>
                  <a:cubicBezTo>
                    <a:pt x="3670300" y="1214120"/>
                    <a:pt x="3779520" y="1198880"/>
                    <a:pt x="3897630" y="1183640"/>
                  </a:cubicBezTo>
                  <a:cubicBezTo>
                    <a:pt x="4003040" y="1169670"/>
                    <a:pt x="4083050" y="1163320"/>
                    <a:pt x="4196080" y="1156970"/>
                  </a:cubicBezTo>
                  <a:cubicBezTo>
                    <a:pt x="4340860" y="1148080"/>
                    <a:pt x="4578350" y="1127760"/>
                    <a:pt x="4697730" y="1141730"/>
                  </a:cubicBezTo>
                  <a:cubicBezTo>
                    <a:pt x="4766310" y="1149350"/>
                    <a:pt x="4831080" y="1162050"/>
                    <a:pt x="4857750" y="1182370"/>
                  </a:cubicBezTo>
                  <a:cubicBezTo>
                    <a:pt x="4871720" y="1192530"/>
                    <a:pt x="4876800" y="1206500"/>
                    <a:pt x="4878070" y="1219200"/>
                  </a:cubicBezTo>
                  <a:cubicBezTo>
                    <a:pt x="4880610" y="1231900"/>
                    <a:pt x="4878070" y="1249680"/>
                    <a:pt x="4869180" y="1259840"/>
                  </a:cubicBezTo>
                  <a:cubicBezTo>
                    <a:pt x="4860290" y="1272540"/>
                    <a:pt x="4843780" y="1282700"/>
                    <a:pt x="4820920" y="1287780"/>
                  </a:cubicBezTo>
                  <a:cubicBezTo>
                    <a:pt x="4780280" y="1295400"/>
                    <a:pt x="4702810" y="1280160"/>
                    <a:pt x="4634230" y="1266190"/>
                  </a:cubicBezTo>
                  <a:cubicBezTo>
                    <a:pt x="4550410" y="1249680"/>
                    <a:pt x="4467860" y="1221740"/>
                    <a:pt x="4354830" y="1184910"/>
                  </a:cubicBezTo>
                  <a:cubicBezTo>
                    <a:pt x="4175760" y="1126490"/>
                    <a:pt x="3864610" y="996950"/>
                    <a:pt x="3666490" y="937260"/>
                  </a:cubicBezTo>
                  <a:cubicBezTo>
                    <a:pt x="3521710" y="892810"/>
                    <a:pt x="3394710" y="862330"/>
                    <a:pt x="3284220" y="842010"/>
                  </a:cubicBezTo>
                  <a:cubicBezTo>
                    <a:pt x="3201670" y="826770"/>
                    <a:pt x="3065780" y="810260"/>
                    <a:pt x="3065780" y="816610"/>
                  </a:cubicBezTo>
                  <a:cubicBezTo>
                    <a:pt x="3063240" y="828040"/>
                    <a:pt x="3601720" y="958850"/>
                    <a:pt x="3835400" y="1013460"/>
                  </a:cubicBezTo>
                  <a:cubicBezTo>
                    <a:pt x="4029710" y="1059180"/>
                    <a:pt x="4175760" y="1090930"/>
                    <a:pt x="4370070" y="1127760"/>
                  </a:cubicBezTo>
                  <a:cubicBezTo>
                    <a:pt x="4599940" y="1169670"/>
                    <a:pt x="4949190" y="1225550"/>
                    <a:pt x="5124450" y="1248410"/>
                  </a:cubicBezTo>
                  <a:cubicBezTo>
                    <a:pt x="5217160" y="1261110"/>
                    <a:pt x="5270500" y="1267460"/>
                    <a:pt x="5339080" y="1270000"/>
                  </a:cubicBezTo>
                  <a:cubicBezTo>
                    <a:pt x="5400040" y="1272540"/>
                    <a:pt x="5458460" y="1270000"/>
                    <a:pt x="5514340" y="1264920"/>
                  </a:cubicBezTo>
                  <a:cubicBezTo>
                    <a:pt x="5563870" y="1259840"/>
                    <a:pt x="5612130" y="1252220"/>
                    <a:pt x="5654040" y="1242060"/>
                  </a:cubicBezTo>
                  <a:cubicBezTo>
                    <a:pt x="5689600" y="1233170"/>
                    <a:pt x="5716270" y="1228090"/>
                    <a:pt x="5751830" y="1211580"/>
                  </a:cubicBezTo>
                  <a:cubicBezTo>
                    <a:pt x="5798820" y="1187450"/>
                    <a:pt x="5875020" y="1108710"/>
                    <a:pt x="5908040" y="1099820"/>
                  </a:cubicBezTo>
                  <a:cubicBezTo>
                    <a:pt x="5920740" y="1096010"/>
                    <a:pt x="5928360" y="1098550"/>
                    <a:pt x="5938520" y="1102360"/>
                  </a:cubicBezTo>
                  <a:cubicBezTo>
                    <a:pt x="5951220" y="1108710"/>
                    <a:pt x="5967730" y="1121410"/>
                    <a:pt x="5974080" y="1132840"/>
                  </a:cubicBezTo>
                  <a:cubicBezTo>
                    <a:pt x="5980430" y="1143000"/>
                    <a:pt x="5982970" y="1153160"/>
                    <a:pt x="5981700" y="1163320"/>
                  </a:cubicBezTo>
                  <a:cubicBezTo>
                    <a:pt x="5981700" y="1177290"/>
                    <a:pt x="5981700" y="1195070"/>
                    <a:pt x="5966460" y="1207770"/>
                  </a:cubicBezTo>
                  <a:cubicBezTo>
                    <a:pt x="5923280" y="1243330"/>
                    <a:pt x="5739130" y="1249680"/>
                    <a:pt x="5591810" y="1267460"/>
                  </a:cubicBezTo>
                  <a:cubicBezTo>
                    <a:pt x="5383530" y="1294130"/>
                    <a:pt x="5085080" y="1329690"/>
                    <a:pt x="4836160" y="1339850"/>
                  </a:cubicBezTo>
                  <a:cubicBezTo>
                    <a:pt x="4597400" y="1348740"/>
                    <a:pt x="4351020" y="1346200"/>
                    <a:pt x="4127500" y="1329690"/>
                  </a:cubicBezTo>
                  <a:cubicBezTo>
                    <a:pt x="3924300" y="1315720"/>
                    <a:pt x="3724910" y="1283970"/>
                    <a:pt x="3549650" y="1254760"/>
                  </a:cubicBezTo>
                  <a:cubicBezTo>
                    <a:pt x="3399790" y="1230630"/>
                    <a:pt x="3293110" y="1210310"/>
                    <a:pt x="3138170" y="1176020"/>
                  </a:cubicBezTo>
                  <a:cubicBezTo>
                    <a:pt x="2934970" y="1129030"/>
                    <a:pt x="2550160" y="1032510"/>
                    <a:pt x="2433320" y="989330"/>
                  </a:cubicBezTo>
                  <a:cubicBezTo>
                    <a:pt x="2393950" y="975360"/>
                    <a:pt x="2377440" y="972820"/>
                    <a:pt x="2355850" y="952500"/>
                  </a:cubicBezTo>
                  <a:cubicBezTo>
                    <a:pt x="2330450" y="928370"/>
                    <a:pt x="2299970" y="878840"/>
                    <a:pt x="2297430" y="845820"/>
                  </a:cubicBezTo>
                  <a:cubicBezTo>
                    <a:pt x="2294890" y="817880"/>
                    <a:pt x="2306320" y="787400"/>
                    <a:pt x="2327910" y="767080"/>
                  </a:cubicBezTo>
                  <a:cubicBezTo>
                    <a:pt x="2359660" y="739140"/>
                    <a:pt x="2416810" y="725170"/>
                    <a:pt x="2491740" y="718820"/>
                  </a:cubicBezTo>
                  <a:cubicBezTo>
                    <a:pt x="2646680" y="704850"/>
                    <a:pt x="2899410" y="751840"/>
                    <a:pt x="3211830" y="798830"/>
                  </a:cubicBezTo>
                  <a:cubicBezTo>
                    <a:pt x="3801110" y="887730"/>
                    <a:pt x="5264150" y="1169670"/>
                    <a:pt x="5748020" y="1283970"/>
                  </a:cubicBezTo>
                  <a:cubicBezTo>
                    <a:pt x="5946140" y="1330960"/>
                    <a:pt x="6109970" y="1362710"/>
                    <a:pt x="6160770" y="1400810"/>
                  </a:cubicBezTo>
                  <a:cubicBezTo>
                    <a:pt x="6176010" y="1413510"/>
                    <a:pt x="6181090" y="1423670"/>
                    <a:pt x="6182360" y="1437640"/>
                  </a:cubicBezTo>
                  <a:cubicBezTo>
                    <a:pt x="6184900" y="1454150"/>
                    <a:pt x="6181090" y="1477010"/>
                    <a:pt x="6165850" y="1490980"/>
                  </a:cubicBezTo>
                  <a:cubicBezTo>
                    <a:pt x="6142990" y="1515110"/>
                    <a:pt x="6090920" y="1521460"/>
                    <a:pt x="6027420" y="1534160"/>
                  </a:cubicBezTo>
                  <a:cubicBezTo>
                    <a:pt x="5892800" y="1560830"/>
                    <a:pt x="5656580" y="1579880"/>
                    <a:pt x="5394960" y="1600200"/>
                  </a:cubicBezTo>
                  <a:cubicBezTo>
                    <a:pt x="4968240" y="1633220"/>
                    <a:pt x="4203700" y="1667510"/>
                    <a:pt x="3710940" y="1687830"/>
                  </a:cubicBezTo>
                  <a:cubicBezTo>
                    <a:pt x="3326130" y="1703070"/>
                    <a:pt x="3013710" y="1700530"/>
                    <a:pt x="2680970" y="1715770"/>
                  </a:cubicBezTo>
                  <a:cubicBezTo>
                    <a:pt x="2367280" y="1731010"/>
                    <a:pt x="1875790" y="1788160"/>
                    <a:pt x="1769110" y="1774190"/>
                  </a:cubicBezTo>
                  <a:cubicBezTo>
                    <a:pt x="1746250" y="1771650"/>
                    <a:pt x="1738630" y="1769110"/>
                    <a:pt x="1728470" y="1761490"/>
                  </a:cubicBezTo>
                  <a:cubicBezTo>
                    <a:pt x="1719580" y="1756410"/>
                    <a:pt x="1713230" y="1748790"/>
                    <a:pt x="1710690" y="1738630"/>
                  </a:cubicBezTo>
                  <a:cubicBezTo>
                    <a:pt x="1706880" y="1724660"/>
                    <a:pt x="1706880" y="1696720"/>
                    <a:pt x="1714500" y="1682750"/>
                  </a:cubicBezTo>
                  <a:cubicBezTo>
                    <a:pt x="1720850" y="1670050"/>
                    <a:pt x="1728470" y="1667510"/>
                    <a:pt x="1748790" y="1656080"/>
                  </a:cubicBezTo>
                  <a:cubicBezTo>
                    <a:pt x="1833880" y="1610360"/>
                    <a:pt x="2227580" y="1479550"/>
                    <a:pt x="2479040" y="1404620"/>
                  </a:cubicBezTo>
                  <a:cubicBezTo>
                    <a:pt x="2740660" y="1327150"/>
                    <a:pt x="3003550" y="1263650"/>
                    <a:pt x="3288030" y="1201420"/>
                  </a:cubicBezTo>
                  <a:cubicBezTo>
                    <a:pt x="3599180" y="1131570"/>
                    <a:pt x="3964940" y="1066800"/>
                    <a:pt x="4274820" y="1010920"/>
                  </a:cubicBezTo>
                  <a:cubicBezTo>
                    <a:pt x="4549140" y="961390"/>
                    <a:pt x="4822190" y="913130"/>
                    <a:pt x="5054600" y="878840"/>
                  </a:cubicBezTo>
                  <a:cubicBezTo>
                    <a:pt x="5241290" y="850900"/>
                    <a:pt x="5408930" y="822960"/>
                    <a:pt x="5561330" y="814070"/>
                  </a:cubicBezTo>
                  <a:cubicBezTo>
                    <a:pt x="5684520" y="807720"/>
                    <a:pt x="5805170" y="812800"/>
                    <a:pt x="5896610" y="817880"/>
                  </a:cubicBezTo>
                  <a:cubicBezTo>
                    <a:pt x="5960110" y="822960"/>
                    <a:pt x="6014720" y="825500"/>
                    <a:pt x="6057900" y="836930"/>
                  </a:cubicBezTo>
                  <a:cubicBezTo>
                    <a:pt x="6090920" y="845820"/>
                    <a:pt x="6116320" y="850900"/>
                    <a:pt x="6139180" y="871220"/>
                  </a:cubicBezTo>
                  <a:cubicBezTo>
                    <a:pt x="6168390" y="894080"/>
                    <a:pt x="6203950" y="944880"/>
                    <a:pt x="6209030" y="979170"/>
                  </a:cubicBezTo>
                  <a:cubicBezTo>
                    <a:pt x="6212840" y="1007110"/>
                    <a:pt x="6206490" y="1036320"/>
                    <a:pt x="6188710" y="1056640"/>
                  </a:cubicBezTo>
                  <a:cubicBezTo>
                    <a:pt x="6165850" y="1083310"/>
                    <a:pt x="6121400" y="1101090"/>
                    <a:pt x="6066790" y="1109980"/>
                  </a:cubicBezTo>
                  <a:cubicBezTo>
                    <a:pt x="5969000" y="1126490"/>
                    <a:pt x="5798820" y="1078230"/>
                    <a:pt x="5640070" y="1074420"/>
                  </a:cubicBezTo>
                  <a:cubicBezTo>
                    <a:pt x="5441950" y="1070610"/>
                    <a:pt x="5187950" y="1080770"/>
                    <a:pt x="4969510" y="1101090"/>
                  </a:cubicBezTo>
                  <a:cubicBezTo>
                    <a:pt x="4758690" y="1121410"/>
                    <a:pt x="4535170" y="1163320"/>
                    <a:pt x="4353560" y="1195070"/>
                  </a:cubicBezTo>
                  <a:cubicBezTo>
                    <a:pt x="4207510" y="1220470"/>
                    <a:pt x="4070350" y="1256030"/>
                    <a:pt x="3958590" y="1271270"/>
                  </a:cubicBezTo>
                  <a:cubicBezTo>
                    <a:pt x="3876040" y="1282700"/>
                    <a:pt x="3801110" y="1306830"/>
                    <a:pt x="3742690" y="1290320"/>
                  </a:cubicBezTo>
                  <a:cubicBezTo>
                    <a:pt x="3694430" y="1276350"/>
                    <a:pt x="3633470" y="1239520"/>
                    <a:pt x="3625850" y="1202690"/>
                  </a:cubicBezTo>
                  <a:cubicBezTo>
                    <a:pt x="3616960" y="1167130"/>
                    <a:pt x="3661410" y="1099820"/>
                    <a:pt x="3690620" y="1071880"/>
                  </a:cubicBezTo>
                  <a:cubicBezTo>
                    <a:pt x="3713480" y="1051560"/>
                    <a:pt x="3728720" y="1045210"/>
                    <a:pt x="3773170" y="1037590"/>
                  </a:cubicBezTo>
                  <a:cubicBezTo>
                    <a:pt x="3930650" y="1012190"/>
                    <a:pt x="4533900" y="1102360"/>
                    <a:pt x="4900930" y="1123950"/>
                  </a:cubicBezTo>
                  <a:cubicBezTo>
                    <a:pt x="5247640" y="1145540"/>
                    <a:pt x="5807710" y="1244600"/>
                    <a:pt x="5914390" y="1170940"/>
                  </a:cubicBezTo>
                  <a:cubicBezTo>
                    <a:pt x="5947410" y="1146810"/>
                    <a:pt x="5951220" y="1104900"/>
                    <a:pt x="5944870" y="1074420"/>
                  </a:cubicBezTo>
                  <a:cubicBezTo>
                    <a:pt x="5935980" y="1036320"/>
                    <a:pt x="5892800" y="999490"/>
                    <a:pt x="5839460" y="965200"/>
                  </a:cubicBezTo>
                  <a:cubicBezTo>
                    <a:pt x="5746750" y="906780"/>
                    <a:pt x="5572760" y="849630"/>
                    <a:pt x="5394960" y="816610"/>
                  </a:cubicBezTo>
                  <a:cubicBezTo>
                    <a:pt x="5146040" y="770890"/>
                    <a:pt x="4784090" y="770890"/>
                    <a:pt x="4475480" y="778510"/>
                  </a:cubicBezTo>
                  <a:cubicBezTo>
                    <a:pt x="4163060" y="787400"/>
                    <a:pt x="3815080" y="821690"/>
                    <a:pt x="3531870" y="867410"/>
                  </a:cubicBezTo>
                  <a:cubicBezTo>
                    <a:pt x="3295650" y="905510"/>
                    <a:pt x="3068320" y="962660"/>
                    <a:pt x="2887980" y="1016000"/>
                  </a:cubicBezTo>
                  <a:cubicBezTo>
                    <a:pt x="2753360" y="1055370"/>
                    <a:pt x="2646680" y="1094740"/>
                    <a:pt x="2541270" y="1141730"/>
                  </a:cubicBezTo>
                  <a:cubicBezTo>
                    <a:pt x="2447290" y="1182370"/>
                    <a:pt x="2381250" y="1216660"/>
                    <a:pt x="2284730" y="1273810"/>
                  </a:cubicBezTo>
                  <a:cubicBezTo>
                    <a:pt x="2146300" y="1356360"/>
                    <a:pt x="1883410" y="1574800"/>
                    <a:pt x="1798320" y="1604010"/>
                  </a:cubicBezTo>
                  <a:cubicBezTo>
                    <a:pt x="1771650" y="1612900"/>
                    <a:pt x="1756410" y="1612900"/>
                    <a:pt x="1741170" y="1606550"/>
                  </a:cubicBezTo>
                  <a:cubicBezTo>
                    <a:pt x="1727200" y="1601470"/>
                    <a:pt x="1715770" y="1588770"/>
                    <a:pt x="1709420" y="1576070"/>
                  </a:cubicBezTo>
                  <a:cubicBezTo>
                    <a:pt x="1704340" y="1563370"/>
                    <a:pt x="1703070" y="1545590"/>
                    <a:pt x="1706880" y="1531620"/>
                  </a:cubicBezTo>
                  <a:cubicBezTo>
                    <a:pt x="1710690" y="1518920"/>
                    <a:pt x="1719580" y="1506220"/>
                    <a:pt x="1734820" y="1497330"/>
                  </a:cubicBezTo>
                  <a:cubicBezTo>
                    <a:pt x="1760220" y="1482090"/>
                    <a:pt x="1794510" y="1492250"/>
                    <a:pt x="1866900" y="1473200"/>
                  </a:cubicBezTo>
                  <a:cubicBezTo>
                    <a:pt x="2244090" y="1377950"/>
                    <a:pt x="4870450" y="462280"/>
                    <a:pt x="5292090" y="332740"/>
                  </a:cubicBezTo>
                  <a:cubicBezTo>
                    <a:pt x="5387340" y="303530"/>
                    <a:pt x="5411470" y="292100"/>
                    <a:pt x="5467350" y="284480"/>
                  </a:cubicBezTo>
                  <a:cubicBezTo>
                    <a:pt x="5516880" y="276860"/>
                    <a:pt x="5579110" y="273050"/>
                    <a:pt x="5610860" y="280670"/>
                  </a:cubicBezTo>
                  <a:cubicBezTo>
                    <a:pt x="5628640" y="284480"/>
                    <a:pt x="5641340" y="289560"/>
                    <a:pt x="5650230" y="300990"/>
                  </a:cubicBezTo>
                  <a:cubicBezTo>
                    <a:pt x="5661660" y="313690"/>
                    <a:pt x="5668010" y="340360"/>
                    <a:pt x="5665470" y="356870"/>
                  </a:cubicBezTo>
                  <a:cubicBezTo>
                    <a:pt x="5662930" y="370840"/>
                    <a:pt x="5652770" y="386080"/>
                    <a:pt x="5641340" y="393700"/>
                  </a:cubicBezTo>
                  <a:cubicBezTo>
                    <a:pt x="5629910" y="402590"/>
                    <a:pt x="5609590" y="392430"/>
                    <a:pt x="5598160" y="405130"/>
                  </a:cubicBezTo>
                  <a:cubicBezTo>
                    <a:pt x="5575300" y="431800"/>
                    <a:pt x="5599430" y="539750"/>
                    <a:pt x="5567680" y="600710"/>
                  </a:cubicBezTo>
                  <a:cubicBezTo>
                    <a:pt x="5530850" y="673100"/>
                    <a:pt x="5443220" y="736600"/>
                    <a:pt x="5367020" y="798830"/>
                  </a:cubicBezTo>
                  <a:cubicBezTo>
                    <a:pt x="5283200" y="866140"/>
                    <a:pt x="5185410" y="930910"/>
                    <a:pt x="5082540" y="986790"/>
                  </a:cubicBezTo>
                  <a:cubicBezTo>
                    <a:pt x="4970780" y="1046480"/>
                    <a:pt x="4847590" y="1097280"/>
                    <a:pt x="4718050" y="1144270"/>
                  </a:cubicBezTo>
                  <a:cubicBezTo>
                    <a:pt x="4578350" y="1197610"/>
                    <a:pt x="4422140" y="1245870"/>
                    <a:pt x="4269740" y="1283970"/>
                  </a:cubicBezTo>
                  <a:cubicBezTo>
                    <a:pt x="4116070" y="1322070"/>
                    <a:pt x="3980180" y="1350010"/>
                    <a:pt x="3803650" y="1374140"/>
                  </a:cubicBezTo>
                  <a:cubicBezTo>
                    <a:pt x="3577590" y="1404620"/>
                    <a:pt x="3157220" y="1445260"/>
                    <a:pt x="3022600" y="1435100"/>
                  </a:cubicBezTo>
                  <a:cubicBezTo>
                    <a:pt x="2974340" y="1432560"/>
                    <a:pt x="2945130" y="1430020"/>
                    <a:pt x="2926080" y="1414780"/>
                  </a:cubicBezTo>
                  <a:cubicBezTo>
                    <a:pt x="2910840" y="1402080"/>
                    <a:pt x="2901950" y="1377950"/>
                    <a:pt x="2901950" y="1361440"/>
                  </a:cubicBezTo>
                  <a:cubicBezTo>
                    <a:pt x="2901950" y="1347470"/>
                    <a:pt x="2905760" y="1338580"/>
                    <a:pt x="2921000" y="1322070"/>
                  </a:cubicBezTo>
                  <a:cubicBezTo>
                    <a:pt x="2971800" y="1264920"/>
                    <a:pt x="3208020" y="1131570"/>
                    <a:pt x="3388360" y="1038860"/>
                  </a:cubicBezTo>
                  <a:cubicBezTo>
                    <a:pt x="3614420" y="923290"/>
                    <a:pt x="3930650" y="792480"/>
                    <a:pt x="4179570" y="702310"/>
                  </a:cubicBezTo>
                  <a:cubicBezTo>
                    <a:pt x="4394200" y="624840"/>
                    <a:pt x="4616450" y="557530"/>
                    <a:pt x="4789170" y="518160"/>
                  </a:cubicBezTo>
                  <a:cubicBezTo>
                    <a:pt x="4913630" y="490220"/>
                    <a:pt x="5019040" y="474980"/>
                    <a:pt x="5115560" y="468630"/>
                  </a:cubicBezTo>
                  <a:cubicBezTo>
                    <a:pt x="5193030" y="462280"/>
                    <a:pt x="5253990" y="461010"/>
                    <a:pt x="5323840" y="468630"/>
                  </a:cubicBezTo>
                  <a:cubicBezTo>
                    <a:pt x="5397500" y="476250"/>
                    <a:pt x="5473700" y="492760"/>
                    <a:pt x="5549900" y="513080"/>
                  </a:cubicBezTo>
                  <a:cubicBezTo>
                    <a:pt x="5629910" y="533400"/>
                    <a:pt x="5732780" y="565150"/>
                    <a:pt x="5793740" y="590550"/>
                  </a:cubicBezTo>
                  <a:cubicBezTo>
                    <a:pt x="5831840" y="607060"/>
                    <a:pt x="5853430" y="619760"/>
                    <a:pt x="5883910" y="640080"/>
                  </a:cubicBezTo>
                  <a:cubicBezTo>
                    <a:pt x="5922010" y="666750"/>
                    <a:pt x="5980430" y="701040"/>
                    <a:pt x="5999480" y="737870"/>
                  </a:cubicBezTo>
                  <a:cubicBezTo>
                    <a:pt x="6014720" y="768350"/>
                    <a:pt x="6022340" y="808990"/>
                    <a:pt x="6007100" y="839470"/>
                  </a:cubicBezTo>
                  <a:cubicBezTo>
                    <a:pt x="5984240" y="881380"/>
                    <a:pt x="5909310" y="911860"/>
                    <a:pt x="5828030" y="941070"/>
                  </a:cubicBezTo>
                  <a:cubicBezTo>
                    <a:pt x="5684520" y="994410"/>
                    <a:pt x="5467350" y="1018540"/>
                    <a:pt x="5194300" y="1060450"/>
                  </a:cubicBezTo>
                  <a:cubicBezTo>
                    <a:pt x="4701540" y="1135380"/>
                    <a:pt x="3759200" y="1247140"/>
                    <a:pt x="3116580" y="1301750"/>
                  </a:cubicBezTo>
                  <a:cubicBezTo>
                    <a:pt x="2561590" y="1350010"/>
                    <a:pt x="2009140" y="1372870"/>
                    <a:pt x="1560830" y="1388110"/>
                  </a:cubicBezTo>
                  <a:cubicBezTo>
                    <a:pt x="1221740" y="1400810"/>
                    <a:pt x="906780" y="1404620"/>
                    <a:pt x="664210" y="1402080"/>
                  </a:cubicBezTo>
                  <a:cubicBezTo>
                    <a:pt x="500380" y="1400810"/>
                    <a:pt x="360680" y="1398270"/>
                    <a:pt x="250190" y="1388110"/>
                  </a:cubicBezTo>
                  <a:cubicBezTo>
                    <a:pt x="176530" y="1381760"/>
                    <a:pt x="110490" y="1379220"/>
                    <a:pt x="67310" y="1362710"/>
                  </a:cubicBezTo>
                  <a:cubicBezTo>
                    <a:pt x="39370" y="1351280"/>
                    <a:pt x="16510" y="1334770"/>
                    <a:pt x="6350" y="1319530"/>
                  </a:cubicBezTo>
                  <a:cubicBezTo>
                    <a:pt x="1270" y="1310640"/>
                    <a:pt x="0" y="1301750"/>
                    <a:pt x="0" y="1291590"/>
                  </a:cubicBezTo>
                  <a:cubicBezTo>
                    <a:pt x="1270" y="1280160"/>
                    <a:pt x="3810" y="1264920"/>
                    <a:pt x="15240" y="1252220"/>
                  </a:cubicBezTo>
                  <a:cubicBezTo>
                    <a:pt x="40640" y="1225550"/>
                    <a:pt x="99060" y="1195070"/>
                    <a:pt x="173990" y="1173480"/>
                  </a:cubicBezTo>
                  <a:cubicBezTo>
                    <a:pt x="327660" y="1127760"/>
                    <a:pt x="645160" y="1112520"/>
                    <a:pt x="913130" y="1092200"/>
                  </a:cubicBezTo>
                  <a:cubicBezTo>
                    <a:pt x="1230630" y="1069340"/>
                    <a:pt x="1545590" y="1061720"/>
                    <a:pt x="1960880" y="1052830"/>
                  </a:cubicBezTo>
                  <a:cubicBezTo>
                    <a:pt x="2566670" y="1041400"/>
                    <a:pt x="3521710" y="1061720"/>
                    <a:pt x="4199890" y="1047750"/>
                  </a:cubicBezTo>
                  <a:cubicBezTo>
                    <a:pt x="4765040" y="1036320"/>
                    <a:pt x="5561330" y="1028700"/>
                    <a:pt x="5754370" y="988060"/>
                  </a:cubicBezTo>
                  <a:cubicBezTo>
                    <a:pt x="5801360" y="979170"/>
                    <a:pt x="5836920" y="952500"/>
                    <a:pt x="5838190" y="956310"/>
                  </a:cubicBezTo>
                  <a:cubicBezTo>
                    <a:pt x="5840730" y="960120"/>
                    <a:pt x="5734050" y="1031240"/>
                    <a:pt x="5664200" y="1064260"/>
                  </a:cubicBezTo>
                  <a:cubicBezTo>
                    <a:pt x="5571490" y="1108710"/>
                    <a:pt x="5447030" y="1140460"/>
                    <a:pt x="5323840" y="1178560"/>
                  </a:cubicBezTo>
                  <a:cubicBezTo>
                    <a:pt x="5177790" y="1221740"/>
                    <a:pt x="5005070" y="1270000"/>
                    <a:pt x="4843780" y="1306830"/>
                  </a:cubicBezTo>
                  <a:cubicBezTo>
                    <a:pt x="4682490" y="1343660"/>
                    <a:pt x="4431030" y="1398270"/>
                    <a:pt x="4356100" y="1398270"/>
                  </a:cubicBezTo>
                  <a:cubicBezTo>
                    <a:pt x="4333240" y="1398270"/>
                    <a:pt x="4323080" y="1398270"/>
                    <a:pt x="4311650" y="1390650"/>
                  </a:cubicBezTo>
                  <a:cubicBezTo>
                    <a:pt x="4300220" y="1383030"/>
                    <a:pt x="4288790" y="1369060"/>
                    <a:pt x="4284980" y="1356360"/>
                  </a:cubicBezTo>
                  <a:cubicBezTo>
                    <a:pt x="4279900" y="1342390"/>
                    <a:pt x="4281170" y="1324610"/>
                    <a:pt x="4287520" y="1311910"/>
                  </a:cubicBezTo>
                  <a:cubicBezTo>
                    <a:pt x="4292600" y="1299210"/>
                    <a:pt x="4297680" y="1292860"/>
                    <a:pt x="4318000" y="1280160"/>
                  </a:cubicBezTo>
                  <a:cubicBezTo>
                    <a:pt x="4429760" y="1207770"/>
                    <a:pt x="5287010" y="919480"/>
                    <a:pt x="5548630" y="828040"/>
                  </a:cubicBezTo>
                  <a:cubicBezTo>
                    <a:pt x="5669280" y="784860"/>
                    <a:pt x="5734050" y="760730"/>
                    <a:pt x="5816600" y="737870"/>
                  </a:cubicBezTo>
                  <a:cubicBezTo>
                    <a:pt x="5883910" y="717550"/>
                    <a:pt x="5939790" y="693420"/>
                    <a:pt x="6007100" y="689610"/>
                  </a:cubicBezTo>
                  <a:cubicBezTo>
                    <a:pt x="6079490" y="685800"/>
                    <a:pt x="6187440" y="694690"/>
                    <a:pt x="6239510" y="720090"/>
                  </a:cubicBezTo>
                  <a:cubicBezTo>
                    <a:pt x="6272530" y="735330"/>
                    <a:pt x="6295390" y="758190"/>
                    <a:pt x="6306820" y="784860"/>
                  </a:cubicBezTo>
                  <a:cubicBezTo>
                    <a:pt x="6318250" y="810260"/>
                    <a:pt x="6319520" y="844550"/>
                    <a:pt x="6311900" y="872490"/>
                  </a:cubicBezTo>
                  <a:cubicBezTo>
                    <a:pt x="6303010" y="900430"/>
                    <a:pt x="6292850" y="927100"/>
                    <a:pt x="6254750" y="951230"/>
                  </a:cubicBezTo>
                  <a:cubicBezTo>
                    <a:pt x="6136640" y="1024890"/>
                    <a:pt x="5675630" y="1073150"/>
                    <a:pt x="5350510" y="1111250"/>
                  </a:cubicBezTo>
                  <a:cubicBezTo>
                    <a:pt x="4973320" y="1154430"/>
                    <a:pt x="4514850" y="1168400"/>
                    <a:pt x="4119880" y="1181100"/>
                  </a:cubicBezTo>
                  <a:cubicBezTo>
                    <a:pt x="3754120" y="1192530"/>
                    <a:pt x="3390900" y="1179830"/>
                    <a:pt x="3061970" y="1188720"/>
                  </a:cubicBezTo>
                  <a:cubicBezTo>
                    <a:pt x="2771140" y="1196340"/>
                    <a:pt x="2340610" y="1242060"/>
                    <a:pt x="2242820" y="1226820"/>
                  </a:cubicBezTo>
                  <a:cubicBezTo>
                    <a:pt x="2219960" y="1223010"/>
                    <a:pt x="2212340" y="1221740"/>
                    <a:pt x="2203450" y="1211580"/>
                  </a:cubicBezTo>
                  <a:cubicBezTo>
                    <a:pt x="2192020" y="1201420"/>
                    <a:pt x="2183130" y="1174750"/>
                    <a:pt x="2183130" y="1159510"/>
                  </a:cubicBezTo>
                  <a:cubicBezTo>
                    <a:pt x="2183130" y="1149350"/>
                    <a:pt x="2186940" y="1141730"/>
                    <a:pt x="2193290" y="1132840"/>
                  </a:cubicBezTo>
                  <a:cubicBezTo>
                    <a:pt x="2199640" y="1123950"/>
                    <a:pt x="2204720" y="1117600"/>
                    <a:pt x="2227580" y="1108710"/>
                  </a:cubicBezTo>
                  <a:cubicBezTo>
                    <a:pt x="2371090" y="1052830"/>
                    <a:pt x="3455670" y="920750"/>
                    <a:pt x="3994150" y="861060"/>
                  </a:cubicBezTo>
                  <a:cubicBezTo>
                    <a:pt x="4443730" y="812800"/>
                    <a:pt x="4899660" y="759460"/>
                    <a:pt x="5236210" y="763270"/>
                  </a:cubicBezTo>
                  <a:cubicBezTo>
                    <a:pt x="5467350" y="765810"/>
                    <a:pt x="5742940" y="797560"/>
                    <a:pt x="5819140" y="821690"/>
                  </a:cubicBezTo>
                  <a:cubicBezTo>
                    <a:pt x="5839460" y="828040"/>
                    <a:pt x="5847080" y="834390"/>
                    <a:pt x="5854700" y="843280"/>
                  </a:cubicBezTo>
                  <a:cubicBezTo>
                    <a:pt x="5862320" y="849630"/>
                    <a:pt x="5866130" y="858520"/>
                    <a:pt x="5867400" y="868680"/>
                  </a:cubicBezTo>
                  <a:cubicBezTo>
                    <a:pt x="5868670" y="880110"/>
                    <a:pt x="5867400" y="897890"/>
                    <a:pt x="5861050" y="909320"/>
                  </a:cubicBezTo>
                  <a:cubicBezTo>
                    <a:pt x="5852160" y="922020"/>
                    <a:pt x="5834380" y="922020"/>
                    <a:pt x="5814060" y="938530"/>
                  </a:cubicBezTo>
                  <a:cubicBezTo>
                    <a:pt x="5767070" y="979170"/>
                    <a:pt x="5727700" y="1122680"/>
                    <a:pt x="5598160" y="1192530"/>
                  </a:cubicBezTo>
                  <a:cubicBezTo>
                    <a:pt x="5287010" y="1361440"/>
                    <a:pt x="4090670" y="1443990"/>
                    <a:pt x="3677920" y="1446530"/>
                  </a:cubicBezTo>
                  <a:cubicBezTo>
                    <a:pt x="3481070" y="1449070"/>
                    <a:pt x="3305810" y="1416050"/>
                    <a:pt x="3241040" y="1395730"/>
                  </a:cubicBezTo>
                  <a:cubicBezTo>
                    <a:pt x="3220720" y="1389380"/>
                    <a:pt x="3213100" y="1386840"/>
                    <a:pt x="3204210" y="1376680"/>
                  </a:cubicBezTo>
                  <a:cubicBezTo>
                    <a:pt x="3195320" y="1365250"/>
                    <a:pt x="3188970" y="1339850"/>
                    <a:pt x="3191510" y="1324610"/>
                  </a:cubicBezTo>
                  <a:cubicBezTo>
                    <a:pt x="3194050" y="1311910"/>
                    <a:pt x="3205480" y="1297940"/>
                    <a:pt x="3214370" y="1290320"/>
                  </a:cubicBezTo>
                  <a:cubicBezTo>
                    <a:pt x="3221990" y="1285240"/>
                    <a:pt x="3224530" y="1285240"/>
                    <a:pt x="3239770" y="1280160"/>
                  </a:cubicBezTo>
                  <a:cubicBezTo>
                    <a:pt x="3342640" y="1253490"/>
                    <a:pt x="4053840" y="1131570"/>
                    <a:pt x="4441190" y="1099820"/>
                  </a:cubicBezTo>
                  <a:cubicBezTo>
                    <a:pt x="4800600" y="1070610"/>
                    <a:pt x="5194300" y="1096010"/>
                    <a:pt x="5486400" y="1087120"/>
                  </a:cubicBezTo>
                  <a:cubicBezTo>
                    <a:pt x="5697220" y="1080770"/>
                    <a:pt x="5871210" y="1076960"/>
                    <a:pt x="6032500" y="1060450"/>
                  </a:cubicBezTo>
                  <a:cubicBezTo>
                    <a:pt x="6159500" y="1047750"/>
                    <a:pt x="6281420" y="1031240"/>
                    <a:pt x="6372860" y="1007110"/>
                  </a:cubicBezTo>
                  <a:cubicBezTo>
                    <a:pt x="6437630" y="990600"/>
                    <a:pt x="6483350" y="947420"/>
                    <a:pt x="6534150" y="946150"/>
                  </a:cubicBezTo>
                  <a:cubicBezTo>
                    <a:pt x="6578600" y="944880"/>
                    <a:pt x="6652260" y="958850"/>
                    <a:pt x="6659880" y="986790"/>
                  </a:cubicBezTo>
                  <a:cubicBezTo>
                    <a:pt x="6670040" y="1026160"/>
                    <a:pt x="6551930" y="1145540"/>
                    <a:pt x="6456680" y="1201420"/>
                  </a:cubicBezTo>
                  <a:cubicBezTo>
                    <a:pt x="6323330" y="1280160"/>
                    <a:pt x="6098540" y="1308100"/>
                    <a:pt x="5892800" y="1344930"/>
                  </a:cubicBezTo>
                  <a:cubicBezTo>
                    <a:pt x="5647690" y="1388110"/>
                    <a:pt x="5370830" y="1404620"/>
                    <a:pt x="5082540" y="1428750"/>
                  </a:cubicBezTo>
                  <a:cubicBezTo>
                    <a:pt x="4751070" y="1456690"/>
                    <a:pt x="4202430" y="1522730"/>
                    <a:pt x="4017010" y="1498600"/>
                  </a:cubicBezTo>
                  <a:cubicBezTo>
                    <a:pt x="3948430" y="1488440"/>
                    <a:pt x="3901440" y="1473200"/>
                    <a:pt x="3879850" y="1451610"/>
                  </a:cubicBezTo>
                  <a:cubicBezTo>
                    <a:pt x="3868420" y="1438910"/>
                    <a:pt x="3865880" y="1423670"/>
                    <a:pt x="3867150" y="1409700"/>
                  </a:cubicBezTo>
                  <a:cubicBezTo>
                    <a:pt x="3869690" y="1394460"/>
                    <a:pt x="3876040" y="1376680"/>
                    <a:pt x="3896360" y="1362710"/>
                  </a:cubicBezTo>
                  <a:cubicBezTo>
                    <a:pt x="3947160" y="1324610"/>
                    <a:pt x="4077970" y="1301750"/>
                    <a:pt x="4245610" y="1271270"/>
                  </a:cubicBezTo>
                  <a:cubicBezTo>
                    <a:pt x="4646930" y="1197610"/>
                    <a:pt x="6035040" y="1050290"/>
                    <a:pt x="6332220" y="1043940"/>
                  </a:cubicBezTo>
                  <a:cubicBezTo>
                    <a:pt x="6413500" y="1041400"/>
                    <a:pt x="6464300" y="1027430"/>
                    <a:pt x="6485890" y="1054100"/>
                  </a:cubicBezTo>
                  <a:cubicBezTo>
                    <a:pt x="6506210" y="1078230"/>
                    <a:pt x="6506210" y="1148080"/>
                    <a:pt x="6473190" y="1183640"/>
                  </a:cubicBezTo>
                  <a:cubicBezTo>
                    <a:pt x="6396990" y="1266190"/>
                    <a:pt x="6090920" y="1277620"/>
                    <a:pt x="5795010" y="1308100"/>
                  </a:cubicBezTo>
                  <a:cubicBezTo>
                    <a:pt x="5243830" y="1365250"/>
                    <a:pt x="4037330" y="1329690"/>
                    <a:pt x="3408680" y="1365250"/>
                  </a:cubicBezTo>
                  <a:cubicBezTo>
                    <a:pt x="2995930" y="1389380"/>
                    <a:pt x="2663190" y="1438910"/>
                    <a:pt x="2386330" y="1456690"/>
                  </a:cubicBezTo>
                  <a:cubicBezTo>
                    <a:pt x="2195830" y="1469390"/>
                    <a:pt x="2033270" y="1477010"/>
                    <a:pt x="1903730" y="1475740"/>
                  </a:cubicBezTo>
                  <a:cubicBezTo>
                    <a:pt x="1816100" y="1475740"/>
                    <a:pt x="1743710" y="1477010"/>
                    <a:pt x="1684020" y="1463040"/>
                  </a:cubicBezTo>
                  <a:cubicBezTo>
                    <a:pt x="1640840" y="1452880"/>
                    <a:pt x="1600200" y="1442720"/>
                    <a:pt x="1574800" y="1417320"/>
                  </a:cubicBezTo>
                  <a:cubicBezTo>
                    <a:pt x="1550670" y="1393190"/>
                    <a:pt x="1530350" y="1348740"/>
                    <a:pt x="1531620" y="1315720"/>
                  </a:cubicBezTo>
                  <a:cubicBezTo>
                    <a:pt x="1532890" y="1282700"/>
                    <a:pt x="1555750" y="1245870"/>
                    <a:pt x="1582420" y="1217930"/>
                  </a:cubicBezTo>
                  <a:cubicBezTo>
                    <a:pt x="1614170" y="1183640"/>
                    <a:pt x="1664970" y="1158240"/>
                    <a:pt x="1720850" y="1131570"/>
                  </a:cubicBezTo>
                  <a:cubicBezTo>
                    <a:pt x="1797050" y="1096010"/>
                    <a:pt x="1896110" y="1064260"/>
                    <a:pt x="1998980" y="1033780"/>
                  </a:cubicBezTo>
                  <a:cubicBezTo>
                    <a:pt x="2124710" y="996950"/>
                    <a:pt x="2251710" y="967740"/>
                    <a:pt x="2420620" y="934720"/>
                  </a:cubicBezTo>
                  <a:cubicBezTo>
                    <a:pt x="2669540" y="885190"/>
                    <a:pt x="3011170" y="835660"/>
                    <a:pt x="3356610" y="783590"/>
                  </a:cubicBezTo>
                  <a:cubicBezTo>
                    <a:pt x="3783330" y="720090"/>
                    <a:pt x="4424680" y="627380"/>
                    <a:pt x="4790440" y="581660"/>
                  </a:cubicBezTo>
                  <a:cubicBezTo>
                    <a:pt x="5015230" y="553720"/>
                    <a:pt x="5193030" y="530860"/>
                    <a:pt x="5337810" y="521970"/>
                  </a:cubicBezTo>
                  <a:cubicBezTo>
                    <a:pt x="5433060" y="516890"/>
                    <a:pt x="5510530" y="511810"/>
                    <a:pt x="5575300" y="518160"/>
                  </a:cubicBezTo>
                  <a:cubicBezTo>
                    <a:pt x="5621020" y="523240"/>
                    <a:pt x="5665470" y="524510"/>
                    <a:pt x="5690870" y="544830"/>
                  </a:cubicBezTo>
                  <a:cubicBezTo>
                    <a:pt x="5712460" y="562610"/>
                    <a:pt x="5728970" y="596900"/>
                    <a:pt x="5727700" y="626110"/>
                  </a:cubicBezTo>
                  <a:cubicBezTo>
                    <a:pt x="5726430" y="657860"/>
                    <a:pt x="5699760" y="695960"/>
                    <a:pt x="5674360" y="725170"/>
                  </a:cubicBezTo>
                  <a:cubicBezTo>
                    <a:pt x="5646420" y="758190"/>
                    <a:pt x="5605780" y="787400"/>
                    <a:pt x="5560060" y="810260"/>
                  </a:cubicBezTo>
                  <a:cubicBezTo>
                    <a:pt x="5505450" y="839470"/>
                    <a:pt x="5450840" y="859790"/>
                    <a:pt x="5359400" y="876300"/>
                  </a:cubicBezTo>
                  <a:cubicBezTo>
                    <a:pt x="5171440" y="911860"/>
                    <a:pt x="4791710" y="913130"/>
                    <a:pt x="4484370" y="924560"/>
                  </a:cubicBezTo>
                  <a:cubicBezTo>
                    <a:pt x="4144010" y="937260"/>
                    <a:pt x="3770630" y="944880"/>
                    <a:pt x="3406140" y="943610"/>
                  </a:cubicBezTo>
                  <a:cubicBezTo>
                    <a:pt x="3032760" y="942340"/>
                    <a:pt x="2571750" y="930910"/>
                    <a:pt x="2270760" y="916940"/>
                  </a:cubicBezTo>
                  <a:cubicBezTo>
                    <a:pt x="2073910" y="908050"/>
                    <a:pt x="1911350" y="909320"/>
                    <a:pt x="1779270" y="882650"/>
                  </a:cubicBezTo>
                  <a:cubicBezTo>
                    <a:pt x="1686560" y="863600"/>
                    <a:pt x="1574800" y="847090"/>
                    <a:pt x="1549400" y="803910"/>
                  </a:cubicBezTo>
                  <a:cubicBezTo>
                    <a:pt x="1531620" y="772160"/>
                    <a:pt x="1546860" y="712470"/>
                    <a:pt x="1570990" y="685800"/>
                  </a:cubicBezTo>
                  <a:cubicBezTo>
                    <a:pt x="1598930" y="655320"/>
                    <a:pt x="1637030" y="655320"/>
                    <a:pt x="1717040" y="640080"/>
                  </a:cubicBezTo>
                  <a:cubicBezTo>
                    <a:pt x="2038350" y="579120"/>
                    <a:pt x="3595370" y="483870"/>
                    <a:pt x="4197350" y="441960"/>
                  </a:cubicBezTo>
                  <a:cubicBezTo>
                    <a:pt x="4540250" y="417830"/>
                    <a:pt x="4712970" y="406400"/>
                    <a:pt x="5006340" y="392430"/>
                  </a:cubicBezTo>
                  <a:cubicBezTo>
                    <a:pt x="5355590" y="377190"/>
                    <a:pt x="5982970" y="316230"/>
                    <a:pt x="6151880" y="355600"/>
                  </a:cubicBezTo>
                  <a:cubicBezTo>
                    <a:pt x="6203950" y="368300"/>
                    <a:pt x="6231890" y="382270"/>
                    <a:pt x="6247130" y="407670"/>
                  </a:cubicBezTo>
                  <a:cubicBezTo>
                    <a:pt x="6261100" y="430530"/>
                    <a:pt x="6262370" y="471170"/>
                    <a:pt x="6249670" y="496570"/>
                  </a:cubicBezTo>
                  <a:cubicBezTo>
                    <a:pt x="6235700" y="527050"/>
                    <a:pt x="6202680" y="546100"/>
                    <a:pt x="6153150" y="571500"/>
                  </a:cubicBezTo>
                  <a:cubicBezTo>
                    <a:pt x="6038850" y="629920"/>
                    <a:pt x="5798820" y="694690"/>
                    <a:pt x="5539740" y="755650"/>
                  </a:cubicBezTo>
                  <a:cubicBezTo>
                    <a:pt x="5106670" y="857250"/>
                    <a:pt x="4314190" y="957580"/>
                    <a:pt x="3778250" y="1051560"/>
                  </a:cubicBezTo>
                  <a:cubicBezTo>
                    <a:pt x="3328670" y="1130300"/>
                    <a:pt x="2664460" y="1277620"/>
                    <a:pt x="2536190" y="1277620"/>
                  </a:cubicBezTo>
                  <a:cubicBezTo>
                    <a:pt x="2513330" y="1277620"/>
                    <a:pt x="2506980" y="1277620"/>
                    <a:pt x="2495550" y="1270000"/>
                  </a:cubicBezTo>
                  <a:cubicBezTo>
                    <a:pt x="2484120" y="1263650"/>
                    <a:pt x="2472690" y="1250950"/>
                    <a:pt x="2468880" y="1236980"/>
                  </a:cubicBezTo>
                  <a:cubicBezTo>
                    <a:pt x="2465070" y="1221740"/>
                    <a:pt x="2467610" y="1202690"/>
                    <a:pt x="2479040" y="1183640"/>
                  </a:cubicBezTo>
                  <a:cubicBezTo>
                    <a:pt x="2500630" y="1148080"/>
                    <a:pt x="2552700" y="1099820"/>
                    <a:pt x="2628900" y="1069340"/>
                  </a:cubicBezTo>
                  <a:cubicBezTo>
                    <a:pt x="2791460" y="1004570"/>
                    <a:pt x="3128010" y="999490"/>
                    <a:pt x="3468370" y="970280"/>
                  </a:cubicBezTo>
                  <a:cubicBezTo>
                    <a:pt x="3991610" y="924560"/>
                    <a:pt x="4960620" y="891540"/>
                    <a:pt x="5467350" y="859790"/>
                  </a:cubicBezTo>
                  <a:cubicBezTo>
                    <a:pt x="5779770" y="839470"/>
                    <a:pt x="6120130" y="839470"/>
                    <a:pt x="6224270" y="805180"/>
                  </a:cubicBezTo>
                  <a:cubicBezTo>
                    <a:pt x="6254750" y="796290"/>
                    <a:pt x="6261100" y="774700"/>
                    <a:pt x="6278880" y="772160"/>
                  </a:cubicBezTo>
                  <a:cubicBezTo>
                    <a:pt x="6292850" y="770890"/>
                    <a:pt x="6310630" y="777240"/>
                    <a:pt x="6320790" y="786130"/>
                  </a:cubicBezTo>
                  <a:cubicBezTo>
                    <a:pt x="6332220" y="795020"/>
                    <a:pt x="6341110" y="811530"/>
                    <a:pt x="6343650" y="825500"/>
                  </a:cubicBezTo>
                  <a:cubicBezTo>
                    <a:pt x="6344920" y="839470"/>
                    <a:pt x="6341110" y="857250"/>
                    <a:pt x="6333490" y="868680"/>
                  </a:cubicBezTo>
                  <a:cubicBezTo>
                    <a:pt x="6327140" y="880110"/>
                    <a:pt x="6320790" y="885190"/>
                    <a:pt x="6297930" y="895350"/>
                  </a:cubicBezTo>
                  <a:cubicBezTo>
                    <a:pt x="6176010" y="953770"/>
                    <a:pt x="5400040" y="1125220"/>
                    <a:pt x="4988560" y="1212850"/>
                  </a:cubicBezTo>
                  <a:cubicBezTo>
                    <a:pt x="4626610" y="1291590"/>
                    <a:pt x="4264660" y="1360170"/>
                    <a:pt x="3959860" y="1408430"/>
                  </a:cubicBezTo>
                  <a:cubicBezTo>
                    <a:pt x="3719830" y="1446530"/>
                    <a:pt x="3506470" y="1473200"/>
                    <a:pt x="3309620" y="1490980"/>
                  </a:cubicBezTo>
                  <a:cubicBezTo>
                    <a:pt x="3147060" y="1504950"/>
                    <a:pt x="2987040" y="1516380"/>
                    <a:pt x="2861310" y="1513840"/>
                  </a:cubicBezTo>
                  <a:cubicBezTo>
                    <a:pt x="2767330" y="1511300"/>
                    <a:pt x="2667000" y="1527810"/>
                    <a:pt x="2618740" y="1490980"/>
                  </a:cubicBezTo>
                  <a:cubicBezTo>
                    <a:pt x="2579370" y="1461770"/>
                    <a:pt x="2545080" y="1385570"/>
                    <a:pt x="2564130" y="1343660"/>
                  </a:cubicBezTo>
                  <a:cubicBezTo>
                    <a:pt x="2593340" y="1280160"/>
                    <a:pt x="2797810" y="1244600"/>
                    <a:pt x="2926080" y="1210310"/>
                  </a:cubicBezTo>
                  <a:cubicBezTo>
                    <a:pt x="3063240" y="1173480"/>
                    <a:pt x="3195320" y="1151890"/>
                    <a:pt x="3361690" y="1132840"/>
                  </a:cubicBezTo>
                  <a:cubicBezTo>
                    <a:pt x="3581400" y="1107440"/>
                    <a:pt x="3825240" y="1089660"/>
                    <a:pt x="4136390" y="1092200"/>
                  </a:cubicBezTo>
                  <a:cubicBezTo>
                    <a:pt x="4605020" y="1096010"/>
                    <a:pt x="5544820" y="1202690"/>
                    <a:pt x="5900420" y="1217930"/>
                  </a:cubicBezTo>
                  <a:cubicBezTo>
                    <a:pt x="6054090" y="1224280"/>
                    <a:pt x="6137910" y="1226820"/>
                    <a:pt x="6230620" y="1223010"/>
                  </a:cubicBezTo>
                  <a:cubicBezTo>
                    <a:pt x="6299200" y="1219200"/>
                    <a:pt x="6353810" y="1221740"/>
                    <a:pt x="6407150" y="1202690"/>
                  </a:cubicBezTo>
                  <a:cubicBezTo>
                    <a:pt x="6459220" y="1186180"/>
                    <a:pt x="6501130" y="1151890"/>
                    <a:pt x="6550660" y="1117600"/>
                  </a:cubicBezTo>
                  <a:cubicBezTo>
                    <a:pt x="6610350" y="1074420"/>
                    <a:pt x="6731000" y="951230"/>
                    <a:pt x="6739890" y="958850"/>
                  </a:cubicBezTo>
                  <a:cubicBezTo>
                    <a:pt x="6744970" y="962660"/>
                    <a:pt x="6715760" y="1019810"/>
                    <a:pt x="6691630" y="1043940"/>
                  </a:cubicBezTo>
                  <a:cubicBezTo>
                    <a:pt x="6661150" y="1073150"/>
                    <a:pt x="6626860" y="1092200"/>
                    <a:pt x="6562090" y="1113790"/>
                  </a:cubicBezTo>
                  <a:cubicBezTo>
                    <a:pt x="6412230" y="1162050"/>
                    <a:pt x="6051550" y="1189990"/>
                    <a:pt x="5761990" y="1219200"/>
                  </a:cubicBezTo>
                  <a:cubicBezTo>
                    <a:pt x="5420360" y="1253490"/>
                    <a:pt x="5048250" y="1261110"/>
                    <a:pt x="4645660" y="1295400"/>
                  </a:cubicBezTo>
                  <a:cubicBezTo>
                    <a:pt x="4166870" y="1336040"/>
                    <a:pt x="3510280" y="1416050"/>
                    <a:pt x="3079750" y="1455420"/>
                  </a:cubicBezTo>
                  <a:cubicBezTo>
                    <a:pt x="2777490" y="1483360"/>
                    <a:pt x="2508250" y="1517650"/>
                    <a:pt x="2307590" y="1518920"/>
                  </a:cubicBezTo>
                  <a:cubicBezTo>
                    <a:pt x="2178050" y="1520190"/>
                    <a:pt x="2073910" y="1517650"/>
                    <a:pt x="1988820" y="1498600"/>
                  </a:cubicBezTo>
                  <a:cubicBezTo>
                    <a:pt x="1929130" y="1484630"/>
                    <a:pt x="1868170" y="1469390"/>
                    <a:pt x="1841500" y="1438910"/>
                  </a:cubicBezTo>
                  <a:cubicBezTo>
                    <a:pt x="1821180" y="1416050"/>
                    <a:pt x="1813560" y="1380490"/>
                    <a:pt x="1816100" y="1353820"/>
                  </a:cubicBezTo>
                  <a:cubicBezTo>
                    <a:pt x="1819910" y="1328420"/>
                    <a:pt x="1835150" y="1299210"/>
                    <a:pt x="1861820" y="1282700"/>
                  </a:cubicBezTo>
                  <a:cubicBezTo>
                    <a:pt x="1901190" y="1256030"/>
                    <a:pt x="1957070" y="1263650"/>
                    <a:pt x="2059940" y="1254760"/>
                  </a:cubicBezTo>
                  <a:cubicBezTo>
                    <a:pt x="2416810" y="1221740"/>
                    <a:pt x="3850640" y="1202690"/>
                    <a:pt x="4462780" y="1150620"/>
                  </a:cubicBezTo>
                  <a:cubicBezTo>
                    <a:pt x="4842510" y="1118870"/>
                    <a:pt x="5082540" y="1070610"/>
                    <a:pt x="5384800" y="1036320"/>
                  </a:cubicBezTo>
                  <a:cubicBezTo>
                    <a:pt x="5676900" y="1004570"/>
                    <a:pt x="6141720" y="942340"/>
                    <a:pt x="6244590" y="952500"/>
                  </a:cubicBezTo>
                  <a:cubicBezTo>
                    <a:pt x="6267450" y="955040"/>
                    <a:pt x="6275070" y="956310"/>
                    <a:pt x="6285230" y="965200"/>
                  </a:cubicBezTo>
                  <a:cubicBezTo>
                    <a:pt x="6296660" y="972820"/>
                    <a:pt x="6305550" y="988060"/>
                    <a:pt x="6308090" y="1000760"/>
                  </a:cubicBezTo>
                  <a:cubicBezTo>
                    <a:pt x="6310630" y="1013460"/>
                    <a:pt x="6308090" y="1031240"/>
                    <a:pt x="6301740" y="1042670"/>
                  </a:cubicBezTo>
                  <a:cubicBezTo>
                    <a:pt x="6294120" y="1054100"/>
                    <a:pt x="6290310" y="1061720"/>
                    <a:pt x="6267450" y="1069340"/>
                  </a:cubicBezTo>
                  <a:cubicBezTo>
                    <a:pt x="6103620" y="1126490"/>
                    <a:pt x="4140200" y="1084580"/>
                    <a:pt x="3944620" y="1033780"/>
                  </a:cubicBezTo>
                  <a:cubicBezTo>
                    <a:pt x="3914140" y="1026160"/>
                    <a:pt x="3903980" y="1021080"/>
                    <a:pt x="3893820" y="1007110"/>
                  </a:cubicBezTo>
                  <a:cubicBezTo>
                    <a:pt x="3884930" y="993140"/>
                    <a:pt x="3883660" y="966470"/>
                    <a:pt x="3887470" y="951230"/>
                  </a:cubicBezTo>
                  <a:cubicBezTo>
                    <a:pt x="3892550" y="937260"/>
                    <a:pt x="3906520" y="925830"/>
                    <a:pt x="3916680" y="919480"/>
                  </a:cubicBezTo>
                  <a:cubicBezTo>
                    <a:pt x="3925570" y="914400"/>
                    <a:pt x="3931920" y="918210"/>
                    <a:pt x="3944620" y="911860"/>
                  </a:cubicBezTo>
                  <a:cubicBezTo>
                    <a:pt x="3981450" y="895350"/>
                    <a:pt x="4066540" y="812800"/>
                    <a:pt x="4140200" y="772160"/>
                  </a:cubicBezTo>
                  <a:cubicBezTo>
                    <a:pt x="4222750" y="725170"/>
                    <a:pt x="4312920" y="693420"/>
                    <a:pt x="4422140" y="654050"/>
                  </a:cubicBezTo>
                  <a:cubicBezTo>
                    <a:pt x="4566920" y="603250"/>
                    <a:pt x="4749800" y="549910"/>
                    <a:pt x="4937760" y="505460"/>
                  </a:cubicBezTo>
                  <a:cubicBezTo>
                    <a:pt x="5158740" y="452120"/>
                    <a:pt x="5453380" y="396240"/>
                    <a:pt x="5666740" y="367030"/>
                  </a:cubicBezTo>
                  <a:cubicBezTo>
                    <a:pt x="5833110" y="344170"/>
                    <a:pt x="5996940" y="321310"/>
                    <a:pt x="6112510" y="328930"/>
                  </a:cubicBezTo>
                  <a:cubicBezTo>
                    <a:pt x="6186170" y="334010"/>
                    <a:pt x="6234430" y="347980"/>
                    <a:pt x="6292850" y="368300"/>
                  </a:cubicBezTo>
                  <a:cubicBezTo>
                    <a:pt x="6352540" y="388620"/>
                    <a:pt x="6428740" y="414020"/>
                    <a:pt x="6468110" y="449580"/>
                  </a:cubicBezTo>
                  <a:cubicBezTo>
                    <a:pt x="6497320" y="476250"/>
                    <a:pt x="6516370" y="508000"/>
                    <a:pt x="6523990" y="542290"/>
                  </a:cubicBezTo>
                  <a:cubicBezTo>
                    <a:pt x="6531610" y="576580"/>
                    <a:pt x="6529070" y="621030"/>
                    <a:pt x="6511290" y="656590"/>
                  </a:cubicBezTo>
                  <a:cubicBezTo>
                    <a:pt x="6485890" y="701040"/>
                    <a:pt x="6422390" y="739140"/>
                    <a:pt x="6365240" y="778510"/>
                  </a:cubicBezTo>
                  <a:cubicBezTo>
                    <a:pt x="6297930" y="824230"/>
                    <a:pt x="6216650" y="862330"/>
                    <a:pt x="6127750" y="906780"/>
                  </a:cubicBezTo>
                  <a:cubicBezTo>
                    <a:pt x="6014720" y="961390"/>
                    <a:pt x="5905500" y="1027430"/>
                    <a:pt x="5742940" y="1080770"/>
                  </a:cubicBezTo>
                  <a:cubicBezTo>
                    <a:pt x="5487670" y="1163320"/>
                    <a:pt x="5081270" y="1261110"/>
                    <a:pt x="4715510" y="1289050"/>
                  </a:cubicBezTo>
                  <a:cubicBezTo>
                    <a:pt x="4301490" y="1319530"/>
                    <a:pt x="3774440" y="1259840"/>
                    <a:pt x="3384550" y="1223010"/>
                  </a:cubicBezTo>
                  <a:cubicBezTo>
                    <a:pt x="3075940" y="1192530"/>
                    <a:pt x="2827020" y="1163320"/>
                    <a:pt x="2560320" y="1103630"/>
                  </a:cubicBezTo>
                  <a:cubicBezTo>
                    <a:pt x="2302510" y="1045210"/>
                    <a:pt x="1950720" y="949960"/>
                    <a:pt x="1809750" y="869950"/>
                  </a:cubicBezTo>
                  <a:cubicBezTo>
                    <a:pt x="1743710" y="833120"/>
                    <a:pt x="1700530" y="801370"/>
                    <a:pt x="1682750" y="756920"/>
                  </a:cubicBezTo>
                  <a:cubicBezTo>
                    <a:pt x="1666240" y="718820"/>
                    <a:pt x="1670050" y="666750"/>
                    <a:pt x="1690370" y="626110"/>
                  </a:cubicBezTo>
                  <a:cubicBezTo>
                    <a:pt x="1719580" y="570230"/>
                    <a:pt x="1812290" y="513080"/>
                    <a:pt x="1878330" y="472440"/>
                  </a:cubicBezTo>
                  <a:cubicBezTo>
                    <a:pt x="1941830" y="435610"/>
                    <a:pt x="1992630" y="410210"/>
                    <a:pt x="2081530" y="391160"/>
                  </a:cubicBezTo>
                  <a:cubicBezTo>
                    <a:pt x="2239010" y="356870"/>
                    <a:pt x="2510790" y="358140"/>
                    <a:pt x="2758440" y="363220"/>
                  </a:cubicBezTo>
                  <a:cubicBezTo>
                    <a:pt x="3063240" y="369570"/>
                    <a:pt x="3394710" y="424180"/>
                    <a:pt x="3776980" y="445770"/>
                  </a:cubicBezTo>
                  <a:cubicBezTo>
                    <a:pt x="4267200" y="472440"/>
                    <a:pt x="5048250" y="476250"/>
                    <a:pt x="5454650" y="497840"/>
                  </a:cubicBezTo>
                  <a:cubicBezTo>
                    <a:pt x="5688330" y="510540"/>
                    <a:pt x="5887720" y="513080"/>
                    <a:pt x="6005830" y="538480"/>
                  </a:cubicBezTo>
                  <a:cubicBezTo>
                    <a:pt x="6062980" y="552450"/>
                    <a:pt x="6094730" y="565150"/>
                    <a:pt x="6130290" y="588010"/>
                  </a:cubicBezTo>
                  <a:cubicBezTo>
                    <a:pt x="6160770" y="607060"/>
                    <a:pt x="6195060" y="628650"/>
                    <a:pt x="6205220" y="660400"/>
                  </a:cubicBezTo>
                  <a:cubicBezTo>
                    <a:pt x="6216650" y="697230"/>
                    <a:pt x="6202680" y="765810"/>
                    <a:pt x="6179820" y="802640"/>
                  </a:cubicBezTo>
                  <a:cubicBezTo>
                    <a:pt x="6158230" y="836930"/>
                    <a:pt x="6118860" y="862330"/>
                    <a:pt x="6076950" y="877570"/>
                  </a:cubicBezTo>
                  <a:cubicBezTo>
                    <a:pt x="6026150" y="896620"/>
                    <a:pt x="5972810" y="897890"/>
                    <a:pt x="5891530" y="894080"/>
                  </a:cubicBezTo>
                  <a:cubicBezTo>
                    <a:pt x="5730240" y="886460"/>
                    <a:pt x="5458460" y="782320"/>
                    <a:pt x="5176520" y="763270"/>
                  </a:cubicBezTo>
                  <a:cubicBezTo>
                    <a:pt x="4775200" y="734060"/>
                    <a:pt x="4145280" y="808990"/>
                    <a:pt x="3705860" y="822960"/>
                  </a:cubicBezTo>
                  <a:cubicBezTo>
                    <a:pt x="3348990" y="834390"/>
                    <a:pt x="3044190" y="840740"/>
                    <a:pt x="2735580" y="844550"/>
                  </a:cubicBezTo>
                  <a:cubicBezTo>
                    <a:pt x="2449830" y="848360"/>
                    <a:pt x="2049780" y="864870"/>
                    <a:pt x="1915160" y="844550"/>
                  </a:cubicBezTo>
                  <a:cubicBezTo>
                    <a:pt x="1870710" y="838200"/>
                    <a:pt x="1845310" y="833120"/>
                    <a:pt x="1827530" y="817880"/>
                  </a:cubicBezTo>
                  <a:cubicBezTo>
                    <a:pt x="1814830" y="807720"/>
                    <a:pt x="1809750" y="792480"/>
                    <a:pt x="1807210" y="779780"/>
                  </a:cubicBezTo>
                  <a:cubicBezTo>
                    <a:pt x="1805940" y="769620"/>
                    <a:pt x="1805940" y="760730"/>
                    <a:pt x="1811020" y="751840"/>
                  </a:cubicBezTo>
                  <a:cubicBezTo>
                    <a:pt x="1817370" y="737870"/>
                    <a:pt x="1832610" y="725170"/>
                    <a:pt x="1852930" y="713740"/>
                  </a:cubicBezTo>
                  <a:cubicBezTo>
                    <a:pt x="1889760" y="694690"/>
                    <a:pt x="1949450" y="683260"/>
                    <a:pt x="2030730" y="674370"/>
                  </a:cubicBezTo>
                  <a:cubicBezTo>
                    <a:pt x="2202180" y="655320"/>
                    <a:pt x="2541270" y="690880"/>
                    <a:pt x="2843530" y="676910"/>
                  </a:cubicBezTo>
                  <a:cubicBezTo>
                    <a:pt x="3228340" y="659130"/>
                    <a:pt x="3747770" y="599440"/>
                    <a:pt x="4151630" y="549910"/>
                  </a:cubicBezTo>
                  <a:cubicBezTo>
                    <a:pt x="4502150" y="508000"/>
                    <a:pt x="4878070" y="461010"/>
                    <a:pt x="5128260" y="408940"/>
                  </a:cubicBezTo>
                  <a:cubicBezTo>
                    <a:pt x="5289550" y="375920"/>
                    <a:pt x="5375910" y="337820"/>
                    <a:pt x="5518150" y="302260"/>
                  </a:cubicBezTo>
                  <a:cubicBezTo>
                    <a:pt x="5688330" y="260350"/>
                    <a:pt x="6012180" y="176530"/>
                    <a:pt x="6080760" y="179070"/>
                  </a:cubicBezTo>
                  <a:cubicBezTo>
                    <a:pt x="6096000" y="180340"/>
                    <a:pt x="6099810" y="181610"/>
                    <a:pt x="6108700" y="187960"/>
                  </a:cubicBezTo>
                  <a:cubicBezTo>
                    <a:pt x="6117590" y="194310"/>
                    <a:pt x="6130290" y="208280"/>
                    <a:pt x="6135370" y="220980"/>
                  </a:cubicBezTo>
                  <a:cubicBezTo>
                    <a:pt x="6139180" y="232410"/>
                    <a:pt x="6137910" y="250190"/>
                    <a:pt x="6132830" y="262890"/>
                  </a:cubicBezTo>
                  <a:cubicBezTo>
                    <a:pt x="6127750" y="275590"/>
                    <a:pt x="6118860" y="283210"/>
                    <a:pt x="6103620" y="293370"/>
                  </a:cubicBezTo>
                  <a:cubicBezTo>
                    <a:pt x="6071870" y="313690"/>
                    <a:pt x="6015990" y="332740"/>
                    <a:pt x="5939790" y="356870"/>
                  </a:cubicBezTo>
                  <a:cubicBezTo>
                    <a:pt x="5773420" y="408940"/>
                    <a:pt x="5464810" y="478790"/>
                    <a:pt x="5137150" y="551180"/>
                  </a:cubicBezTo>
                  <a:cubicBezTo>
                    <a:pt x="4622800" y="665480"/>
                    <a:pt x="3691890" y="843280"/>
                    <a:pt x="3147060" y="946150"/>
                  </a:cubicBezTo>
                  <a:cubicBezTo>
                    <a:pt x="2767330" y="1018540"/>
                    <a:pt x="2419350" y="1093470"/>
                    <a:pt x="2180590" y="1122680"/>
                  </a:cubicBezTo>
                  <a:cubicBezTo>
                    <a:pt x="2040890" y="1139190"/>
                    <a:pt x="1894840" y="1148080"/>
                    <a:pt x="1846580" y="1141730"/>
                  </a:cubicBezTo>
                  <a:cubicBezTo>
                    <a:pt x="1832610" y="1140460"/>
                    <a:pt x="1828800" y="1139190"/>
                    <a:pt x="1821180" y="1134110"/>
                  </a:cubicBezTo>
                  <a:cubicBezTo>
                    <a:pt x="1811020" y="1127760"/>
                    <a:pt x="1799590" y="1112520"/>
                    <a:pt x="1795780" y="1102360"/>
                  </a:cubicBezTo>
                  <a:cubicBezTo>
                    <a:pt x="1791970" y="1093470"/>
                    <a:pt x="1791970" y="1083310"/>
                    <a:pt x="1794510" y="1074420"/>
                  </a:cubicBezTo>
                  <a:cubicBezTo>
                    <a:pt x="1797050" y="1062990"/>
                    <a:pt x="1802130" y="1051560"/>
                    <a:pt x="1814830" y="1040130"/>
                  </a:cubicBezTo>
                  <a:cubicBezTo>
                    <a:pt x="1845310" y="1013460"/>
                    <a:pt x="1922780" y="979170"/>
                    <a:pt x="2002790" y="953770"/>
                  </a:cubicBezTo>
                  <a:cubicBezTo>
                    <a:pt x="2132330" y="913130"/>
                    <a:pt x="2279650" y="895350"/>
                    <a:pt x="2528570" y="861060"/>
                  </a:cubicBezTo>
                  <a:cubicBezTo>
                    <a:pt x="3133090" y="775970"/>
                    <a:pt x="4975860" y="572770"/>
                    <a:pt x="5642610" y="530860"/>
                  </a:cubicBezTo>
                  <a:cubicBezTo>
                    <a:pt x="5956300" y="510540"/>
                    <a:pt x="6125210" y="514350"/>
                    <a:pt x="6337300" y="516890"/>
                  </a:cubicBezTo>
                  <a:cubicBezTo>
                    <a:pt x="6517640" y="519430"/>
                    <a:pt x="6728460" y="527050"/>
                    <a:pt x="6836410" y="538480"/>
                  </a:cubicBezTo>
                  <a:cubicBezTo>
                    <a:pt x="6891020" y="544830"/>
                    <a:pt x="6935470" y="534670"/>
                    <a:pt x="6955790" y="558800"/>
                  </a:cubicBezTo>
                  <a:cubicBezTo>
                    <a:pt x="6977380" y="581660"/>
                    <a:pt x="6979920" y="628650"/>
                    <a:pt x="6964680" y="675640"/>
                  </a:cubicBezTo>
                  <a:cubicBezTo>
                    <a:pt x="6930390" y="781050"/>
                    <a:pt x="6691630" y="958850"/>
                    <a:pt x="6588760" y="1116330"/>
                  </a:cubicBezTo>
                  <a:cubicBezTo>
                    <a:pt x="6488430" y="1266190"/>
                    <a:pt x="6348730" y="1515110"/>
                    <a:pt x="6350000" y="1595120"/>
                  </a:cubicBezTo>
                  <a:cubicBezTo>
                    <a:pt x="6350000" y="1621790"/>
                    <a:pt x="6377940" y="1635760"/>
                    <a:pt x="6377940" y="1648460"/>
                  </a:cubicBezTo>
                  <a:cubicBezTo>
                    <a:pt x="6377940" y="1654810"/>
                    <a:pt x="6375400" y="1657350"/>
                    <a:pt x="6371590" y="1661160"/>
                  </a:cubicBezTo>
                  <a:cubicBezTo>
                    <a:pt x="6365240" y="1670050"/>
                    <a:pt x="6348730" y="1684020"/>
                    <a:pt x="6337300" y="1687830"/>
                  </a:cubicBezTo>
                  <a:cubicBezTo>
                    <a:pt x="6327140" y="1691640"/>
                    <a:pt x="6316980" y="1692910"/>
                    <a:pt x="6306820" y="1689100"/>
                  </a:cubicBezTo>
                  <a:cubicBezTo>
                    <a:pt x="6295390" y="1686560"/>
                    <a:pt x="6278880" y="1677670"/>
                    <a:pt x="6269990" y="1666240"/>
                  </a:cubicBezTo>
                  <a:cubicBezTo>
                    <a:pt x="6262370" y="1656080"/>
                    <a:pt x="6256020" y="1640840"/>
                    <a:pt x="6257290" y="1624330"/>
                  </a:cubicBezTo>
                  <a:cubicBezTo>
                    <a:pt x="6261100" y="1597660"/>
                    <a:pt x="6297930" y="1567180"/>
                    <a:pt x="6314440" y="1525270"/>
                  </a:cubicBezTo>
                  <a:cubicBezTo>
                    <a:pt x="6338570" y="1463040"/>
                    <a:pt x="6357620" y="1357630"/>
                    <a:pt x="6370320" y="1282700"/>
                  </a:cubicBezTo>
                  <a:cubicBezTo>
                    <a:pt x="6380480" y="1217930"/>
                    <a:pt x="6367780" y="1137920"/>
                    <a:pt x="6386830" y="1101090"/>
                  </a:cubicBezTo>
                  <a:cubicBezTo>
                    <a:pt x="6398260" y="1079500"/>
                    <a:pt x="6416040" y="1064260"/>
                    <a:pt x="6433820" y="1059180"/>
                  </a:cubicBezTo>
                  <a:cubicBezTo>
                    <a:pt x="6451600" y="1055370"/>
                    <a:pt x="6480810" y="1064260"/>
                    <a:pt x="6494780" y="1074420"/>
                  </a:cubicBezTo>
                  <a:cubicBezTo>
                    <a:pt x="6507480" y="1084580"/>
                    <a:pt x="6511290" y="1093470"/>
                    <a:pt x="6517640" y="1117600"/>
                  </a:cubicBezTo>
                  <a:cubicBezTo>
                    <a:pt x="6540500" y="1212850"/>
                    <a:pt x="6470650" y="1739900"/>
                    <a:pt x="6512560" y="1858010"/>
                  </a:cubicBezTo>
                  <a:cubicBezTo>
                    <a:pt x="6526530" y="1902460"/>
                    <a:pt x="6570980" y="1913890"/>
                    <a:pt x="6574790" y="1936750"/>
                  </a:cubicBezTo>
                  <a:cubicBezTo>
                    <a:pt x="6577330" y="1951990"/>
                    <a:pt x="6565900" y="1968500"/>
                    <a:pt x="6558280" y="1978660"/>
                  </a:cubicBezTo>
                  <a:cubicBezTo>
                    <a:pt x="6551930" y="1987550"/>
                    <a:pt x="6544310" y="1992630"/>
                    <a:pt x="6534150" y="1996440"/>
                  </a:cubicBezTo>
                  <a:cubicBezTo>
                    <a:pt x="6521450" y="2000250"/>
                    <a:pt x="6501130" y="2001520"/>
                    <a:pt x="6488430" y="1996440"/>
                  </a:cubicBezTo>
                  <a:cubicBezTo>
                    <a:pt x="6475730" y="1991360"/>
                    <a:pt x="6461760" y="1977390"/>
                    <a:pt x="6454140" y="1965960"/>
                  </a:cubicBezTo>
                  <a:cubicBezTo>
                    <a:pt x="6449060" y="1957070"/>
                    <a:pt x="6445250" y="1949450"/>
                    <a:pt x="6447790" y="1936750"/>
                  </a:cubicBezTo>
                  <a:cubicBezTo>
                    <a:pt x="6454140" y="1906270"/>
                    <a:pt x="6527800" y="1846580"/>
                    <a:pt x="6551930" y="1799590"/>
                  </a:cubicBezTo>
                  <a:cubicBezTo>
                    <a:pt x="6572250" y="1757680"/>
                    <a:pt x="6576060" y="1718310"/>
                    <a:pt x="6584950" y="1671320"/>
                  </a:cubicBezTo>
                  <a:cubicBezTo>
                    <a:pt x="6596380" y="1615440"/>
                    <a:pt x="6590030" y="1536700"/>
                    <a:pt x="6609080" y="1487170"/>
                  </a:cubicBezTo>
                  <a:cubicBezTo>
                    <a:pt x="6624320" y="1449070"/>
                    <a:pt x="6650990" y="1408430"/>
                    <a:pt x="6677660" y="1395730"/>
                  </a:cubicBezTo>
                  <a:cubicBezTo>
                    <a:pt x="6695440" y="1385570"/>
                    <a:pt x="6717030" y="1383030"/>
                    <a:pt x="6738620" y="1394460"/>
                  </a:cubicBezTo>
                  <a:cubicBezTo>
                    <a:pt x="6780530" y="1416050"/>
                    <a:pt x="6842760" y="1507490"/>
                    <a:pt x="6878320" y="1593850"/>
                  </a:cubicBezTo>
                  <a:cubicBezTo>
                    <a:pt x="6927850" y="1714500"/>
                    <a:pt x="6958330" y="1998980"/>
                    <a:pt x="6962140" y="2071370"/>
                  </a:cubicBezTo>
                  <a:cubicBezTo>
                    <a:pt x="6963410" y="2092960"/>
                    <a:pt x="6965950" y="2100580"/>
                    <a:pt x="6959600" y="2113280"/>
                  </a:cubicBezTo>
                  <a:cubicBezTo>
                    <a:pt x="6951980" y="2127250"/>
                    <a:pt x="6929120" y="2147570"/>
                    <a:pt x="6912610" y="2151380"/>
                  </a:cubicBezTo>
                  <a:cubicBezTo>
                    <a:pt x="6894830" y="2155190"/>
                    <a:pt x="6866890" y="2145030"/>
                    <a:pt x="6854190" y="2133600"/>
                  </a:cubicBezTo>
                  <a:cubicBezTo>
                    <a:pt x="6844030" y="2124710"/>
                    <a:pt x="6836410" y="2110740"/>
                    <a:pt x="6835140" y="2096770"/>
                  </a:cubicBezTo>
                  <a:cubicBezTo>
                    <a:pt x="6835140" y="2080260"/>
                    <a:pt x="6845300" y="2052320"/>
                    <a:pt x="6856730" y="2039620"/>
                  </a:cubicBezTo>
                  <a:cubicBezTo>
                    <a:pt x="6865620" y="2029460"/>
                    <a:pt x="6880860" y="2024380"/>
                    <a:pt x="6893560" y="2023110"/>
                  </a:cubicBezTo>
                  <a:cubicBezTo>
                    <a:pt x="6907530" y="2021840"/>
                    <a:pt x="6922770" y="2024380"/>
                    <a:pt x="6934200" y="2033270"/>
                  </a:cubicBezTo>
                  <a:cubicBezTo>
                    <a:pt x="6946900" y="2043430"/>
                    <a:pt x="6963410" y="2067560"/>
                    <a:pt x="6964680" y="2085340"/>
                  </a:cubicBezTo>
                  <a:cubicBezTo>
                    <a:pt x="6964680" y="2103120"/>
                    <a:pt x="6951980" y="2129790"/>
                    <a:pt x="6938010" y="2139950"/>
                  </a:cubicBezTo>
                  <a:cubicBezTo>
                    <a:pt x="6922770" y="2150110"/>
                    <a:pt x="6894830" y="2153920"/>
                    <a:pt x="6878320" y="2148840"/>
                  </a:cubicBezTo>
                  <a:cubicBezTo>
                    <a:pt x="6860540" y="2142490"/>
                    <a:pt x="6849110" y="2129790"/>
                    <a:pt x="6837680" y="2103120"/>
                  </a:cubicBezTo>
                  <a:cubicBezTo>
                    <a:pt x="6802120" y="2033270"/>
                    <a:pt x="6784340" y="1738630"/>
                    <a:pt x="6758940" y="1647190"/>
                  </a:cubicBezTo>
                  <a:cubicBezTo>
                    <a:pt x="6746240" y="1604010"/>
                    <a:pt x="6738620" y="1587500"/>
                    <a:pt x="6722110" y="1557020"/>
                  </a:cubicBezTo>
                  <a:cubicBezTo>
                    <a:pt x="6703060" y="1521460"/>
                    <a:pt x="6644640" y="1477010"/>
                    <a:pt x="6643370" y="1446530"/>
                  </a:cubicBezTo>
                  <a:cubicBezTo>
                    <a:pt x="6643370" y="1426210"/>
                    <a:pt x="6661150" y="1404620"/>
                    <a:pt x="6677660" y="1395730"/>
                  </a:cubicBezTo>
                  <a:cubicBezTo>
                    <a:pt x="6692900" y="1386840"/>
                    <a:pt x="6723380" y="1389380"/>
                    <a:pt x="6738620" y="1394460"/>
                  </a:cubicBezTo>
                  <a:cubicBezTo>
                    <a:pt x="6748780" y="1398270"/>
                    <a:pt x="6756400" y="1404620"/>
                    <a:pt x="6762750" y="1414780"/>
                  </a:cubicBezTo>
                  <a:cubicBezTo>
                    <a:pt x="6769100" y="1426210"/>
                    <a:pt x="6777990" y="1445260"/>
                    <a:pt x="6774180" y="1459230"/>
                  </a:cubicBezTo>
                  <a:cubicBezTo>
                    <a:pt x="6770370" y="1477010"/>
                    <a:pt x="6742430" y="1487170"/>
                    <a:pt x="6732270" y="1511300"/>
                  </a:cubicBezTo>
                  <a:cubicBezTo>
                    <a:pt x="6713220" y="1554480"/>
                    <a:pt x="6715760" y="1643380"/>
                    <a:pt x="6701790" y="1705610"/>
                  </a:cubicBezTo>
                  <a:cubicBezTo>
                    <a:pt x="6687820" y="1765300"/>
                    <a:pt x="6672580" y="1837690"/>
                    <a:pt x="6645910" y="1878330"/>
                  </a:cubicBezTo>
                  <a:cubicBezTo>
                    <a:pt x="6626860" y="1906270"/>
                    <a:pt x="6591300" y="1916430"/>
                    <a:pt x="6574790" y="1936750"/>
                  </a:cubicBezTo>
                  <a:cubicBezTo>
                    <a:pt x="6560820" y="1953260"/>
                    <a:pt x="6560820" y="1978660"/>
                    <a:pt x="6546850" y="1988820"/>
                  </a:cubicBezTo>
                  <a:cubicBezTo>
                    <a:pt x="6535420" y="1997710"/>
                    <a:pt x="6517640" y="2001520"/>
                    <a:pt x="6503670" y="2000250"/>
                  </a:cubicBezTo>
                  <a:cubicBezTo>
                    <a:pt x="6489700" y="1997710"/>
                    <a:pt x="6473190" y="1990090"/>
                    <a:pt x="6463030" y="1978660"/>
                  </a:cubicBezTo>
                  <a:cubicBezTo>
                    <a:pt x="6454140" y="1968500"/>
                    <a:pt x="6456680" y="1951990"/>
                    <a:pt x="6447790" y="1936750"/>
                  </a:cubicBezTo>
                  <a:cubicBezTo>
                    <a:pt x="6436360" y="1917700"/>
                    <a:pt x="6408420" y="1912620"/>
                    <a:pt x="6395720" y="1877060"/>
                  </a:cubicBezTo>
                  <a:cubicBezTo>
                    <a:pt x="6353810" y="1767840"/>
                    <a:pt x="6351270" y="1220470"/>
                    <a:pt x="6383020" y="1117600"/>
                  </a:cubicBezTo>
                  <a:cubicBezTo>
                    <a:pt x="6391910" y="1087120"/>
                    <a:pt x="6403340" y="1074420"/>
                    <a:pt x="6418580" y="1065530"/>
                  </a:cubicBezTo>
                  <a:cubicBezTo>
                    <a:pt x="6432550" y="1057910"/>
                    <a:pt x="6452870" y="1056640"/>
                    <a:pt x="6466840" y="1059180"/>
                  </a:cubicBezTo>
                  <a:cubicBezTo>
                    <a:pt x="6478270" y="1061720"/>
                    <a:pt x="6487160" y="1066800"/>
                    <a:pt x="6494780" y="1074420"/>
                  </a:cubicBezTo>
                  <a:cubicBezTo>
                    <a:pt x="6504940" y="1084580"/>
                    <a:pt x="6513830" y="1099820"/>
                    <a:pt x="6517640" y="1117600"/>
                  </a:cubicBezTo>
                  <a:cubicBezTo>
                    <a:pt x="6522720" y="1143000"/>
                    <a:pt x="6516370" y="1174750"/>
                    <a:pt x="6511290" y="1215390"/>
                  </a:cubicBezTo>
                  <a:cubicBezTo>
                    <a:pt x="6502400" y="1287780"/>
                    <a:pt x="6487160" y="1428750"/>
                    <a:pt x="6455410" y="1511300"/>
                  </a:cubicBezTo>
                  <a:cubicBezTo>
                    <a:pt x="6428740" y="1578610"/>
                    <a:pt x="6377940" y="1661160"/>
                    <a:pt x="6351270" y="1682750"/>
                  </a:cubicBezTo>
                  <a:cubicBezTo>
                    <a:pt x="6339840" y="1690370"/>
                    <a:pt x="6332220" y="1690370"/>
                    <a:pt x="6322060" y="1690370"/>
                  </a:cubicBezTo>
                  <a:cubicBezTo>
                    <a:pt x="6309360" y="1690370"/>
                    <a:pt x="6290310" y="1684020"/>
                    <a:pt x="6280150" y="1677670"/>
                  </a:cubicBezTo>
                  <a:cubicBezTo>
                    <a:pt x="6272530" y="1671320"/>
                    <a:pt x="6266180" y="1663700"/>
                    <a:pt x="6262370" y="1653540"/>
                  </a:cubicBezTo>
                  <a:cubicBezTo>
                    <a:pt x="6258560" y="1642110"/>
                    <a:pt x="6266180" y="1615440"/>
                    <a:pt x="6261100" y="1610360"/>
                  </a:cubicBezTo>
                  <a:cubicBezTo>
                    <a:pt x="6257290" y="1606550"/>
                    <a:pt x="6248400" y="1614170"/>
                    <a:pt x="6245860" y="1610360"/>
                  </a:cubicBezTo>
                  <a:cubicBezTo>
                    <a:pt x="6235700" y="1598930"/>
                    <a:pt x="6261100" y="1516380"/>
                    <a:pt x="6285230" y="1452880"/>
                  </a:cubicBezTo>
                  <a:cubicBezTo>
                    <a:pt x="6323330" y="1346200"/>
                    <a:pt x="6402070" y="1172210"/>
                    <a:pt x="6488430" y="1042670"/>
                  </a:cubicBezTo>
                  <a:cubicBezTo>
                    <a:pt x="6582410" y="905510"/>
                    <a:pt x="6861810" y="721360"/>
                    <a:pt x="6832600" y="652780"/>
                  </a:cubicBezTo>
                  <a:cubicBezTo>
                    <a:pt x="6804660" y="586740"/>
                    <a:pt x="6517640" y="633730"/>
                    <a:pt x="6339840" y="631190"/>
                  </a:cubicBezTo>
                  <a:cubicBezTo>
                    <a:pt x="6130290" y="628650"/>
                    <a:pt x="5965190" y="624840"/>
                    <a:pt x="5655310" y="645160"/>
                  </a:cubicBezTo>
                  <a:cubicBezTo>
                    <a:pt x="4992370" y="685800"/>
                    <a:pt x="3140710" y="891540"/>
                    <a:pt x="2548890" y="972820"/>
                  </a:cubicBezTo>
                  <a:cubicBezTo>
                    <a:pt x="2310130" y="1005840"/>
                    <a:pt x="2174240" y="1021080"/>
                    <a:pt x="2048510" y="1057910"/>
                  </a:cubicBezTo>
                  <a:cubicBezTo>
                    <a:pt x="1968500" y="1082040"/>
                    <a:pt x="1901190" y="1136650"/>
                    <a:pt x="1860550" y="1141730"/>
                  </a:cubicBezTo>
                  <a:cubicBezTo>
                    <a:pt x="1842770" y="1143000"/>
                    <a:pt x="1831340" y="1140460"/>
                    <a:pt x="1821180" y="1134110"/>
                  </a:cubicBezTo>
                  <a:cubicBezTo>
                    <a:pt x="1809750" y="1127760"/>
                    <a:pt x="1798320" y="1115060"/>
                    <a:pt x="1795780" y="1102360"/>
                  </a:cubicBezTo>
                  <a:cubicBezTo>
                    <a:pt x="1791970" y="1087120"/>
                    <a:pt x="1797050" y="1061720"/>
                    <a:pt x="1805940" y="1049020"/>
                  </a:cubicBezTo>
                  <a:cubicBezTo>
                    <a:pt x="1812290" y="1038860"/>
                    <a:pt x="1821180" y="1035050"/>
                    <a:pt x="1840230" y="1028700"/>
                  </a:cubicBezTo>
                  <a:cubicBezTo>
                    <a:pt x="1892300" y="1012190"/>
                    <a:pt x="2025650" y="1026160"/>
                    <a:pt x="2160270" y="1009650"/>
                  </a:cubicBezTo>
                  <a:cubicBezTo>
                    <a:pt x="2395220" y="981710"/>
                    <a:pt x="2745740" y="906780"/>
                    <a:pt x="3124200" y="834390"/>
                  </a:cubicBezTo>
                  <a:cubicBezTo>
                    <a:pt x="3669030" y="730250"/>
                    <a:pt x="4599940" y="552450"/>
                    <a:pt x="5110480" y="440690"/>
                  </a:cubicBezTo>
                  <a:cubicBezTo>
                    <a:pt x="5433060" y="369570"/>
                    <a:pt x="5726430" y="303530"/>
                    <a:pt x="5896610" y="250190"/>
                  </a:cubicBezTo>
                  <a:cubicBezTo>
                    <a:pt x="5980430" y="224790"/>
                    <a:pt x="6041390" y="179070"/>
                    <a:pt x="6080760" y="179070"/>
                  </a:cubicBezTo>
                  <a:cubicBezTo>
                    <a:pt x="6098540" y="179070"/>
                    <a:pt x="6109970" y="186690"/>
                    <a:pt x="6120130" y="195580"/>
                  </a:cubicBezTo>
                  <a:cubicBezTo>
                    <a:pt x="6129020" y="205740"/>
                    <a:pt x="6136640" y="220980"/>
                    <a:pt x="6137910" y="234950"/>
                  </a:cubicBezTo>
                  <a:cubicBezTo>
                    <a:pt x="6139180" y="247650"/>
                    <a:pt x="6134100" y="264160"/>
                    <a:pt x="6125210" y="275590"/>
                  </a:cubicBezTo>
                  <a:cubicBezTo>
                    <a:pt x="6117590" y="285750"/>
                    <a:pt x="6107430" y="290830"/>
                    <a:pt x="6089650" y="298450"/>
                  </a:cubicBezTo>
                  <a:cubicBezTo>
                    <a:pt x="6046470" y="314960"/>
                    <a:pt x="5953760" y="317500"/>
                    <a:pt x="5854700" y="339090"/>
                  </a:cubicBezTo>
                  <a:cubicBezTo>
                    <a:pt x="5681980" y="377190"/>
                    <a:pt x="5403850" y="471170"/>
                    <a:pt x="5146040" y="523240"/>
                  </a:cubicBezTo>
                  <a:cubicBezTo>
                    <a:pt x="4847590" y="582930"/>
                    <a:pt x="4514850" y="623570"/>
                    <a:pt x="4163060" y="665480"/>
                  </a:cubicBezTo>
                  <a:cubicBezTo>
                    <a:pt x="3755390" y="715010"/>
                    <a:pt x="3227070" y="775970"/>
                    <a:pt x="2843530" y="793750"/>
                  </a:cubicBezTo>
                  <a:cubicBezTo>
                    <a:pt x="2546350" y="807720"/>
                    <a:pt x="2222500" y="770890"/>
                    <a:pt x="2051050" y="789940"/>
                  </a:cubicBezTo>
                  <a:cubicBezTo>
                    <a:pt x="1967230" y="800100"/>
                    <a:pt x="1908810" y="838200"/>
                    <a:pt x="1868170" y="833120"/>
                  </a:cubicBezTo>
                  <a:cubicBezTo>
                    <a:pt x="1845310" y="830580"/>
                    <a:pt x="1827530" y="819150"/>
                    <a:pt x="1817370" y="806450"/>
                  </a:cubicBezTo>
                  <a:cubicBezTo>
                    <a:pt x="1809750" y="796290"/>
                    <a:pt x="1805940" y="778510"/>
                    <a:pt x="1807210" y="765810"/>
                  </a:cubicBezTo>
                  <a:cubicBezTo>
                    <a:pt x="1809750" y="751840"/>
                    <a:pt x="1817370" y="736600"/>
                    <a:pt x="1827530" y="727710"/>
                  </a:cubicBezTo>
                  <a:cubicBezTo>
                    <a:pt x="1837690" y="718820"/>
                    <a:pt x="1852930" y="712470"/>
                    <a:pt x="1866900" y="712470"/>
                  </a:cubicBezTo>
                  <a:cubicBezTo>
                    <a:pt x="1883410" y="712470"/>
                    <a:pt x="1889760" y="723900"/>
                    <a:pt x="1916430" y="728980"/>
                  </a:cubicBezTo>
                  <a:cubicBezTo>
                    <a:pt x="2023110" y="745490"/>
                    <a:pt x="2448560" y="730250"/>
                    <a:pt x="2731770" y="726440"/>
                  </a:cubicBezTo>
                  <a:cubicBezTo>
                    <a:pt x="3041650" y="722630"/>
                    <a:pt x="3342640" y="715010"/>
                    <a:pt x="3700780" y="703580"/>
                  </a:cubicBezTo>
                  <a:cubicBezTo>
                    <a:pt x="4145280" y="689610"/>
                    <a:pt x="4794250" y="615950"/>
                    <a:pt x="5196840" y="642620"/>
                  </a:cubicBezTo>
                  <a:cubicBezTo>
                    <a:pt x="5471160" y="661670"/>
                    <a:pt x="5746750" y="754380"/>
                    <a:pt x="5885180" y="765810"/>
                  </a:cubicBezTo>
                  <a:cubicBezTo>
                    <a:pt x="5943600" y="770890"/>
                    <a:pt x="5977890" y="778510"/>
                    <a:pt x="6010910" y="764540"/>
                  </a:cubicBezTo>
                  <a:cubicBezTo>
                    <a:pt x="6040120" y="751840"/>
                    <a:pt x="6082030" y="715010"/>
                    <a:pt x="6079490" y="697230"/>
                  </a:cubicBezTo>
                  <a:cubicBezTo>
                    <a:pt x="6076950" y="679450"/>
                    <a:pt x="6038850" y="666750"/>
                    <a:pt x="5998210" y="656590"/>
                  </a:cubicBezTo>
                  <a:cubicBezTo>
                    <a:pt x="5899150" y="627380"/>
                    <a:pt x="5684520" y="626110"/>
                    <a:pt x="5452110" y="613410"/>
                  </a:cubicBezTo>
                  <a:cubicBezTo>
                    <a:pt x="5045710" y="591820"/>
                    <a:pt x="4257040" y="589280"/>
                    <a:pt x="3768090" y="561340"/>
                  </a:cubicBezTo>
                  <a:cubicBezTo>
                    <a:pt x="3389630" y="541020"/>
                    <a:pt x="3060700" y="487680"/>
                    <a:pt x="2763520" y="480060"/>
                  </a:cubicBezTo>
                  <a:cubicBezTo>
                    <a:pt x="2526030" y="474980"/>
                    <a:pt x="2268220" y="471170"/>
                    <a:pt x="2123440" y="501650"/>
                  </a:cubicBezTo>
                  <a:cubicBezTo>
                    <a:pt x="2045970" y="518160"/>
                    <a:pt x="2004060" y="537210"/>
                    <a:pt x="1949450" y="570230"/>
                  </a:cubicBezTo>
                  <a:cubicBezTo>
                    <a:pt x="1888490" y="607060"/>
                    <a:pt x="1775460" y="687070"/>
                    <a:pt x="1778000" y="720090"/>
                  </a:cubicBezTo>
                  <a:cubicBezTo>
                    <a:pt x="1780540" y="739140"/>
                    <a:pt x="1809750" y="745490"/>
                    <a:pt x="1846580" y="760730"/>
                  </a:cubicBezTo>
                  <a:cubicBezTo>
                    <a:pt x="1958340" y="811530"/>
                    <a:pt x="2325370" y="930910"/>
                    <a:pt x="2578100" y="988060"/>
                  </a:cubicBezTo>
                  <a:cubicBezTo>
                    <a:pt x="2839720" y="1046480"/>
                    <a:pt x="3087370" y="1075690"/>
                    <a:pt x="3389630" y="1104900"/>
                  </a:cubicBezTo>
                  <a:cubicBezTo>
                    <a:pt x="3773170" y="1143000"/>
                    <a:pt x="4288790" y="1201420"/>
                    <a:pt x="4692650" y="1172210"/>
                  </a:cubicBezTo>
                  <a:cubicBezTo>
                    <a:pt x="5049520" y="1145540"/>
                    <a:pt x="5444490" y="1051560"/>
                    <a:pt x="5694680" y="970280"/>
                  </a:cubicBezTo>
                  <a:cubicBezTo>
                    <a:pt x="5852160" y="918210"/>
                    <a:pt x="5960110" y="852170"/>
                    <a:pt x="6068060" y="798830"/>
                  </a:cubicBezTo>
                  <a:cubicBezTo>
                    <a:pt x="6153150" y="755650"/>
                    <a:pt x="6228080" y="716280"/>
                    <a:pt x="6290310" y="676910"/>
                  </a:cubicBezTo>
                  <a:cubicBezTo>
                    <a:pt x="6336030" y="645160"/>
                    <a:pt x="6404610" y="613410"/>
                    <a:pt x="6407150" y="584200"/>
                  </a:cubicBezTo>
                  <a:cubicBezTo>
                    <a:pt x="6409690" y="561340"/>
                    <a:pt x="6372860" y="534670"/>
                    <a:pt x="6348730" y="516890"/>
                  </a:cubicBezTo>
                  <a:cubicBezTo>
                    <a:pt x="6325870" y="499110"/>
                    <a:pt x="6299200" y="491490"/>
                    <a:pt x="6267450" y="480060"/>
                  </a:cubicBezTo>
                  <a:cubicBezTo>
                    <a:pt x="6225540" y="466090"/>
                    <a:pt x="6179820" y="448310"/>
                    <a:pt x="6116320" y="443230"/>
                  </a:cubicBezTo>
                  <a:cubicBezTo>
                    <a:pt x="6010910" y="435610"/>
                    <a:pt x="5847080" y="458470"/>
                    <a:pt x="5687060" y="480060"/>
                  </a:cubicBezTo>
                  <a:cubicBezTo>
                    <a:pt x="5477510" y="509270"/>
                    <a:pt x="5186680" y="565150"/>
                    <a:pt x="4969510" y="617220"/>
                  </a:cubicBezTo>
                  <a:cubicBezTo>
                    <a:pt x="4786630" y="661670"/>
                    <a:pt x="4607560" y="713740"/>
                    <a:pt x="4467860" y="763270"/>
                  </a:cubicBezTo>
                  <a:cubicBezTo>
                    <a:pt x="4362450" y="800100"/>
                    <a:pt x="4278630" y="836930"/>
                    <a:pt x="4198620" y="875030"/>
                  </a:cubicBezTo>
                  <a:cubicBezTo>
                    <a:pt x="4131310" y="908050"/>
                    <a:pt x="4062730" y="942340"/>
                    <a:pt x="4017010" y="972820"/>
                  </a:cubicBezTo>
                  <a:cubicBezTo>
                    <a:pt x="3986530" y="994410"/>
                    <a:pt x="3966210" y="1029970"/>
                    <a:pt x="3944620" y="1033780"/>
                  </a:cubicBezTo>
                  <a:cubicBezTo>
                    <a:pt x="3929380" y="1036320"/>
                    <a:pt x="3914140" y="1026160"/>
                    <a:pt x="3903980" y="1018540"/>
                  </a:cubicBezTo>
                  <a:cubicBezTo>
                    <a:pt x="3896360" y="1012190"/>
                    <a:pt x="3890010" y="1004570"/>
                    <a:pt x="3887470" y="994410"/>
                  </a:cubicBezTo>
                  <a:cubicBezTo>
                    <a:pt x="3884930" y="980440"/>
                    <a:pt x="3884930" y="951230"/>
                    <a:pt x="3895090" y="938530"/>
                  </a:cubicBezTo>
                  <a:cubicBezTo>
                    <a:pt x="3903980" y="924560"/>
                    <a:pt x="3914140" y="919480"/>
                    <a:pt x="3944620" y="911860"/>
                  </a:cubicBezTo>
                  <a:cubicBezTo>
                    <a:pt x="4133850" y="868680"/>
                    <a:pt x="5773420" y="929640"/>
                    <a:pt x="6099809" y="947420"/>
                  </a:cubicBezTo>
                  <a:cubicBezTo>
                    <a:pt x="6195059" y="952500"/>
                    <a:pt x="6257290" y="948690"/>
                    <a:pt x="6285230" y="965200"/>
                  </a:cubicBezTo>
                  <a:cubicBezTo>
                    <a:pt x="6296659" y="970280"/>
                    <a:pt x="6300470" y="977900"/>
                    <a:pt x="6303009" y="986790"/>
                  </a:cubicBezTo>
                  <a:cubicBezTo>
                    <a:pt x="6308090" y="998220"/>
                    <a:pt x="6311900" y="1016000"/>
                    <a:pt x="6306820" y="1029970"/>
                  </a:cubicBezTo>
                  <a:cubicBezTo>
                    <a:pt x="6301740" y="1045210"/>
                    <a:pt x="6292850" y="1057910"/>
                    <a:pt x="6267450" y="1069340"/>
                  </a:cubicBezTo>
                  <a:cubicBezTo>
                    <a:pt x="6168390" y="1117600"/>
                    <a:pt x="5693409" y="1120140"/>
                    <a:pt x="5398770" y="1153160"/>
                  </a:cubicBezTo>
                  <a:cubicBezTo>
                    <a:pt x="5093970" y="1186180"/>
                    <a:pt x="4853940" y="1235710"/>
                    <a:pt x="4467859" y="1268730"/>
                  </a:cubicBezTo>
                  <a:cubicBezTo>
                    <a:pt x="3841750" y="1322070"/>
                    <a:pt x="1997710" y="1357630"/>
                    <a:pt x="1996440" y="1381760"/>
                  </a:cubicBezTo>
                  <a:cubicBezTo>
                    <a:pt x="1996440" y="1390650"/>
                    <a:pt x="2174240" y="1403350"/>
                    <a:pt x="2297430" y="1402080"/>
                  </a:cubicBezTo>
                  <a:cubicBezTo>
                    <a:pt x="2495550" y="1400810"/>
                    <a:pt x="2766059" y="1366520"/>
                    <a:pt x="3067049" y="1337310"/>
                  </a:cubicBezTo>
                  <a:cubicBezTo>
                    <a:pt x="3497580" y="1297940"/>
                    <a:pt x="4159250" y="1216660"/>
                    <a:pt x="4636769" y="1174750"/>
                  </a:cubicBezTo>
                  <a:cubicBezTo>
                    <a:pt x="5038089" y="1140460"/>
                    <a:pt x="5411469" y="1130300"/>
                    <a:pt x="5745480" y="1097280"/>
                  </a:cubicBezTo>
                  <a:cubicBezTo>
                    <a:pt x="6022339" y="1070610"/>
                    <a:pt x="6320789" y="1061720"/>
                    <a:pt x="6503670" y="1002030"/>
                  </a:cubicBezTo>
                  <a:cubicBezTo>
                    <a:pt x="6617970" y="965200"/>
                    <a:pt x="6697980" y="857250"/>
                    <a:pt x="6765289" y="858520"/>
                  </a:cubicBezTo>
                  <a:cubicBezTo>
                    <a:pt x="6809739" y="858520"/>
                    <a:pt x="6863080" y="889000"/>
                    <a:pt x="6873239" y="919480"/>
                  </a:cubicBezTo>
                  <a:cubicBezTo>
                    <a:pt x="6883399" y="952500"/>
                    <a:pt x="6846570" y="1009650"/>
                    <a:pt x="6813549" y="1052830"/>
                  </a:cubicBezTo>
                  <a:cubicBezTo>
                    <a:pt x="6769099" y="1109980"/>
                    <a:pt x="6676389" y="1170940"/>
                    <a:pt x="6607810" y="1216660"/>
                  </a:cubicBezTo>
                  <a:cubicBezTo>
                    <a:pt x="6546849" y="1257300"/>
                    <a:pt x="6488430" y="1296670"/>
                    <a:pt x="6423659" y="1316990"/>
                  </a:cubicBezTo>
                  <a:cubicBezTo>
                    <a:pt x="6361430" y="1336040"/>
                    <a:pt x="6303009" y="1334770"/>
                    <a:pt x="6229350" y="1338580"/>
                  </a:cubicBezTo>
                  <a:cubicBezTo>
                    <a:pt x="6132830" y="1342390"/>
                    <a:pt x="6047739" y="1339850"/>
                    <a:pt x="5891530" y="1333500"/>
                  </a:cubicBezTo>
                  <a:cubicBezTo>
                    <a:pt x="5535930" y="1319530"/>
                    <a:pt x="4605019" y="1214120"/>
                    <a:pt x="4141469" y="1210310"/>
                  </a:cubicBezTo>
                  <a:cubicBezTo>
                    <a:pt x="3836669" y="1207770"/>
                    <a:pt x="3630930" y="1220470"/>
                    <a:pt x="3382009" y="1250950"/>
                  </a:cubicBezTo>
                  <a:cubicBezTo>
                    <a:pt x="3136899" y="1281430"/>
                    <a:pt x="2655569" y="1374140"/>
                    <a:pt x="2658109" y="1393190"/>
                  </a:cubicBezTo>
                  <a:cubicBezTo>
                    <a:pt x="2660649" y="1410970"/>
                    <a:pt x="3082290" y="1389380"/>
                    <a:pt x="3294380" y="1372870"/>
                  </a:cubicBezTo>
                  <a:cubicBezTo>
                    <a:pt x="3509009" y="1356360"/>
                    <a:pt x="3699509" y="1328420"/>
                    <a:pt x="3938269" y="1290320"/>
                  </a:cubicBezTo>
                  <a:cubicBezTo>
                    <a:pt x="4240530" y="1240790"/>
                    <a:pt x="4598669" y="1173480"/>
                    <a:pt x="4959350" y="1094740"/>
                  </a:cubicBezTo>
                  <a:cubicBezTo>
                    <a:pt x="5372100" y="1004570"/>
                    <a:pt x="6132830" y="756920"/>
                    <a:pt x="6278880" y="772160"/>
                  </a:cubicBezTo>
                  <a:cubicBezTo>
                    <a:pt x="6309359" y="775970"/>
                    <a:pt x="6320789" y="783590"/>
                    <a:pt x="6330950" y="797560"/>
                  </a:cubicBezTo>
                  <a:cubicBezTo>
                    <a:pt x="6341109" y="811530"/>
                    <a:pt x="6344920" y="839470"/>
                    <a:pt x="6341109" y="854710"/>
                  </a:cubicBezTo>
                  <a:cubicBezTo>
                    <a:pt x="6337300" y="868680"/>
                    <a:pt x="6311900" y="890270"/>
                    <a:pt x="6311900" y="890270"/>
                  </a:cubicBezTo>
                  <a:cubicBezTo>
                    <a:pt x="6311900" y="890270"/>
                    <a:pt x="6330950" y="869950"/>
                    <a:pt x="6329680" y="867410"/>
                  </a:cubicBezTo>
                  <a:cubicBezTo>
                    <a:pt x="6327139" y="864870"/>
                    <a:pt x="6290309" y="908050"/>
                    <a:pt x="6231889" y="925830"/>
                  </a:cubicBezTo>
                  <a:cubicBezTo>
                    <a:pt x="5942330" y="1013460"/>
                    <a:pt x="4149089" y="1029970"/>
                    <a:pt x="3482339" y="1092200"/>
                  </a:cubicBezTo>
                  <a:cubicBezTo>
                    <a:pt x="3100069" y="1127760"/>
                    <a:pt x="2688590" y="1135380"/>
                    <a:pt x="2581909" y="1205230"/>
                  </a:cubicBezTo>
                  <a:cubicBezTo>
                    <a:pt x="2548890" y="1225550"/>
                    <a:pt x="2553969" y="1270000"/>
                    <a:pt x="2536190" y="1277620"/>
                  </a:cubicBezTo>
                  <a:cubicBezTo>
                    <a:pt x="2524759" y="1283970"/>
                    <a:pt x="2506980" y="1277620"/>
                    <a:pt x="2495549" y="1270000"/>
                  </a:cubicBezTo>
                  <a:cubicBezTo>
                    <a:pt x="2484119" y="1263650"/>
                    <a:pt x="2472690" y="1249680"/>
                    <a:pt x="2468880" y="1236980"/>
                  </a:cubicBezTo>
                  <a:cubicBezTo>
                    <a:pt x="2465069" y="1225550"/>
                    <a:pt x="2465069" y="1207770"/>
                    <a:pt x="2471419" y="1195070"/>
                  </a:cubicBezTo>
                  <a:cubicBezTo>
                    <a:pt x="2479040" y="1181100"/>
                    <a:pt x="2487930" y="1173480"/>
                    <a:pt x="2514599" y="1160780"/>
                  </a:cubicBezTo>
                  <a:cubicBezTo>
                    <a:pt x="2644140" y="1103630"/>
                    <a:pt x="3308350" y="1010920"/>
                    <a:pt x="3757930" y="930910"/>
                  </a:cubicBezTo>
                  <a:cubicBezTo>
                    <a:pt x="4290059" y="836930"/>
                    <a:pt x="5064759" y="727710"/>
                    <a:pt x="5504180" y="636270"/>
                  </a:cubicBezTo>
                  <a:cubicBezTo>
                    <a:pt x="5772150" y="579120"/>
                    <a:pt x="6151880" y="499110"/>
                    <a:pt x="6149339" y="474980"/>
                  </a:cubicBezTo>
                  <a:cubicBezTo>
                    <a:pt x="6145530" y="450850"/>
                    <a:pt x="5751830" y="478790"/>
                    <a:pt x="5499100" y="488950"/>
                  </a:cubicBezTo>
                  <a:cubicBezTo>
                    <a:pt x="5140959" y="501650"/>
                    <a:pt x="4710430" y="523240"/>
                    <a:pt x="4207509" y="558800"/>
                  </a:cubicBezTo>
                  <a:cubicBezTo>
                    <a:pt x="3497580" y="608330"/>
                    <a:pt x="1644649" y="773430"/>
                    <a:pt x="1644649" y="775970"/>
                  </a:cubicBezTo>
                  <a:cubicBezTo>
                    <a:pt x="1644649" y="775970"/>
                    <a:pt x="1725930" y="765810"/>
                    <a:pt x="1788159" y="765810"/>
                  </a:cubicBezTo>
                  <a:cubicBezTo>
                    <a:pt x="1901190" y="765810"/>
                    <a:pt x="2077719" y="789940"/>
                    <a:pt x="2274569" y="798830"/>
                  </a:cubicBezTo>
                  <a:cubicBezTo>
                    <a:pt x="2571749" y="812800"/>
                    <a:pt x="3032759" y="822960"/>
                    <a:pt x="3403600" y="824230"/>
                  </a:cubicBezTo>
                  <a:cubicBezTo>
                    <a:pt x="3766820" y="824230"/>
                    <a:pt x="4141469" y="815340"/>
                    <a:pt x="4478019" y="803910"/>
                  </a:cubicBezTo>
                  <a:cubicBezTo>
                    <a:pt x="4776469" y="792480"/>
                    <a:pt x="5151119" y="789940"/>
                    <a:pt x="5322569" y="758190"/>
                  </a:cubicBezTo>
                  <a:cubicBezTo>
                    <a:pt x="5400039" y="744220"/>
                    <a:pt x="5443219" y="730250"/>
                    <a:pt x="5487669" y="706120"/>
                  </a:cubicBezTo>
                  <a:cubicBezTo>
                    <a:pt x="5524500" y="687070"/>
                    <a:pt x="5581650" y="647700"/>
                    <a:pt x="5576569" y="635000"/>
                  </a:cubicBezTo>
                  <a:cubicBezTo>
                    <a:pt x="5570219" y="614680"/>
                    <a:pt x="5441950" y="632460"/>
                    <a:pt x="5350509" y="638810"/>
                  </a:cubicBezTo>
                  <a:cubicBezTo>
                    <a:pt x="5208270" y="647700"/>
                    <a:pt x="5030469" y="669290"/>
                    <a:pt x="4806950" y="698500"/>
                  </a:cubicBezTo>
                  <a:cubicBezTo>
                    <a:pt x="4442459" y="744220"/>
                    <a:pt x="3801109" y="836930"/>
                    <a:pt x="3375659" y="901700"/>
                  </a:cubicBezTo>
                  <a:cubicBezTo>
                    <a:pt x="3032759" y="953770"/>
                    <a:pt x="2693669" y="1002030"/>
                    <a:pt x="2448559" y="1051560"/>
                  </a:cubicBezTo>
                  <a:cubicBezTo>
                    <a:pt x="2284730" y="1084580"/>
                    <a:pt x="2160269" y="1113790"/>
                    <a:pt x="2040890" y="1149350"/>
                  </a:cubicBezTo>
                  <a:cubicBezTo>
                    <a:pt x="1944369" y="1178560"/>
                    <a:pt x="1845310" y="1200150"/>
                    <a:pt x="1784350" y="1240790"/>
                  </a:cubicBezTo>
                  <a:cubicBezTo>
                    <a:pt x="1741169" y="1271270"/>
                    <a:pt x="1684019" y="1327150"/>
                    <a:pt x="1694180" y="1348740"/>
                  </a:cubicBezTo>
                  <a:cubicBezTo>
                    <a:pt x="1704340" y="1374140"/>
                    <a:pt x="1816100" y="1358900"/>
                    <a:pt x="1898650" y="1360170"/>
                  </a:cubicBezTo>
                  <a:cubicBezTo>
                    <a:pt x="2024380" y="1361440"/>
                    <a:pt x="2186940" y="1352550"/>
                    <a:pt x="2374900" y="1341120"/>
                  </a:cubicBezTo>
                  <a:cubicBezTo>
                    <a:pt x="2653030" y="1322070"/>
                    <a:pt x="2990850" y="1271270"/>
                    <a:pt x="3406139" y="1247140"/>
                  </a:cubicBezTo>
                  <a:cubicBezTo>
                    <a:pt x="4033520" y="1211580"/>
                    <a:pt x="5233669" y="1220470"/>
                    <a:pt x="5774689" y="1188720"/>
                  </a:cubicBezTo>
                  <a:cubicBezTo>
                    <a:pt x="6057900" y="1172210"/>
                    <a:pt x="6417309" y="1113790"/>
                    <a:pt x="6421120" y="1129030"/>
                  </a:cubicBezTo>
                  <a:cubicBezTo>
                    <a:pt x="6422389" y="1134110"/>
                    <a:pt x="6388100" y="1148080"/>
                    <a:pt x="6343650" y="1158240"/>
                  </a:cubicBezTo>
                  <a:cubicBezTo>
                    <a:pt x="6122670" y="1211580"/>
                    <a:pt x="4664709" y="1313180"/>
                    <a:pt x="4268470" y="1385570"/>
                  </a:cubicBezTo>
                  <a:cubicBezTo>
                    <a:pt x="4107180" y="1416050"/>
                    <a:pt x="3989070" y="1475740"/>
                    <a:pt x="3931920" y="1474470"/>
                  </a:cubicBezTo>
                  <a:cubicBezTo>
                    <a:pt x="3911600" y="1473200"/>
                    <a:pt x="3901440" y="1470660"/>
                    <a:pt x="3890009" y="1461770"/>
                  </a:cubicBezTo>
                  <a:cubicBezTo>
                    <a:pt x="3878580" y="1450340"/>
                    <a:pt x="3867150" y="1426210"/>
                    <a:pt x="3867150" y="1409700"/>
                  </a:cubicBezTo>
                  <a:cubicBezTo>
                    <a:pt x="3867150" y="1395730"/>
                    <a:pt x="3876040" y="1380490"/>
                    <a:pt x="3884930" y="1371600"/>
                  </a:cubicBezTo>
                  <a:cubicBezTo>
                    <a:pt x="3895090" y="1361440"/>
                    <a:pt x="3907790" y="1353820"/>
                    <a:pt x="3924300" y="1353820"/>
                  </a:cubicBezTo>
                  <a:cubicBezTo>
                    <a:pt x="3947159" y="1352550"/>
                    <a:pt x="3972559" y="1377950"/>
                    <a:pt x="4011930" y="1383030"/>
                  </a:cubicBezTo>
                  <a:cubicBezTo>
                    <a:pt x="4088130" y="1393190"/>
                    <a:pt x="4220209" y="1370330"/>
                    <a:pt x="4354830" y="1361440"/>
                  </a:cubicBezTo>
                  <a:cubicBezTo>
                    <a:pt x="4549140" y="1348740"/>
                    <a:pt x="4826000" y="1333500"/>
                    <a:pt x="5069840" y="1313180"/>
                  </a:cubicBezTo>
                  <a:cubicBezTo>
                    <a:pt x="5327650" y="1290320"/>
                    <a:pt x="5608320" y="1273810"/>
                    <a:pt x="5863590" y="1229360"/>
                  </a:cubicBezTo>
                  <a:cubicBezTo>
                    <a:pt x="6107430" y="1186180"/>
                    <a:pt x="6567170" y="1046480"/>
                    <a:pt x="6569710" y="1054100"/>
                  </a:cubicBezTo>
                  <a:cubicBezTo>
                    <a:pt x="6570980" y="1059180"/>
                    <a:pt x="6461760" y="1102360"/>
                    <a:pt x="6391909" y="1120140"/>
                  </a:cubicBezTo>
                  <a:cubicBezTo>
                    <a:pt x="6295390" y="1145540"/>
                    <a:pt x="6168390" y="1162050"/>
                    <a:pt x="6037580" y="1176020"/>
                  </a:cubicBezTo>
                  <a:cubicBezTo>
                    <a:pt x="5875020" y="1192530"/>
                    <a:pt x="5699759" y="1196340"/>
                    <a:pt x="5487670" y="1202690"/>
                  </a:cubicBezTo>
                  <a:cubicBezTo>
                    <a:pt x="5198109" y="1211580"/>
                    <a:pt x="4813300" y="1186180"/>
                    <a:pt x="4457700" y="1214120"/>
                  </a:cubicBezTo>
                  <a:cubicBezTo>
                    <a:pt x="4071620" y="1245870"/>
                    <a:pt x="3378200" y="1400810"/>
                    <a:pt x="3255010" y="1395730"/>
                  </a:cubicBezTo>
                  <a:cubicBezTo>
                    <a:pt x="3232150" y="1394460"/>
                    <a:pt x="3225800" y="1393190"/>
                    <a:pt x="3214370" y="1385570"/>
                  </a:cubicBezTo>
                  <a:cubicBezTo>
                    <a:pt x="3204210" y="1379220"/>
                    <a:pt x="3194050" y="1365250"/>
                    <a:pt x="3191510" y="1352550"/>
                  </a:cubicBezTo>
                  <a:cubicBezTo>
                    <a:pt x="3188970" y="1337310"/>
                    <a:pt x="3194050" y="1311910"/>
                    <a:pt x="3204210" y="1300480"/>
                  </a:cubicBezTo>
                  <a:cubicBezTo>
                    <a:pt x="3211830" y="1289050"/>
                    <a:pt x="3220720" y="1283970"/>
                    <a:pt x="3239770" y="1280160"/>
                  </a:cubicBezTo>
                  <a:cubicBezTo>
                    <a:pt x="3303270" y="1268730"/>
                    <a:pt x="3472180" y="1332230"/>
                    <a:pt x="3663950" y="1332230"/>
                  </a:cubicBezTo>
                  <a:cubicBezTo>
                    <a:pt x="4065270" y="1330960"/>
                    <a:pt x="5195570" y="1270000"/>
                    <a:pt x="5528310" y="1104900"/>
                  </a:cubicBezTo>
                  <a:cubicBezTo>
                    <a:pt x="5681980" y="1028700"/>
                    <a:pt x="5751830" y="835660"/>
                    <a:pt x="5805170" y="821690"/>
                  </a:cubicBezTo>
                  <a:cubicBezTo>
                    <a:pt x="5822950" y="816610"/>
                    <a:pt x="5834380" y="825500"/>
                    <a:pt x="5844540" y="833120"/>
                  </a:cubicBezTo>
                  <a:cubicBezTo>
                    <a:pt x="5855970" y="840740"/>
                    <a:pt x="5864860" y="855980"/>
                    <a:pt x="5867400" y="868680"/>
                  </a:cubicBezTo>
                  <a:cubicBezTo>
                    <a:pt x="5869940" y="881380"/>
                    <a:pt x="5867400" y="897890"/>
                    <a:pt x="5861050" y="909320"/>
                  </a:cubicBezTo>
                  <a:cubicBezTo>
                    <a:pt x="5852160" y="922020"/>
                    <a:pt x="5839460" y="932180"/>
                    <a:pt x="5814060" y="938530"/>
                  </a:cubicBezTo>
                  <a:cubicBezTo>
                    <a:pt x="5731510" y="957580"/>
                    <a:pt x="5471160" y="883920"/>
                    <a:pt x="5245100" y="881380"/>
                  </a:cubicBezTo>
                  <a:cubicBezTo>
                    <a:pt x="4912360" y="877570"/>
                    <a:pt x="4457700" y="930910"/>
                    <a:pt x="4010660" y="980440"/>
                  </a:cubicBezTo>
                  <a:cubicBezTo>
                    <a:pt x="3473450" y="1038860"/>
                    <a:pt x="2410460" y="1254760"/>
                    <a:pt x="2242820" y="1226820"/>
                  </a:cubicBezTo>
                  <a:cubicBezTo>
                    <a:pt x="2213610" y="1221740"/>
                    <a:pt x="2202180" y="1214120"/>
                    <a:pt x="2193290" y="1201420"/>
                  </a:cubicBezTo>
                  <a:cubicBezTo>
                    <a:pt x="2184400" y="1187450"/>
                    <a:pt x="2183130" y="1159510"/>
                    <a:pt x="2185670" y="1145540"/>
                  </a:cubicBezTo>
                  <a:cubicBezTo>
                    <a:pt x="2188210" y="1135380"/>
                    <a:pt x="2194560" y="1129030"/>
                    <a:pt x="2202180" y="1122680"/>
                  </a:cubicBezTo>
                  <a:cubicBezTo>
                    <a:pt x="2212340" y="1115060"/>
                    <a:pt x="2219960" y="1111250"/>
                    <a:pt x="2241550" y="1107440"/>
                  </a:cubicBezTo>
                  <a:cubicBezTo>
                    <a:pt x="2339340" y="1085850"/>
                    <a:pt x="2769870" y="1075690"/>
                    <a:pt x="3060700" y="1066800"/>
                  </a:cubicBezTo>
                  <a:cubicBezTo>
                    <a:pt x="3389630" y="1057910"/>
                    <a:pt x="3749040" y="1069340"/>
                    <a:pt x="4112260" y="1056640"/>
                  </a:cubicBezTo>
                  <a:cubicBezTo>
                    <a:pt x="4503420" y="1043940"/>
                    <a:pt x="4965700" y="1032510"/>
                    <a:pt x="5328920" y="984250"/>
                  </a:cubicBezTo>
                  <a:cubicBezTo>
                    <a:pt x="5629910" y="944880"/>
                    <a:pt x="6146800" y="842010"/>
                    <a:pt x="6145530" y="816610"/>
                  </a:cubicBezTo>
                  <a:cubicBezTo>
                    <a:pt x="6145530" y="807720"/>
                    <a:pt x="6082030" y="798830"/>
                    <a:pt x="6032500" y="802640"/>
                  </a:cubicBezTo>
                  <a:cubicBezTo>
                    <a:pt x="5932170" y="811530"/>
                    <a:pt x="5770880" y="877570"/>
                    <a:pt x="5588000" y="938530"/>
                  </a:cubicBezTo>
                  <a:cubicBezTo>
                    <a:pt x="5290820" y="1036320"/>
                    <a:pt x="4572000" y="1286510"/>
                    <a:pt x="4422140" y="1357630"/>
                  </a:cubicBezTo>
                  <a:cubicBezTo>
                    <a:pt x="4385310" y="1375410"/>
                    <a:pt x="4376420" y="1394460"/>
                    <a:pt x="4356100" y="1398270"/>
                  </a:cubicBezTo>
                  <a:cubicBezTo>
                    <a:pt x="4339590" y="1402080"/>
                    <a:pt x="4323080" y="1398270"/>
                    <a:pt x="4311650" y="1390650"/>
                  </a:cubicBezTo>
                  <a:cubicBezTo>
                    <a:pt x="4300220" y="1383030"/>
                    <a:pt x="4288790" y="1369060"/>
                    <a:pt x="4284980" y="1356360"/>
                  </a:cubicBezTo>
                  <a:cubicBezTo>
                    <a:pt x="4279900" y="1342390"/>
                    <a:pt x="4281170" y="1324610"/>
                    <a:pt x="4287520" y="1311910"/>
                  </a:cubicBezTo>
                  <a:cubicBezTo>
                    <a:pt x="4292600" y="1299210"/>
                    <a:pt x="4298950" y="1290320"/>
                    <a:pt x="4318000" y="1280160"/>
                  </a:cubicBezTo>
                  <a:cubicBezTo>
                    <a:pt x="4382770" y="1245870"/>
                    <a:pt x="4649470" y="1226820"/>
                    <a:pt x="4812030" y="1189990"/>
                  </a:cubicBezTo>
                  <a:cubicBezTo>
                    <a:pt x="4970780" y="1153160"/>
                    <a:pt x="5115560" y="1109980"/>
                    <a:pt x="5283200" y="1060450"/>
                  </a:cubicBezTo>
                  <a:cubicBezTo>
                    <a:pt x="5478780" y="1002030"/>
                    <a:pt x="5814060" y="843280"/>
                    <a:pt x="5914390" y="858520"/>
                  </a:cubicBezTo>
                  <a:cubicBezTo>
                    <a:pt x="5948680" y="863600"/>
                    <a:pt x="5969000" y="880110"/>
                    <a:pt x="5977890" y="901700"/>
                  </a:cubicBezTo>
                  <a:cubicBezTo>
                    <a:pt x="5990590" y="930910"/>
                    <a:pt x="5979160" y="998220"/>
                    <a:pt x="5960110" y="1026160"/>
                  </a:cubicBezTo>
                  <a:cubicBezTo>
                    <a:pt x="5942330" y="1051560"/>
                    <a:pt x="5908040" y="1059180"/>
                    <a:pt x="5877560" y="1073150"/>
                  </a:cubicBezTo>
                  <a:cubicBezTo>
                    <a:pt x="5842000" y="1087120"/>
                    <a:pt x="5815330" y="1099820"/>
                    <a:pt x="5758180" y="1108710"/>
                  </a:cubicBezTo>
                  <a:cubicBezTo>
                    <a:pt x="5624830" y="1129030"/>
                    <a:pt x="5313680" y="1113790"/>
                    <a:pt x="5071110" y="1121410"/>
                  </a:cubicBezTo>
                  <a:cubicBezTo>
                    <a:pt x="4798060" y="1131570"/>
                    <a:pt x="4559300" y="1155700"/>
                    <a:pt x="4201160" y="1164590"/>
                  </a:cubicBezTo>
                  <a:cubicBezTo>
                    <a:pt x="3628390" y="1179830"/>
                    <a:pt x="2569210" y="1160780"/>
                    <a:pt x="1964690" y="1173480"/>
                  </a:cubicBezTo>
                  <a:cubicBezTo>
                    <a:pt x="1553210" y="1182370"/>
                    <a:pt x="1238250" y="1191260"/>
                    <a:pt x="925830" y="1214120"/>
                  </a:cubicBezTo>
                  <a:cubicBezTo>
                    <a:pt x="666750" y="1233170"/>
                    <a:pt x="370840" y="1254760"/>
                    <a:pt x="218440" y="1290320"/>
                  </a:cubicBezTo>
                  <a:cubicBezTo>
                    <a:pt x="142240" y="1308100"/>
                    <a:pt x="90170" y="1357630"/>
                    <a:pt x="52070" y="1352550"/>
                  </a:cubicBezTo>
                  <a:cubicBezTo>
                    <a:pt x="31750" y="1348740"/>
                    <a:pt x="13970" y="1334770"/>
                    <a:pt x="6350" y="1319530"/>
                  </a:cubicBezTo>
                  <a:cubicBezTo>
                    <a:pt x="0" y="1305560"/>
                    <a:pt x="0" y="1278890"/>
                    <a:pt x="7620" y="1263650"/>
                  </a:cubicBezTo>
                  <a:cubicBezTo>
                    <a:pt x="15240" y="1249680"/>
                    <a:pt x="31750" y="1238250"/>
                    <a:pt x="53340" y="1233170"/>
                  </a:cubicBezTo>
                  <a:cubicBezTo>
                    <a:pt x="96520" y="1224280"/>
                    <a:pt x="175260" y="1261110"/>
                    <a:pt x="254000" y="1270000"/>
                  </a:cubicBezTo>
                  <a:cubicBezTo>
                    <a:pt x="365760" y="1281430"/>
                    <a:pt x="500380" y="1281430"/>
                    <a:pt x="662940" y="1281430"/>
                  </a:cubicBezTo>
                  <a:cubicBezTo>
                    <a:pt x="902970" y="1282700"/>
                    <a:pt x="1216660" y="1278890"/>
                    <a:pt x="1554480" y="1266190"/>
                  </a:cubicBezTo>
                  <a:cubicBezTo>
                    <a:pt x="1998980" y="1249680"/>
                    <a:pt x="2548890" y="1225550"/>
                    <a:pt x="3101340" y="1177290"/>
                  </a:cubicBezTo>
                  <a:cubicBezTo>
                    <a:pt x="3741420" y="1120140"/>
                    <a:pt x="4657090" y="1009650"/>
                    <a:pt x="5168900" y="932180"/>
                  </a:cubicBezTo>
                  <a:cubicBezTo>
                    <a:pt x="5474970" y="886460"/>
                    <a:pt x="5883910" y="858520"/>
                    <a:pt x="5896610" y="800100"/>
                  </a:cubicBezTo>
                  <a:cubicBezTo>
                    <a:pt x="5902960" y="770890"/>
                    <a:pt x="5795010" y="726440"/>
                    <a:pt x="5750560" y="703580"/>
                  </a:cubicBezTo>
                  <a:cubicBezTo>
                    <a:pt x="5716270" y="685800"/>
                    <a:pt x="5697220" y="678180"/>
                    <a:pt x="5654040" y="664210"/>
                  </a:cubicBezTo>
                  <a:cubicBezTo>
                    <a:pt x="5577840" y="640080"/>
                    <a:pt x="5419090" y="595630"/>
                    <a:pt x="5322570" y="584200"/>
                  </a:cubicBezTo>
                  <a:cubicBezTo>
                    <a:pt x="5251450" y="575310"/>
                    <a:pt x="5203190" y="577850"/>
                    <a:pt x="5133340" y="582930"/>
                  </a:cubicBezTo>
                  <a:cubicBezTo>
                    <a:pt x="5041900" y="589280"/>
                    <a:pt x="4941570" y="601980"/>
                    <a:pt x="4822190" y="628650"/>
                  </a:cubicBezTo>
                  <a:cubicBezTo>
                    <a:pt x="4654550" y="666750"/>
                    <a:pt x="4434840" y="732790"/>
                    <a:pt x="4225290" y="808990"/>
                  </a:cubicBezTo>
                  <a:cubicBezTo>
                    <a:pt x="3981450" y="897890"/>
                    <a:pt x="3674110" y="1024890"/>
                    <a:pt x="3449320" y="1139190"/>
                  </a:cubicBezTo>
                  <a:cubicBezTo>
                    <a:pt x="3265170" y="1231900"/>
                    <a:pt x="3040380" y="1418590"/>
                    <a:pt x="2966720" y="1427480"/>
                  </a:cubicBezTo>
                  <a:cubicBezTo>
                    <a:pt x="2946400" y="1430020"/>
                    <a:pt x="2936240" y="1422400"/>
                    <a:pt x="2926080" y="1414780"/>
                  </a:cubicBezTo>
                  <a:cubicBezTo>
                    <a:pt x="2914650" y="1405890"/>
                    <a:pt x="2905760" y="1390650"/>
                    <a:pt x="2903220" y="1376680"/>
                  </a:cubicBezTo>
                  <a:cubicBezTo>
                    <a:pt x="2900680" y="1363980"/>
                    <a:pt x="2904490" y="1346200"/>
                    <a:pt x="2910840" y="1333500"/>
                  </a:cubicBezTo>
                  <a:cubicBezTo>
                    <a:pt x="2918460" y="1322070"/>
                    <a:pt x="2928620" y="1313180"/>
                    <a:pt x="2945130" y="1306830"/>
                  </a:cubicBezTo>
                  <a:cubicBezTo>
                    <a:pt x="2983230" y="1295400"/>
                    <a:pt x="3055620" y="1314450"/>
                    <a:pt x="3139440" y="1311910"/>
                  </a:cubicBezTo>
                  <a:cubicBezTo>
                    <a:pt x="3290570" y="1308100"/>
                    <a:pt x="3586480" y="1286510"/>
                    <a:pt x="3782060" y="1259840"/>
                  </a:cubicBezTo>
                  <a:cubicBezTo>
                    <a:pt x="3947160" y="1236980"/>
                    <a:pt x="4086860" y="1210310"/>
                    <a:pt x="4235450" y="1173480"/>
                  </a:cubicBezTo>
                  <a:cubicBezTo>
                    <a:pt x="4382770" y="1136650"/>
                    <a:pt x="4536440" y="1087120"/>
                    <a:pt x="4672330" y="1037590"/>
                  </a:cubicBezTo>
                  <a:cubicBezTo>
                    <a:pt x="4795520" y="991870"/>
                    <a:pt x="4911090" y="944880"/>
                    <a:pt x="5016500" y="887730"/>
                  </a:cubicBezTo>
                  <a:cubicBezTo>
                    <a:pt x="5114290" y="835660"/>
                    <a:pt x="5205730" y="774700"/>
                    <a:pt x="5283200" y="712470"/>
                  </a:cubicBezTo>
                  <a:cubicBezTo>
                    <a:pt x="5353050" y="656590"/>
                    <a:pt x="5417820" y="590550"/>
                    <a:pt x="5464810" y="534670"/>
                  </a:cubicBezTo>
                  <a:cubicBezTo>
                    <a:pt x="5500370" y="494030"/>
                    <a:pt x="5521960" y="458470"/>
                    <a:pt x="5546090" y="417830"/>
                  </a:cubicBezTo>
                  <a:cubicBezTo>
                    <a:pt x="5571490" y="374650"/>
                    <a:pt x="5589270" y="289560"/>
                    <a:pt x="5610860" y="280670"/>
                  </a:cubicBezTo>
                  <a:cubicBezTo>
                    <a:pt x="5619750" y="276860"/>
                    <a:pt x="5631180" y="284480"/>
                    <a:pt x="5638800" y="290830"/>
                  </a:cubicBezTo>
                  <a:cubicBezTo>
                    <a:pt x="5648960" y="298450"/>
                    <a:pt x="5661660" y="313690"/>
                    <a:pt x="5665470" y="326390"/>
                  </a:cubicBezTo>
                  <a:cubicBezTo>
                    <a:pt x="5669280" y="340360"/>
                    <a:pt x="5666740" y="358140"/>
                    <a:pt x="5660390" y="370840"/>
                  </a:cubicBezTo>
                  <a:cubicBezTo>
                    <a:pt x="5654040" y="383540"/>
                    <a:pt x="5643880" y="394970"/>
                    <a:pt x="5628640" y="401320"/>
                  </a:cubicBezTo>
                  <a:cubicBezTo>
                    <a:pt x="5600700" y="411480"/>
                    <a:pt x="5553710" y="388620"/>
                    <a:pt x="5496560" y="396240"/>
                  </a:cubicBezTo>
                  <a:cubicBezTo>
                    <a:pt x="5377180" y="411480"/>
                    <a:pt x="5214620" y="478790"/>
                    <a:pt x="4964430" y="560070"/>
                  </a:cubicBezTo>
                  <a:cubicBezTo>
                    <a:pt x="4361180" y="754380"/>
                    <a:pt x="2236470" y="1515110"/>
                    <a:pt x="1884680" y="1595120"/>
                  </a:cubicBezTo>
                  <a:cubicBezTo>
                    <a:pt x="1814830" y="1611630"/>
                    <a:pt x="1781810" y="1615440"/>
                    <a:pt x="1755140" y="1611630"/>
                  </a:cubicBezTo>
                  <a:cubicBezTo>
                    <a:pt x="1742440" y="1609090"/>
                    <a:pt x="1736090" y="1606550"/>
                    <a:pt x="1728470" y="1598930"/>
                  </a:cubicBezTo>
                  <a:cubicBezTo>
                    <a:pt x="1718310" y="1591310"/>
                    <a:pt x="1708150" y="1573530"/>
                    <a:pt x="1705610" y="1562100"/>
                  </a:cubicBezTo>
                  <a:cubicBezTo>
                    <a:pt x="1703070" y="1551940"/>
                    <a:pt x="1703070" y="1541780"/>
                    <a:pt x="1706880" y="1532890"/>
                  </a:cubicBezTo>
                  <a:cubicBezTo>
                    <a:pt x="1711960" y="1520190"/>
                    <a:pt x="1719580" y="1510030"/>
                    <a:pt x="1734820" y="1497330"/>
                  </a:cubicBezTo>
                  <a:cubicBezTo>
                    <a:pt x="1760220" y="1475740"/>
                    <a:pt x="1819910" y="1457960"/>
                    <a:pt x="1864360" y="1430020"/>
                  </a:cubicBezTo>
                  <a:cubicBezTo>
                    <a:pt x="1916430" y="1394460"/>
                    <a:pt x="1967230" y="1341120"/>
                    <a:pt x="2025650" y="1300480"/>
                  </a:cubicBezTo>
                  <a:cubicBezTo>
                    <a:pt x="2089150" y="1254760"/>
                    <a:pt x="2157730" y="1212850"/>
                    <a:pt x="2231390" y="1170940"/>
                  </a:cubicBezTo>
                  <a:cubicBezTo>
                    <a:pt x="2313940" y="1123950"/>
                    <a:pt x="2402840" y="1074420"/>
                    <a:pt x="2500630" y="1031240"/>
                  </a:cubicBezTo>
                  <a:cubicBezTo>
                    <a:pt x="2611120" y="984250"/>
                    <a:pt x="2721610" y="942340"/>
                    <a:pt x="2861310" y="901700"/>
                  </a:cubicBezTo>
                  <a:cubicBezTo>
                    <a:pt x="3046730" y="847090"/>
                    <a:pt x="3279140" y="787400"/>
                    <a:pt x="3521710" y="748030"/>
                  </a:cubicBezTo>
                  <a:cubicBezTo>
                    <a:pt x="3810000" y="702310"/>
                    <a:pt x="4161790" y="666750"/>
                    <a:pt x="4480560" y="659130"/>
                  </a:cubicBezTo>
                  <a:cubicBezTo>
                    <a:pt x="4799330" y="650240"/>
                    <a:pt x="5171440" y="648970"/>
                    <a:pt x="5433060" y="701040"/>
                  </a:cubicBezTo>
                  <a:cubicBezTo>
                    <a:pt x="5628640" y="739140"/>
                    <a:pt x="5817870" y="802640"/>
                    <a:pt x="5927090" y="876300"/>
                  </a:cubicBezTo>
                  <a:cubicBezTo>
                    <a:pt x="5996940" y="924560"/>
                    <a:pt x="6045200" y="986790"/>
                    <a:pt x="6068060" y="1041400"/>
                  </a:cubicBezTo>
                  <a:cubicBezTo>
                    <a:pt x="6084570" y="1080770"/>
                    <a:pt x="6087110" y="1125220"/>
                    <a:pt x="6078220" y="1159510"/>
                  </a:cubicBezTo>
                  <a:cubicBezTo>
                    <a:pt x="6069330" y="1192530"/>
                    <a:pt x="6046470" y="1224280"/>
                    <a:pt x="6019800" y="1245870"/>
                  </a:cubicBezTo>
                  <a:cubicBezTo>
                    <a:pt x="5993130" y="1268730"/>
                    <a:pt x="5970270" y="1278890"/>
                    <a:pt x="5915660" y="1287780"/>
                  </a:cubicBezTo>
                  <a:cubicBezTo>
                    <a:pt x="5750560" y="1315720"/>
                    <a:pt x="5226050" y="1264920"/>
                    <a:pt x="4890770" y="1245870"/>
                  </a:cubicBezTo>
                  <a:cubicBezTo>
                    <a:pt x="4568190" y="1226820"/>
                    <a:pt x="4138930" y="1184910"/>
                    <a:pt x="3940810" y="1176020"/>
                  </a:cubicBezTo>
                  <a:cubicBezTo>
                    <a:pt x="3849370" y="1173480"/>
                    <a:pt x="3742690" y="1178560"/>
                    <a:pt x="3742690" y="1174750"/>
                  </a:cubicBezTo>
                  <a:cubicBezTo>
                    <a:pt x="3742690" y="1170940"/>
                    <a:pt x="3859530" y="1164590"/>
                    <a:pt x="3935730" y="1153160"/>
                  </a:cubicBezTo>
                  <a:cubicBezTo>
                    <a:pt x="4044950" y="1136650"/>
                    <a:pt x="4185920" y="1099820"/>
                    <a:pt x="4334510" y="1074420"/>
                  </a:cubicBezTo>
                  <a:cubicBezTo>
                    <a:pt x="4519930" y="1041400"/>
                    <a:pt x="4748530" y="998220"/>
                    <a:pt x="4963160" y="976630"/>
                  </a:cubicBezTo>
                  <a:cubicBezTo>
                    <a:pt x="5186680" y="953770"/>
                    <a:pt x="5453380" y="947420"/>
                    <a:pt x="5650230" y="944880"/>
                  </a:cubicBezTo>
                  <a:cubicBezTo>
                    <a:pt x="5800090" y="942340"/>
                    <a:pt x="6042660" y="956310"/>
                    <a:pt x="6042660" y="951230"/>
                  </a:cubicBezTo>
                  <a:cubicBezTo>
                    <a:pt x="6043930" y="947420"/>
                    <a:pt x="5953760" y="937260"/>
                    <a:pt x="5894070" y="933450"/>
                  </a:cubicBezTo>
                  <a:cubicBezTo>
                    <a:pt x="5808980" y="928370"/>
                    <a:pt x="5693410" y="922020"/>
                    <a:pt x="5575300" y="928370"/>
                  </a:cubicBezTo>
                  <a:cubicBezTo>
                    <a:pt x="5426710" y="937260"/>
                    <a:pt x="5259070" y="965200"/>
                    <a:pt x="5074920" y="993140"/>
                  </a:cubicBezTo>
                  <a:cubicBezTo>
                    <a:pt x="4843780" y="1027430"/>
                    <a:pt x="4570730" y="1075690"/>
                    <a:pt x="4296410" y="1125220"/>
                  </a:cubicBezTo>
                  <a:cubicBezTo>
                    <a:pt x="3989070" y="1181100"/>
                    <a:pt x="3625850" y="1245870"/>
                    <a:pt x="3315970" y="1315720"/>
                  </a:cubicBezTo>
                  <a:cubicBezTo>
                    <a:pt x="3035300" y="1377950"/>
                    <a:pt x="2778760" y="1440180"/>
                    <a:pt x="2518410" y="1517650"/>
                  </a:cubicBezTo>
                  <a:cubicBezTo>
                    <a:pt x="2263140" y="1593850"/>
                    <a:pt x="1864360" y="1774190"/>
                    <a:pt x="1769110" y="1774190"/>
                  </a:cubicBezTo>
                  <a:cubicBezTo>
                    <a:pt x="1747520" y="1775460"/>
                    <a:pt x="1738630" y="1769110"/>
                    <a:pt x="1728470" y="1761490"/>
                  </a:cubicBezTo>
                  <a:cubicBezTo>
                    <a:pt x="1719580" y="1756410"/>
                    <a:pt x="1713230" y="1748790"/>
                    <a:pt x="1710690" y="1738630"/>
                  </a:cubicBezTo>
                  <a:cubicBezTo>
                    <a:pt x="1706880" y="1724660"/>
                    <a:pt x="1704340" y="1696720"/>
                    <a:pt x="1714500" y="1682750"/>
                  </a:cubicBezTo>
                  <a:cubicBezTo>
                    <a:pt x="1724660" y="1666240"/>
                    <a:pt x="1741170" y="1661160"/>
                    <a:pt x="1775460" y="1652270"/>
                  </a:cubicBezTo>
                  <a:cubicBezTo>
                    <a:pt x="1898650" y="1619250"/>
                    <a:pt x="2367280" y="1612900"/>
                    <a:pt x="2677160" y="1598930"/>
                  </a:cubicBezTo>
                  <a:cubicBezTo>
                    <a:pt x="3008630" y="1583690"/>
                    <a:pt x="3321050" y="1584960"/>
                    <a:pt x="3704590" y="1568450"/>
                  </a:cubicBezTo>
                  <a:cubicBezTo>
                    <a:pt x="4196080" y="1549400"/>
                    <a:pt x="4933950" y="1518920"/>
                    <a:pt x="5382260" y="1480820"/>
                  </a:cubicBezTo>
                  <a:cubicBezTo>
                    <a:pt x="5681980" y="1454150"/>
                    <a:pt x="6043930" y="1370330"/>
                    <a:pt x="6134100" y="1389380"/>
                  </a:cubicBezTo>
                  <a:cubicBezTo>
                    <a:pt x="6155690" y="1393190"/>
                    <a:pt x="6162040" y="1400810"/>
                    <a:pt x="6170930" y="1410970"/>
                  </a:cubicBezTo>
                  <a:cubicBezTo>
                    <a:pt x="6178550" y="1422400"/>
                    <a:pt x="6183630" y="1440180"/>
                    <a:pt x="6183630" y="1452880"/>
                  </a:cubicBezTo>
                  <a:cubicBezTo>
                    <a:pt x="6183630" y="1463040"/>
                    <a:pt x="6181090" y="1471930"/>
                    <a:pt x="6174740" y="1479550"/>
                  </a:cubicBezTo>
                  <a:cubicBezTo>
                    <a:pt x="6168390" y="1489710"/>
                    <a:pt x="6158230" y="1502410"/>
                    <a:pt x="6141720" y="1506220"/>
                  </a:cubicBezTo>
                  <a:cubicBezTo>
                    <a:pt x="6107430" y="1515110"/>
                    <a:pt x="6032500" y="1488440"/>
                    <a:pt x="5970270" y="1473200"/>
                  </a:cubicBezTo>
                  <a:cubicBezTo>
                    <a:pt x="5895340" y="1455420"/>
                    <a:pt x="5821680" y="1424940"/>
                    <a:pt x="5723890" y="1399540"/>
                  </a:cubicBezTo>
                  <a:cubicBezTo>
                    <a:pt x="5588000" y="1365250"/>
                    <a:pt x="5449570" y="1341120"/>
                    <a:pt x="5227320" y="1297940"/>
                  </a:cubicBezTo>
                  <a:cubicBezTo>
                    <a:pt x="4780280" y="1210310"/>
                    <a:pt x="3707130" y="988060"/>
                    <a:pt x="3197860" y="923290"/>
                  </a:cubicBezTo>
                  <a:cubicBezTo>
                    <a:pt x="2894330" y="885190"/>
                    <a:pt x="2470150" y="849630"/>
                    <a:pt x="2466340" y="872490"/>
                  </a:cubicBezTo>
                  <a:cubicBezTo>
                    <a:pt x="2462530" y="895350"/>
                    <a:pt x="2960370" y="1013460"/>
                    <a:pt x="3161030" y="1060450"/>
                  </a:cubicBezTo>
                  <a:cubicBezTo>
                    <a:pt x="3313430" y="1096010"/>
                    <a:pt x="3417570" y="1115060"/>
                    <a:pt x="3563620" y="1137920"/>
                  </a:cubicBezTo>
                  <a:cubicBezTo>
                    <a:pt x="3736340" y="1165860"/>
                    <a:pt x="3930650" y="1196340"/>
                    <a:pt x="4128770" y="1210310"/>
                  </a:cubicBezTo>
                  <a:cubicBezTo>
                    <a:pt x="4348480" y="1225550"/>
                    <a:pt x="4566920" y="1230630"/>
                    <a:pt x="4824730" y="1217930"/>
                  </a:cubicBezTo>
                  <a:cubicBezTo>
                    <a:pt x="5153660" y="1203960"/>
                    <a:pt x="5821680" y="1057910"/>
                    <a:pt x="5938520" y="1102360"/>
                  </a:cubicBezTo>
                  <a:cubicBezTo>
                    <a:pt x="5966460" y="1113790"/>
                    <a:pt x="5975350" y="1130300"/>
                    <a:pt x="5980430" y="1148080"/>
                  </a:cubicBezTo>
                  <a:cubicBezTo>
                    <a:pt x="5984240" y="1165860"/>
                    <a:pt x="5975350" y="1189990"/>
                    <a:pt x="5966460" y="1207770"/>
                  </a:cubicBezTo>
                  <a:cubicBezTo>
                    <a:pt x="5958840" y="1223010"/>
                    <a:pt x="5947410" y="1235710"/>
                    <a:pt x="5932170" y="1249680"/>
                  </a:cubicBezTo>
                  <a:cubicBezTo>
                    <a:pt x="5915660" y="1264920"/>
                    <a:pt x="5891530" y="1278890"/>
                    <a:pt x="5867400" y="1291590"/>
                  </a:cubicBezTo>
                  <a:cubicBezTo>
                    <a:pt x="5842000" y="1305560"/>
                    <a:pt x="5820410" y="1315720"/>
                    <a:pt x="5784850" y="1325880"/>
                  </a:cubicBezTo>
                  <a:cubicBezTo>
                    <a:pt x="5721350" y="1346200"/>
                    <a:pt x="5599430" y="1371600"/>
                    <a:pt x="5518150" y="1380490"/>
                  </a:cubicBezTo>
                  <a:cubicBezTo>
                    <a:pt x="5449570" y="1388110"/>
                    <a:pt x="5393690" y="1388110"/>
                    <a:pt x="5327650" y="1386840"/>
                  </a:cubicBezTo>
                  <a:cubicBezTo>
                    <a:pt x="5256530" y="1384300"/>
                    <a:pt x="5201920" y="1376680"/>
                    <a:pt x="5105400" y="1365250"/>
                  </a:cubicBezTo>
                  <a:cubicBezTo>
                    <a:pt x="4927600" y="1342390"/>
                    <a:pt x="4577080" y="1287780"/>
                    <a:pt x="4344670" y="1244600"/>
                  </a:cubicBezTo>
                  <a:cubicBezTo>
                    <a:pt x="4149090" y="1209040"/>
                    <a:pt x="3980180" y="1173480"/>
                    <a:pt x="3804920" y="1131570"/>
                  </a:cubicBezTo>
                  <a:cubicBezTo>
                    <a:pt x="3633470" y="1092200"/>
                    <a:pt x="3442970" y="1047750"/>
                    <a:pt x="3304540" y="1000760"/>
                  </a:cubicBezTo>
                  <a:cubicBezTo>
                    <a:pt x="3202940" y="966470"/>
                    <a:pt x="3103880" y="942340"/>
                    <a:pt x="3044190" y="890270"/>
                  </a:cubicBezTo>
                  <a:cubicBezTo>
                    <a:pt x="2998470" y="849630"/>
                    <a:pt x="2946400" y="774700"/>
                    <a:pt x="2957830" y="741680"/>
                  </a:cubicBezTo>
                  <a:cubicBezTo>
                    <a:pt x="2967990" y="713740"/>
                    <a:pt x="3023870" y="701040"/>
                    <a:pt x="3078480" y="695960"/>
                  </a:cubicBezTo>
                  <a:cubicBezTo>
                    <a:pt x="3180080" y="687070"/>
                    <a:pt x="3390900" y="745490"/>
                    <a:pt x="3533140" y="779780"/>
                  </a:cubicBezTo>
                  <a:cubicBezTo>
                    <a:pt x="3661410" y="810260"/>
                    <a:pt x="3765550" y="844550"/>
                    <a:pt x="3893820" y="887730"/>
                  </a:cubicBezTo>
                  <a:cubicBezTo>
                    <a:pt x="4046220" y="938530"/>
                    <a:pt x="4248150" y="1026160"/>
                    <a:pt x="4387850" y="1073150"/>
                  </a:cubicBezTo>
                  <a:cubicBezTo>
                    <a:pt x="4488180" y="1106170"/>
                    <a:pt x="4572000" y="1134110"/>
                    <a:pt x="4652010" y="1150620"/>
                  </a:cubicBezTo>
                  <a:cubicBezTo>
                    <a:pt x="4716780" y="1163320"/>
                    <a:pt x="4794250" y="1153160"/>
                    <a:pt x="4832350" y="1169670"/>
                  </a:cubicBezTo>
                  <a:cubicBezTo>
                    <a:pt x="4852670" y="1178560"/>
                    <a:pt x="4867910" y="1189990"/>
                    <a:pt x="4874260" y="1205230"/>
                  </a:cubicBezTo>
                  <a:cubicBezTo>
                    <a:pt x="4880610" y="1220470"/>
                    <a:pt x="4878070" y="1247140"/>
                    <a:pt x="4869180" y="1259840"/>
                  </a:cubicBezTo>
                  <a:cubicBezTo>
                    <a:pt x="4860290" y="1273810"/>
                    <a:pt x="4841240" y="1285240"/>
                    <a:pt x="4820920" y="1287780"/>
                  </a:cubicBezTo>
                  <a:cubicBezTo>
                    <a:pt x="4790440" y="1291590"/>
                    <a:pt x="4754880" y="1262380"/>
                    <a:pt x="4700270" y="1257300"/>
                  </a:cubicBezTo>
                  <a:cubicBezTo>
                    <a:pt x="4591050" y="1245870"/>
                    <a:pt x="4348480" y="1264920"/>
                    <a:pt x="4206240" y="1273810"/>
                  </a:cubicBezTo>
                  <a:cubicBezTo>
                    <a:pt x="4097020" y="1281430"/>
                    <a:pt x="4019550" y="1287780"/>
                    <a:pt x="3917950" y="1300480"/>
                  </a:cubicBezTo>
                  <a:cubicBezTo>
                    <a:pt x="3802380" y="1315720"/>
                    <a:pt x="3696970" y="1330960"/>
                    <a:pt x="3550920" y="1363980"/>
                  </a:cubicBezTo>
                  <a:cubicBezTo>
                    <a:pt x="3332480" y="1413510"/>
                    <a:pt x="2919730" y="1562100"/>
                    <a:pt x="2738120" y="1593850"/>
                  </a:cubicBezTo>
                  <a:cubicBezTo>
                    <a:pt x="2649220" y="1607820"/>
                    <a:pt x="2536190" y="1604010"/>
                    <a:pt x="2536190" y="1606550"/>
                  </a:cubicBezTo>
                  <a:cubicBezTo>
                    <a:pt x="2536190" y="1609090"/>
                    <a:pt x="2660650" y="1611630"/>
                    <a:pt x="2747010" y="1606550"/>
                  </a:cubicBezTo>
                  <a:cubicBezTo>
                    <a:pt x="2889250" y="1598930"/>
                    <a:pt x="3124200" y="1569720"/>
                    <a:pt x="3308350" y="1539240"/>
                  </a:cubicBezTo>
                  <a:cubicBezTo>
                    <a:pt x="3488690" y="1510030"/>
                    <a:pt x="3658870" y="1470660"/>
                    <a:pt x="3841750" y="1427480"/>
                  </a:cubicBezTo>
                  <a:cubicBezTo>
                    <a:pt x="4038600" y="1380490"/>
                    <a:pt x="4257040" y="1308100"/>
                    <a:pt x="4452620" y="1263650"/>
                  </a:cubicBezTo>
                  <a:cubicBezTo>
                    <a:pt x="4629150" y="1223010"/>
                    <a:pt x="4810760" y="1189990"/>
                    <a:pt x="4960620" y="1164590"/>
                  </a:cubicBezTo>
                  <a:cubicBezTo>
                    <a:pt x="5078730" y="1144270"/>
                    <a:pt x="5175250" y="1131570"/>
                    <a:pt x="5276850" y="1120140"/>
                  </a:cubicBezTo>
                  <a:cubicBezTo>
                    <a:pt x="5368290" y="1108710"/>
                    <a:pt x="5504180" y="1085850"/>
                    <a:pt x="5543550" y="1097280"/>
                  </a:cubicBezTo>
                  <a:cubicBezTo>
                    <a:pt x="5556250" y="1101090"/>
                    <a:pt x="5560060" y="1106170"/>
                    <a:pt x="5566410" y="1113790"/>
                  </a:cubicBezTo>
                  <a:cubicBezTo>
                    <a:pt x="5572760" y="1123950"/>
                    <a:pt x="5580380" y="1140460"/>
                    <a:pt x="5579110" y="1154430"/>
                  </a:cubicBezTo>
                  <a:cubicBezTo>
                    <a:pt x="5577840" y="1169670"/>
                    <a:pt x="5563870" y="1192530"/>
                    <a:pt x="5551170" y="1201420"/>
                  </a:cubicBezTo>
                  <a:cubicBezTo>
                    <a:pt x="5541010" y="1210310"/>
                    <a:pt x="5530850" y="1209040"/>
                    <a:pt x="5510530" y="1210310"/>
                  </a:cubicBezTo>
                  <a:cubicBezTo>
                    <a:pt x="5448300" y="1211580"/>
                    <a:pt x="5269230" y="1170940"/>
                    <a:pt x="5142230" y="1158240"/>
                  </a:cubicBezTo>
                  <a:cubicBezTo>
                    <a:pt x="5007610" y="1144270"/>
                    <a:pt x="4878070" y="1135380"/>
                    <a:pt x="4724400" y="1130300"/>
                  </a:cubicBezTo>
                  <a:cubicBezTo>
                    <a:pt x="4537710" y="1125220"/>
                    <a:pt x="4319270" y="1121410"/>
                    <a:pt x="4099560" y="1134110"/>
                  </a:cubicBezTo>
                  <a:cubicBezTo>
                    <a:pt x="3851910" y="1148080"/>
                    <a:pt x="3566160" y="1178560"/>
                    <a:pt x="3310890" y="1221740"/>
                  </a:cubicBezTo>
                  <a:cubicBezTo>
                    <a:pt x="3065780" y="1263650"/>
                    <a:pt x="2806700" y="1322070"/>
                    <a:pt x="2597150" y="1389380"/>
                  </a:cubicBezTo>
                  <a:cubicBezTo>
                    <a:pt x="2425700" y="1443990"/>
                    <a:pt x="2288540" y="1503680"/>
                    <a:pt x="2138680" y="1577340"/>
                  </a:cubicBezTo>
                  <a:cubicBezTo>
                    <a:pt x="1983740" y="1651000"/>
                    <a:pt x="1771650" y="1764030"/>
                    <a:pt x="1685290" y="1832610"/>
                  </a:cubicBezTo>
                  <a:cubicBezTo>
                    <a:pt x="1644650" y="1864360"/>
                    <a:pt x="1628140" y="1910080"/>
                    <a:pt x="1606550" y="1916430"/>
                  </a:cubicBezTo>
                  <a:cubicBezTo>
                    <a:pt x="1595120" y="1920240"/>
                    <a:pt x="1584960" y="1912620"/>
                    <a:pt x="1577340" y="1908810"/>
                  </a:cubicBezTo>
                  <a:cubicBezTo>
                    <a:pt x="1568450" y="1903730"/>
                    <a:pt x="1559560" y="1896110"/>
                    <a:pt x="1554480" y="1887220"/>
                  </a:cubicBezTo>
                  <a:cubicBezTo>
                    <a:pt x="1548130" y="1875790"/>
                    <a:pt x="1543050" y="1856740"/>
                    <a:pt x="1544320" y="1842770"/>
                  </a:cubicBezTo>
                  <a:cubicBezTo>
                    <a:pt x="1546860" y="1828800"/>
                    <a:pt x="1557020" y="1812290"/>
                    <a:pt x="1567180" y="1803400"/>
                  </a:cubicBezTo>
                  <a:cubicBezTo>
                    <a:pt x="1574800" y="1795780"/>
                    <a:pt x="1581150" y="1791970"/>
                    <a:pt x="1595120" y="1790700"/>
                  </a:cubicBezTo>
                  <a:cubicBezTo>
                    <a:pt x="1629410" y="1784350"/>
                    <a:pt x="1710690" y="1807210"/>
                    <a:pt x="1790700" y="1813560"/>
                  </a:cubicBezTo>
                  <a:cubicBezTo>
                    <a:pt x="1916430" y="1822450"/>
                    <a:pt x="2101850" y="1832610"/>
                    <a:pt x="2272030" y="1826260"/>
                  </a:cubicBezTo>
                  <a:cubicBezTo>
                    <a:pt x="2463800" y="1819910"/>
                    <a:pt x="2654300" y="1803400"/>
                    <a:pt x="2884170" y="1769110"/>
                  </a:cubicBezTo>
                  <a:cubicBezTo>
                    <a:pt x="3186430" y="1722120"/>
                    <a:pt x="3566160" y="1640840"/>
                    <a:pt x="3925570" y="1546860"/>
                  </a:cubicBezTo>
                  <a:cubicBezTo>
                    <a:pt x="4319270" y="1443990"/>
                    <a:pt x="4787900" y="1290320"/>
                    <a:pt x="5149850" y="1165860"/>
                  </a:cubicBezTo>
                  <a:cubicBezTo>
                    <a:pt x="5441950" y="1064260"/>
                    <a:pt x="5779770" y="887730"/>
                    <a:pt x="5934710" y="864870"/>
                  </a:cubicBezTo>
                  <a:cubicBezTo>
                    <a:pt x="5995670" y="855980"/>
                    <a:pt x="6066790" y="881380"/>
                    <a:pt x="6066790" y="875030"/>
                  </a:cubicBezTo>
                  <a:cubicBezTo>
                    <a:pt x="6069330" y="863600"/>
                    <a:pt x="5783580" y="779780"/>
                    <a:pt x="5642610" y="744220"/>
                  </a:cubicBezTo>
                  <a:cubicBezTo>
                    <a:pt x="5507990" y="708660"/>
                    <a:pt x="5393690" y="683260"/>
                    <a:pt x="5238750" y="660400"/>
                  </a:cubicBezTo>
                  <a:cubicBezTo>
                    <a:pt x="5031740" y="629920"/>
                    <a:pt x="4775200" y="603250"/>
                    <a:pt x="4513580" y="594360"/>
                  </a:cubicBezTo>
                  <a:cubicBezTo>
                    <a:pt x="4207510" y="585470"/>
                    <a:pt x="3825240" y="601980"/>
                    <a:pt x="3514090" y="622300"/>
                  </a:cubicBezTo>
                  <a:cubicBezTo>
                    <a:pt x="3241040" y="640080"/>
                    <a:pt x="2971800" y="664210"/>
                    <a:pt x="2747010" y="701040"/>
                  </a:cubicBezTo>
                  <a:cubicBezTo>
                    <a:pt x="2566670" y="730250"/>
                    <a:pt x="2320290" y="824230"/>
                    <a:pt x="2265680" y="807720"/>
                  </a:cubicBezTo>
                  <a:cubicBezTo>
                    <a:pt x="2251710" y="803910"/>
                    <a:pt x="2249170" y="795020"/>
                    <a:pt x="2244090" y="784860"/>
                  </a:cubicBezTo>
                  <a:cubicBezTo>
                    <a:pt x="2239010" y="773430"/>
                    <a:pt x="2235200" y="754380"/>
                    <a:pt x="2237740" y="740410"/>
                  </a:cubicBezTo>
                  <a:cubicBezTo>
                    <a:pt x="2240280" y="726440"/>
                    <a:pt x="2251710" y="709930"/>
                    <a:pt x="2263140" y="701040"/>
                  </a:cubicBezTo>
                  <a:cubicBezTo>
                    <a:pt x="2274570" y="693420"/>
                    <a:pt x="2287270" y="687070"/>
                    <a:pt x="2307590" y="689610"/>
                  </a:cubicBezTo>
                  <a:cubicBezTo>
                    <a:pt x="2349500" y="694690"/>
                    <a:pt x="2437130" y="777240"/>
                    <a:pt x="2498090" y="803910"/>
                  </a:cubicBezTo>
                  <a:cubicBezTo>
                    <a:pt x="2547620" y="824230"/>
                    <a:pt x="2584450" y="831850"/>
                    <a:pt x="2641600" y="843280"/>
                  </a:cubicBezTo>
                  <a:cubicBezTo>
                    <a:pt x="2721610" y="858520"/>
                    <a:pt x="2820670" y="868680"/>
                    <a:pt x="2934970" y="878840"/>
                  </a:cubicBezTo>
                  <a:cubicBezTo>
                    <a:pt x="3098800" y="894080"/>
                    <a:pt x="3308350" y="911860"/>
                    <a:pt x="3529330" y="914400"/>
                  </a:cubicBezTo>
                  <a:cubicBezTo>
                    <a:pt x="3807460" y="918210"/>
                    <a:pt x="4168140" y="908050"/>
                    <a:pt x="4469130" y="883920"/>
                  </a:cubicBezTo>
                  <a:cubicBezTo>
                    <a:pt x="4751070" y="861060"/>
                    <a:pt x="5096510" y="815340"/>
                    <a:pt x="5284470" y="778510"/>
                  </a:cubicBezTo>
                  <a:cubicBezTo>
                    <a:pt x="5384800" y="758190"/>
                    <a:pt x="5491480" y="695960"/>
                    <a:pt x="5513070" y="717550"/>
                  </a:cubicBezTo>
                  <a:cubicBezTo>
                    <a:pt x="5527040" y="732790"/>
                    <a:pt x="5513070" y="792480"/>
                    <a:pt x="5483860" y="817880"/>
                  </a:cubicBezTo>
                  <a:cubicBezTo>
                    <a:pt x="5427980" y="866140"/>
                    <a:pt x="5280660" y="854710"/>
                    <a:pt x="5097780" y="871220"/>
                  </a:cubicBezTo>
                  <a:cubicBezTo>
                    <a:pt x="4657090" y="908050"/>
                    <a:pt x="3436620" y="910590"/>
                    <a:pt x="2839720" y="947420"/>
                  </a:cubicBezTo>
                  <a:cubicBezTo>
                    <a:pt x="2444750" y="971550"/>
                    <a:pt x="2162810" y="995680"/>
                    <a:pt x="1858010" y="1032510"/>
                  </a:cubicBezTo>
                  <a:cubicBezTo>
                    <a:pt x="1590040" y="1065530"/>
                    <a:pt x="1299210" y="1103630"/>
                    <a:pt x="1104900" y="1149350"/>
                  </a:cubicBezTo>
                  <a:cubicBezTo>
                    <a:pt x="979170" y="1178560"/>
                    <a:pt x="866140" y="1209040"/>
                    <a:pt x="798830" y="1245870"/>
                  </a:cubicBezTo>
                  <a:cubicBezTo>
                    <a:pt x="759460" y="1266190"/>
                    <a:pt x="740410" y="1305560"/>
                    <a:pt x="716280" y="1311910"/>
                  </a:cubicBezTo>
                  <a:cubicBezTo>
                    <a:pt x="701040" y="1315720"/>
                    <a:pt x="685800" y="1311910"/>
                    <a:pt x="673100" y="1304290"/>
                  </a:cubicBezTo>
                  <a:cubicBezTo>
                    <a:pt x="660400" y="1295400"/>
                    <a:pt x="645160" y="1272540"/>
                    <a:pt x="642620" y="1256030"/>
                  </a:cubicBezTo>
                  <a:cubicBezTo>
                    <a:pt x="641350" y="1242060"/>
                    <a:pt x="647700" y="1225550"/>
                    <a:pt x="655320" y="1214120"/>
                  </a:cubicBezTo>
                  <a:cubicBezTo>
                    <a:pt x="662940" y="1203960"/>
                    <a:pt x="675640" y="1196340"/>
                    <a:pt x="692150" y="1191260"/>
                  </a:cubicBezTo>
                  <a:cubicBezTo>
                    <a:pt x="717550" y="1182370"/>
                    <a:pt x="755650" y="1188720"/>
                    <a:pt x="796290" y="1182370"/>
                  </a:cubicBezTo>
                  <a:cubicBezTo>
                    <a:pt x="852170" y="1173480"/>
                    <a:pt x="901700" y="1160780"/>
                    <a:pt x="999490" y="1134110"/>
                  </a:cubicBezTo>
                  <a:cubicBezTo>
                    <a:pt x="1252220" y="1060450"/>
                    <a:pt x="1920240" y="811530"/>
                    <a:pt x="2357120" y="679450"/>
                  </a:cubicBezTo>
                  <a:cubicBezTo>
                    <a:pt x="2757170" y="557530"/>
                    <a:pt x="3125470" y="447040"/>
                    <a:pt x="3517900" y="360680"/>
                  </a:cubicBezTo>
                  <a:cubicBezTo>
                    <a:pt x="3910330" y="273050"/>
                    <a:pt x="4340860" y="189230"/>
                    <a:pt x="4711700" y="156210"/>
                  </a:cubicBezTo>
                  <a:cubicBezTo>
                    <a:pt x="5027930" y="127000"/>
                    <a:pt x="5372100" y="120650"/>
                    <a:pt x="5601970" y="146050"/>
                  </a:cubicBezTo>
                  <a:cubicBezTo>
                    <a:pt x="5749290" y="162560"/>
                    <a:pt x="5880100" y="191770"/>
                    <a:pt x="5960110" y="231140"/>
                  </a:cubicBezTo>
                  <a:cubicBezTo>
                    <a:pt x="6008370" y="255270"/>
                    <a:pt x="6049010" y="283210"/>
                    <a:pt x="6062980" y="317500"/>
                  </a:cubicBezTo>
                  <a:cubicBezTo>
                    <a:pt x="6075680" y="347980"/>
                    <a:pt x="6070600" y="394970"/>
                    <a:pt x="6051550" y="422910"/>
                  </a:cubicBezTo>
                  <a:cubicBezTo>
                    <a:pt x="6028690" y="454660"/>
                    <a:pt x="5985510" y="471170"/>
                    <a:pt x="5920740" y="490220"/>
                  </a:cubicBezTo>
                  <a:cubicBezTo>
                    <a:pt x="5777230" y="532130"/>
                    <a:pt x="5439410" y="534670"/>
                    <a:pt x="5179060" y="566420"/>
                  </a:cubicBezTo>
                  <a:cubicBezTo>
                    <a:pt x="4888230" y="600710"/>
                    <a:pt x="4573270" y="637540"/>
                    <a:pt x="4257040" y="690880"/>
                  </a:cubicBezTo>
                  <a:cubicBezTo>
                    <a:pt x="3920490" y="748030"/>
                    <a:pt x="3528060" y="817880"/>
                    <a:pt x="3218180" y="899160"/>
                  </a:cubicBezTo>
                  <a:cubicBezTo>
                    <a:pt x="2959100" y="967740"/>
                    <a:pt x="2686050" y="1054100"/>
                    <a:pt x="2518410" y="1129030"/>
                  </a:cubicBezTo>
                  <a:cubicBezTo>
                    <a:pt x="2415540" y="1174750"/>
                    <a:pt x="2346960" y="1209040"/>
                    <a:pt x="2283460" y="1263650"/>
                  </a:cubicBezTo>
                  <a:cubicBezTo>
                    <a:pt x="2226310" y="1313180"/>
                    <a:pt x="2170430" y="1422400"/>
                    <a:pt x="2146300" y="1435100"/>
                  </a:cubicBezTo>
                  <a:cubicBezTo>
                    <a:pt x="2139950" y="1438910"/>
                    <a:pt x="2137410" y="1437640"/>
                    <a:pt x="2131060" y="1436370"/>
                  </a:cubicBezTo>
                  <a:cubicBezTo>
                    <a:pt x="2120900" y="1435100"/>
                    <a:pt x="2100580" y="1428750"/>
                    <a:pt x="2090420" y="1419860"/>
                  </a:cubicBezTo>
                  <a:cubicBezTo>
                    <a:pt x="2080260" y="1409700"/>
                    <a:pt x="2072640" y="1393190"/>
                    <a:pt x="2071370" y="1379220"/>
                  </a:cubicBezTo>
                  <a:cubicBezTo>
                    <a:pt x="2070100" y="1366520"/>
                    <a:pt x="2075180" y="1348740"/>
                    <a:pt x="2082800" y="1337310"/>
                  </a:cubicBezTo>
                  <a:cubicBezTo>
                    <a:pt x="2090420" y="1325880"/>
                    <a:pt x="2101850" y="1320800"/>
                    <a:pt x="2119630" y="1313180"/>
                  </a:cubicBezTo>
                  <a:cubicBezTo>
                    <a:pt x="2155190" y="1299210"/>
                    <a:pt x="2202180" y="1303020"/>
                    <a:pt x="2289810" y="1285240"/>
                  </a:cubicBezTo>
                  <a:cubicBezTo>
                    <a:pt x="2580640" y="1226820"/>
                    <a:pt x="3693160" y="952500"/>
                    <a:pt x="4189730" y="829310"/>
                  </a:cubicBezTo>
                  <a:cubicBezTo>
                    <a:pt x="4509770" y="749300"/>
                    <a:pt x="4770120" y="680720"/>
                    <a:pt x="4978400" y="624840"/>
                  </a:cubicBezTo>
                  <a:cubicBezTo>
                    <a:pt x="5115560" y="588010"/>
                    <a:pt x="5246370" y="556260"/>
                    <a:pt x="5317490" y="530860"/>
                  </a:cubicBezTo>
                  <a:cubicBezTo>
                    <a:pt x="5351780" y="518160"/>
                    <a:pt x="5369560" y="495300"/>
                    <a:pt x="5391150" y="496570"/>
                  </a:cubicBezTo>
                  <a:cubicBezTo>
                    <a:pt x="5410200" y="497840"/>
                    <a:pt x="5434330" y="514350"/>
                    <a:pt x="5443220" y="529590"/>
                  </a:cubicBezTo>
                  <a:cubicBezTo>
                    <a:pt x="5452110" y="544830"/>
                    <a:pt x="5453380" y="574040"/>
                    <a:pt x="5445760" y="590550"/>
                  </a:cubicBezTo>
                  <a:cubicBezTo>
                    <a:pt x="5436870" y="605790"/>
                    <a:pt x="5419090" y="619760"/>
                    <a:pt x="5396230" y="626110"/>
                  </a:cubicBezTo>
                  <a:cubicBezTo>
                    <a:pt x="5361940" y="636270"/>
                    <a:pt x="5309870" y="623570"/>
                    <a:pt x="5250180" y="613410"/>
                  </a:cubicBezTo>
                  <a:cubicBezTo>
                    <a:pt x="5158740" y="598170"/>
                    <a:pt x="5048250" y="557530"/>
                    <a:pt x="4903470" y="528320"/>
                  </a:cubicBezTo>
                  <a:cubicBezTo>
                    <a:pt x="4664710" y="480060"/>
                    <a:pt x="4274820" y="424180"/>
                    <a:pt x="3950970" y="374650"/>
                  </a:cubicBezTo>
                  <a:cubicBezTo>
                    <a:pt x="3613150" y="323850"/>
                    <a:pt x="3126740" y="278130"/>
                    <a:pt x="2917190" y="229870"/>
                  </a:cubicBezTo>
                  <a:cubicBezTo>
                    <a:pt x="2821940" y="208280"/>
                    <a:pt x="2745740" y="194310"/>
                    <a:pt x="2715260" y="165100"/>
                  </a:cubicBezTo>
                  <a:cubicBezTo>
                    <a:pt x="2698750" y="148590"/>
                    <a:pt x="2693670" y="125730"/>
                    <a:pt x="2694940" y="109220"/>
                  </a:cubicBezTo>
                  <a:cubicBezTo>
                    <a:pt x="2696210" y="95250"/>
                    <a:pt x="2706370" y="80010"/>
                    <a:pt x="2715260" y="71120"/>
                  </a:cubicBezTo>
                  <a:cubicBezTo>
                    <a:pt x="2722880" y="63500"/>
                    <a:pt x="2726690" y="60960"/>
                    <a:pt x="2743200" y="57150"/>
                  </a:cubicBezTo>
                  <a:cubicBezTo>
                    <a:pt x="2830830" y="36830"/>
                    <a:pt x="3299460" y="64770"/>
                    <a:pt x="3648710" y="82550"/>
                  </a:cubicBezTo>
                  <a:cubicBezTo>
                    <a:pt x="4124960" y="105410"/>
                    <a:pt x="4895850" y="200660"/>
                    <a:pt x="5341620" y="200660"/>
                  </a:cubicBezTo>
                  <a:cubicBezTo>
                    <a:pt x="5631180" y="200660"/>
                    <a:pt x="6059170" y="143510"/>
                    <a:pt x="6060440" y="149860"/>
                  </a:cubicBezTo>
                  <a:cubicBezTo>
                    <a:pt x="6060440" y="152400"/>
                    <a:pt x="5916930" y="162560"/>
                    <a:pt x="5855970" y="179070"/>
                  </a:cubicBezTo>
                  <a:cubicBezTo>
                    <a:pt x="5801360" y="194310"/>
                    <a:pt x="5765800" y="213360"/>
                    <a:pt x="5707380" y="237490"/>
                  </a:cubicBezTo>
                  <a:cubicBezTo>
                    <a:pt x="5618480" y="271780"/>
                    <a:pt x="5502910" y="313690"/>
                    <a:pt x="5378450" y="370840"/>
                  </a:cubicBezTo>
                  <a:cubicBezTo>
                    <a:pt x="5207000" y="447040"/>
                    <a:pt x="4992370" y="554990"/>
                    <a:pt x="4776470" y="668020"/>
                  </a:cubicBezTo>
                  <a:cubicBezTo>
                    <a:pt x="4518660" y="805180"/>
                    <a:pt x="4193540" y="976630"/>
                    <a:pt x="3935730" y="1139190"/>
                  </a:cubicBezTo>
                  <a:cubicBezTo>
                    <a:pt x="3700780" y="1287780"/>
                    <a:pt x="3383280" y="1568450"/>
                    <a:pt x="3284220" y="1600200"/>
                  </a:cubicBezTo>
                  <a:cubicBezTo>
                    <a:pt x="3258820" y="1609090"/>
                    <a:pt x="3246120" y="1606550"/>
                    <a:pt x="3230880" y="1601470"/>
                  </a:cubicBezTo>
                  <a:cubicBezTo>
                    <a:pt x="3214370" y="1595120"/>
                    <a:pt x="3197860" y="1581150"/>
                    <a:pt x="3190240" y="1565910"/>
                  </a:cubicBezTo>
                  <a:cubicBezTo>
                    <a:pt x="3182620" y="1550670"/>
                    <a:pt x="3178810" y="1529080"/>
                    <a:pt x="3182620" y="1512570"/>
                  </a:cubicBezTo>
                  <a:cubicBezTo>
                    <a:pt x="3187700" y="1496060"/>
                    <a:pt x="3213100" y="1468120"/>
                    <a:pt x="3213100" y="14681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7275492" y="7970520"/>
            <a:ext cx="1248727" cy="3653790"/>
            <a:chOff x="0" y="0"/>
            <a:chExt cx="1664970" cy="4871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9530"/>
              <a:ext cx="1579880" cy="4775200"/>
            </a:xfrm>
            <a:custGeom>
              <a:avLst/>
              <a:gdLst/>
              <a:ahLst/>
              <a:cxnLst/>
              <a:rect r="r" b="b" t="t" l="l"/>
              <a:pathLst>
                <a:path h="4775200" w="1579880">
                  <a:moveTo>
                    <a:pt x="133350" y="1838960"/>
                  </a:moveTo>
                  <a:cubicBezTo>
                    <a:pt x="294640" y="2054860"/>
                    <a:pt x="365760" y="2166620"/>
                    <a:pt x="427990" y="2302510"/>
                  </a:cubicBezTo>
                  <a:cubicBezTo>
                    <a:pt x="516890" y="2498090"/>
                    <a:pt x="626110" y="2967990"/>
                    <a:pt x="685800" y="3053080"/>
                  </a:cubicBezTo>
                  <a:cubicBezTo>
                    <a:pt x="701040" y="3074670"/>
                    <a:pt x="721360" y="3070860"/>
                    <a:pt x="727710" y="3084830"/>
                  </a:cubicBezTo>
                  <a:cubicBezTo>
                    <a:pt x="734060" y="3097530"/>
                    <a:pt x="732790" y="3116580"/>
                    <a:pt x="726440" y="3130550"/>
                  </a:cubicBezTo>
                  <a:cubicBezTo>
                    <a:pt x="720090" y="3145790"/>
                    <a:pt x="697230" y="3164840"/>
                    <a:pt x="681990" y="3168650"/>
                  </a:cubicBezTo>
                  <a:cubicBezTo>
                    <a:pt x="666750" y="3173730"/>
                    <a:pt x="648970" y="3169920"/>
                    <a:pt x="636270" y="3162300"/>
                  </a:cubicBezTo>
                  <a:cubicBezTo>
                    <a:pt x="623570" y="3155950"/>
                    <a:pt x="612140" y="3147060"/>
                    <a:pt x="607060" y="3128010"/>
                  </a:cubicBezTo>
                  <a:cubicBezTo>
                    <a:pt x="594360" y="3081020"/>
                    <a:pt x="652780" y="2937510"/>
                    <a:pt x="668020" y="2847340"/>
                  </a:cubicBezTo>
                  <a:cubicBezTo>
                    <a:pt x="680720" y="2763520"/>
                    <a:pt x="678180" y="2700020"/>
                    <a:pt x="692150" y="2604770"/>
                  </a:cubicBezTo>
                  <a:cubicBezTo>
                    <a:pt x="713740" y="2459990"/>
                    <a:pt x="772160" y="2209800"/>
                    <a:pt x="795020" y="2066290"/>
                  </a:cubicBezTo>
                  <a:cubicBezTo>
                    <a:pt x="810260" y="1971040"/>
                    <a:pt x="811530" y="1897380"/>
                    <a:pt x="825500" y="1828800"/>
                  </a:cubicBezTo>
                  <a:cubicBezTo>
                    <a:pt x="835660" y="1772920"/>
                    <a:pt x="840740" y="1705610"/>
                    <a:pt x="864870" y="1680210"/>
                  </a:cubicBezTo>
                  <a:cubicBezTo>
                    <a:pt x="880110" y="1664970"/>
                    <a:pt x="905510" y="1659890"/>
                    <a:pt x="923290" y="1662430"/>
                  </a:cubicBezTo>
                  <a:cubicBezTo>
                    <a:pt x="937260" y="1663700"/>
                    <a:pt x="953770" y="1675130"/>
                    <a:pt x="962660" y="1685290"/>
                  </a:cubicBezTo>
                  <a:cubicBezTo>
                    <a:pt x="971550" y="1696720"/>
                    <a:pt x="969010" y="1714500"/>
                    <a:pt x="976630" y="1729740"/>
                  </a:cubicBezTo>
                  <a:cubicBezTo>
                    <a:pt x="988060" y="1750060"/>
                    <a:pt x="1014730" y="1764030"/>
                    <a:pt x="1027430" y="1791970"/>
                  </a:cubicBezTo>
                  <a:cubicBezTo>
                    <a:pt x="1047750" y="1832610"/>
                    <a:pt x="1055370" y="1897380"/>
                    <a:pt x="1064260" y="1959610"/>
                  </a:cubicBezTo>
                  <a:cubicBezTo>
                    <a:pt x="1076960" y="2039620"/>
                    <a:pt x="1082040" y="2114550"/>
                    <a:pt x="1087120" y="2231390"/>
                  </a:cubicBezTo>
                  <a:cubicBezTo>
                    <a:pt x="1098550" y="2444750"/>
                    <a:pt x="1131570" y="3023870"/>
                    <a:pt x="1104900" y="3139440"/>
                  </a:cubicBezTo>
                  <a:cubicBezTo>
                    <a:pt x="1098550" y="3168650"/>
                    <a:pt x="1092200" y="3181350"/>
                    <a:pt x="1078230" y="3191510"/>
                  </a:cubicBezTo>
                  <a:cubicBezTo>
                    <a:pt x="1064260" y="3200400"/>
                    <a:pt x="1036320" y="3204210"/>
                    <a:pt x="1021080" y="3199130"/>
                  </a:cubicBezTo>
                  <a:cubicBezTo>
                    <a:pt x="1004570" y="3192780"/>
                    <a:pt x="994410" y="3178810"/>
                    <a:pt x="981710" y="3154680"/>
                  </a:cubicBezTo>
                  <a:cubicBezTo>
                    <a:pt x="952500" y="3098800"/>
                    <a:pt x="920750" y="2927350"/>
                    <a:pt x="904240" y="2825750"/>
                  </a:cubicBezTo>
                  <a:cubicBezTo>
                    <a:pt x="890270" y="2739390"/>
                    <a:pt x="889000" y="2692400"/>
                    <a:pt x="883920" y="2583180"/>
                  </a:cubicBezTo>
                  <a:cubicBezTo>
                    <a:pt x="873760" y="2357120"/>
                    <a:pt x="892810" y="1719580"/>
                    <a:pt x="871220" y="1540510"/>
                  </a:cubicBezTo>
                  <a:cubicBezTo>
                    <a:pt x="863600" y="1477010"/>
                    <a:pt x="838200" y="1442720"/>
                    <a:pt x="840740" y="1412240"/>
                  </a:cubicBezTo>
                  <a:cubicBezTo>
                    <a:pt x="843280" y="1394460"/>
                    <a:pt x="850900" y="1381760"/>
                    <a:pt x="861060" y="1371600"/>
                  </a:cubicBezTo>
                  <a:cubicBezTo>
                    <a:pt x="872490" y="1362710"/>
                    <a:pt x="889000" y="1355090"/>
                    <a:pt x="902970" y="1355090"/>
                  </a:cubicBezTo>
                  <a:cubicBezTo>
                    <a:pt x="918210" y="1355090"/>
                    <a:pt x="935990" y="1362710"/>
                    <a:pt x="946150" y="1370330"/>
                  </a:cubicBezTo>
                  <a:cubicBezTo>
                    <a:pt x="955040" y="1376680"/>
                    <a:pt x="958850" y="1379220"/>
                    <a:pt x="963930" y="1395730"/>
                  </a:cubicBezTo>
                  <a:cubicBezTo>
                    <a:pt x="1017270" y="1553210"/>
                    <a:pt x="1064260" y="3933190"/>
                    <a:pt x="1029970" y="4132580"/>
                  </a:cubicBezTo>
                  <a:cubicBezTo>
                    <a:pt x="1026160" y="4157980"/>
                    <a:pt x="1022350" y="4164330"/>
                    <a:pt x="1014730" y="4173220"/>
                  </a:cubicBezTo>
                  <a:cubicBezTo>
                    <a:pt x="1008380" y="4182110"/>
                    <a:pt x="1000760" y="4188460"/>
                    <a:pt x="990600" y="4191000"/>
                  </a:cubicBezTo>
                  <a:cubicBezTo>
                    <a:pt x="976630" y="4194810"/>
                    <a:pt x="947420" y="4192270"/>
                    <a:pt x="933450" y="4184650"/>
                  </a:cubicBezTo>
                  <a:cubicBezTo>
                    <a:pt x="920750" y="4177030"/>
                    <a:pt x="916940" y="4169410"/>
                    <a:pt x="908050" y="4147820"/>
                  </a:cubicBezTo>
                  <a:cubicBezTo>
                    <a:pt x="871220" y="4053840"/>
                    <a:pt x="839470" y="3567430"/>
                    <a:pt x="801370" y="3317240"/>
                  </a:cubicBezTo>
                  <a:cubicBezTo>
                    <a:pt x="769620" y="3111500"/>
                    <a:pt x="742950" y="2959100"/>
                    <a:pt x="698500" y="2754630"/>
                  </a:cubicBezTo>
                  <a:cubicBezTo>
                    <a:pt x="645160" y="2508250"/>
                    <a:pt x="519430" y="2087880"/>
                    <a:pt x="494030" y="1944370"/>
                  </a:cubicBezTo>
                  <a:cubicBezTo>
                    <a:pt x="486410" y="1894840"/>
                    <a:pt x="482600" y="1865630"/>
                    <a:pt x="485140" y="1841500"/>
                  </a:cubicBezTo>
                  <a:cubicBezTo>
                    <a:pt x="486410" y="1828800"/>
                    <a:pt x="486410" y="1821180"/>
                    <a:pt x="492760" y="1812290"/>
                  </a:cubicBezTo>
                  <a:cubicBezTo>
                    <a:pt x="499110" y="1800860"/>
                    <a:pt x="515620" y="1786890"/>
                    <a:pt x="527050" y="1781810"/>
                  </a:cubicBezTo>
                  <a:cubicBezTo>
                    <a:pt x="537210" y="1776730"/>
                    <a:pt x="547370" y="1775460"/>
                    <a:pt x="557530" y="1778000"/>
                  </a:cubicBezTo>
                  <a:cubicBezTo>
                    <a:pt x="570230" y="1780540"/>
                    <a:pt x="584200" y="1785620"/>
                    <a:pt x="598170" y="1799590"/>
                  </a:cubicBezTo>
                  <a:cubicBezTo>
                    <a:pt x="627380" y="1826260"/>
                    <a:pt x="665480" y="1902460"/>
                    <a:pt x="693420" y="1957070"/>
                  </a:cubicBezTo>
                  <a:cubicBezTo>
                    <a:pt x="723900" y="2015490"/>
                    <a:pt x="741680" y="2053590"/>
                    <a:pt x="770890" y="2138680"/>
                  </a:cubicBezTo>
                  <a:cubicBezTo>
                    <a:pt x="836930" y="2332990"/>
                    <a:pt x="966470" y="2981960"/>
                    <a:pt x="1027430" y="3111500"/>
                  </a:cubicBezTo>
                  <a:cubicBezTo>
                    <a:pt x="1043940" y="3148330"/>
                    <a:pt x="1066800" y="3155950"/>
                    <a:pt x="1071880" y="3175000"/>
                  </a:cubicBezTo>
                  <a:cubicBezTo>
                    <a:pt x="1075690" y="3190240"/>
                    <a:pt x="1071880" y="3206750"/>
                    <a:pt x="1066800" y="3218180"/>
                  </a:cubicBezTo>
                  <a:cubicBezTo>
                    <a:pt x="1061720" y="3228340"/>
                    <a:pt x="1056640" y="3235960"/>
                    <a:pt x="1046480" y="3239770"/>
                  </a:cubicBezTo>
                  <a:cubicBezTo>
                    <a:pt x="1033780" y="3247390"/>
                    <a:pt x="1005840" y="3252470"/>
                    <a:pt x="990600" y="3247390"/>
                  </a:cubicBezTo>
                  <a:cubicBezTo>
                    <a:pt x="975360" y="3241040"/>
                    <a:pt x="957580" y="3225800"/>
                    <a:pt x="952500" y="3204210"/>
                  </a:cubicBezTo>
                  <a:cubicBezTo>
                    <a:pt x="943610" y="3168650"/>
                    <a:pt x="985520" y="3100070"/>
                    <a:pt x="994410" y="3040380"/>
                  </a:cubicBezTo>
                  <a:cubicBezTo>
                    <a:pt x="1004570" y="2973070"/>
                    <a:pt x="1005840" y="2914650"/>
                    <a:pt x="1009650" y="2818130"/>
                  </a:cubicBezTo>
                  <a:cubicBezTo>
                    <a:pt x="1017270" y="2636520"/>
                    <a:pt x="1028700" y="2255520"/>
                    <a:pt x="1021080" y="2035810"/>
                  </a:cubicBezTo>
                  <a:cubicBezTo>
                    <a:pt x="1016000" y="1875790"/>
                    <a:pt x="1002030" y="1732280"/>
                    <a:pt x="986790" y="1621790"/>
                  </a:cubicBezTo>
                  <a:cubicBezTo>
                    <a:pt x="976630" y="1548130"/>
                    <a:pt x="947420" y="1478280"/>
                    <a:pt x="952500" y="1438910"/>
                  </a:cubicBezTo>
                  <a:cubicBezTo>
                    <a:pt x="955040" y="1419860"/>
                    <a:pt x="962660" y="1408430"/>
                    <a:pt x="972820" y="1398270"/>
                  </a:cubicBezTo>
                  <a:cubicBezTo>
                    <a:pt x="982980" y="1388110"/>
                    <a:pt x="999490" y="1381760"/>
                    <a:pt x="1014730" y="1380490"/>
                  </a:cubicBezTo>
                  <a:cubicBezTo>
                    <a:pt x="1028700" y="1380490"/>
                    <a:pt x="1046480" y="1385570"/>
                    <a:pt x="1056640" y="1394460"/>
                  </a:cubicBezTo>
                  <a:cubicBezTo>
                    <a:pt x="1068070" y="1403350"/>
                    <a:pt x="1076960" y="1414780"/>
                    <a:pt x="1079500" y="1433830"/>
                  </a:cubicBezTo>
                  <a:cubicBezTo>
                    <a:pt x="1088390" y="1482090"/>
                    <a:pt x="1046480" y="1587500"/>
                    <a:pt x="1036320" y="1699260"/>
                  </a:cubicBezTo>
                  <a:cubicBezTo>
                    <a:pt x="1017270" y="1884680"/>
                    <a:pt x="1013460" y="2184400"/>
                    <a:pt x="1009650" y="2446020"/>
                  </a:cubicBezTo>
                  <a:cubicBezTo>
                    <a:pt x="1007110" y="2738120"/>
                    <a:pt x="1021080" y="3034030"/>
                    <a:pt x="1019810" y="3370580"/>
                  </a:cubicBezTo>
                  <a:cubicBezTo>
                    <a:pt x="1018540" y="3776980"/>
                    <a:pt x="1021080" y="4580890"/>
                    <a:pt x="994410" y="4714240"/>
                  </a:cubicBezTo>
                  <a:cubicBezTo>
                    <a:pt x="989330" y="4737100"/>
                    <a:pt x="985520" y="4744720"/>
                    <a:pt x="977900" y="4754880"/>
                  </a:cubicBezTo>
                  <a:cubicBezTo>
                    <a:pt x="971550" y="4762500"/>
                    <a:pt x="962660" y="4767580"/>
                    <a:pt x="952500" y="4771390"/>
                  </a:cubicBezTo>
                  <a:cubicBezTo>
                    <a:pt x="941070" y="4773930"/>
                    <a:pt x="920750" y="4773930"/>
                    <a:pt x="909320" y="4770120"/>
                  </a:cubicBezTo>
                  <a:cubicBezTo>
                    <a:pt x="899160" y="4766310"/>
                    <a:pt x="891540" y="4761230"/>
                    <a:pt x="885190" y="4752340"/>
                  </a:cubicBezTo>
                  <a:cubicBezTo>
                    <a:pt x="877570" y="4742180"/>
                    <a:pt x="873760" y="4733290"/>
                    <a:pt x="869950" y="4711700"/>
                  </a:cubicBezTo>
                  <a:cubicBezTo>
                    <a:pt x="854710" y="4626610"/>
                    <a:pt x="869950" y="4304030"/>
                    <a:pt x="859790" y="4081780"/>
                  </a:cubicBezTo>
                  <a:cubicBezTo>
                    <a:pt x="848360" y="3831590"/>
                    <a:pt x="812800" y="3522980"/>
                    <a:pt x="798830" y="3284220"/>
                  </a:cubicBezTo>
                  <a:cubicBezTo>
                    <a:pt x="787400" y="3088640"/>
                    <a:pt x="781050" y="2966720"/>
                    <a:pt x="777240" y="2750820"/>
                  </a:cubicBezTo>
                  <a:cubicBezTo>
                    <a:pt x="773430" y="2416810"/>
                    <a:pt x="769620" y="1609090"/>
                    <a:pt x="795020" y="1480820"/>
                  </a:cubicBezTo>
                  <a:cubicBezTo>
                    <a:pt x="798830" y="1456690"/>
                    <a:pt x="801370" y="1449070"/>
                    <a:pt x="810260" y="1438910"/>
                  </a:cubicBezTo>
                  <a:cubicBezTo>
                    <a:pt x="820420" y="1428750"/>
                    <a:pt x="835660" y="1421130"/>
                    <a:pt x="849630" y="1418590"/>
                  </a:cubicBezTo>
                  <a:cubicBezTo>
                    <a:pt x="863600" y="1417320"/>
                    <a:pt x="881380" y="1423670"/>
                    <a:pt x="892810" y="1430020"/>
                  </a:cubicBezTo>
                  <a:cubicBezTo>
                    <a:pt x="901700" y="1435100"/>
                    <a:pt x="905510" y="1440180"/>
                    <a:pt x="911860" y="1452880"/>
                  </a:cubicBezTo>
                  <a:cubicBezTo>
                    <a:pt x="932180" y="1490980"/>
                    <a:pt x="960120" y="1615440"/>
                    <a:pt x="980440" y="1706880"/>
                  </a:cubicBezTo>
                  <a:cubicBezTo>
                    <a:pt x="1003300" y="1811020"/>
                    <a:pt x="1024890" y="1934210"/>
                    <a:pt x="1041400" y="2044700"/>
                  </a:cubicBezTo>
                  <a:cubicBezTo>
                    <a:pt x="1056640" y="2151380"/>
                    <a:pt x="1065530" y="2241550"/>
                    <a:pt x="1075690" y="2359660"/>
                  </a:cubicBezTo>
                  <a:cubicBezTo>
                    <a:pt x="1088390" y="2509520"/>
                    <a:pt x="1115060" y="2797810"/>
                    <a:pt x="1104900" y="2874010"/>
                  </a:cubicBezTo>
                  <a:cubicBezTo>
                    <a:pt x="1101090" y="2895600"/>
                    <a:pt x="1099820" y="2904490"/>
                    <a:pt x="1089660" y="2915920"/>
                  </a:cubicBezTo>
                  <a:cubicBezTo>
                    <a:pt x="1078230" y="2927350"/>
                    <a:pt x="1052830" y="2937510"/>
                    <a:pt x="1036320" y="2937510"/>
                  </a:cubicBezTo>
                  <a:cubicBezTo>
                    <a:pt x="1022350" y="2936240"/>
                    <a:pt x="1005840" y="2927350"/>
                    <a:pt x="996950" y="2917190"/>
                  </a:cubicBezTo>
                  <a:cubicBezTo>
                    <a:pt x="986790" y="2908300"/>
                    <a:pt x="985520" y="2900680"/>
                    <a:pt x="979170" y="2876550"/>
                  </a:cubicBezTo>
                  <a:cubicBezTo>
                    <a:pt x="947420" y="2736850"/>
                    <a:pt x="835660" y="1615440"/>
                    <a:pt x="869950" y="1404620"/>
                  </a:cubicBezTo>
                  <a:cubicBezTo>
                    <a:pt x="880110" y="1344930"/>
                    <a:pt x="895350" y="1318260"/>
                    <a:pt x="916940" y="1292860"/>
                  </a:cubicBezTo>
                  <a:cubicBezTo>
                    <a:pt x="932180" y="1275080"/>
                    <a:pt x="955040" y="1261110"/>
                    <a:pt x="974090" y="1257300"/>
                  </a:cubicBezTo>
                  <a:cubicBezTo>
                    <a:pt x="989330" y="1254760"/>
                    <a:pt x="1007110" y="1257300"/>
                    <a:pt x="1019810" y="1264920"/>
                  </a:cubicBezTo>
                  <a:cubicBezTo>
                    <a:pt x="1032510" y="1271270"/>
                    <a:pt x="1045210" y="1286510"/>
                    <a:pt x="1050290" y="1300480"/>
                  </a:cubicBezTo>
                  <a:cubicBezTo>
                    <a:pt x="1054100" y="1314450"/>
                    <a:pt x="1046480" y="1327150"/>
                    <a:pt x="1049020" y="1347470"/>
                  </a:cubicBezTo>
                  <a:cubicBezTo>
                    <a:pt x="1054100" y="1384300"/>
                    <a:pt x="1083310" y="1435100"/>
                    <a:pt x="1096010" y="1507490"/>
                  </a:cubicBezTo>
                  <a:cubicBezTo>
                    <a:pt x="1122680" y="1651000"/>
                    <a:pt x="1131570" y="1888490"/>
                    <a:pt x="1143000" y="2155190"/>
                  </a:cubicBezTo>
                  <a:cubicBezTo>
                    <a:pt x="1162050" y="2585720"/>
                    <a:pt x="1240790" y="3705860"/>
                    <a:pt x="1170940" y="3843020"/>
                  </a:cubicBezTo>
                  <a:cubicBezTo>
                    <a:pt x="1158240" y="3867150"/>
                    <a:pt x="1140460" y="3872230"/>
                    <a:pt x="1123950" y="3874770"/>
                  </a:cubicBezTo>
                  <a:cubicBezTo>
                    <a:pt x="1107440" y="3877310"/>
                    <a:pt x="1088390" y="3870960"/>
                    <a:pt x="1071880" y="3855720"/>
                  </a:cubicBezTo>
                  <a:cubicBezTo>
                    <a:pt x="1037590" y="3823970"/>
                    <a:pt x="1000760" y="3723640"/>
                    <a:pt x="971550" y="3656330"/>
                  </a:cubicBezTo>
                  <a:cubicBezTo>
                    <a:pt x="942340" y="3590290"/>
                    <a:pt x="915670" y="3534410"/>
                    <a:pt x="895350" y="3455670"/>
                  </a:cubicBezTo>
                  <a:cubicBezTo>
                    <a:pt x="867410" y="3351530"/>
                    <a:pt x="847090" y="3188970"/>
                    <a:pt x="836930" y="3083560"/>
                  </a:cubicBezTo>
                  <a:cubicBezTo>
                    <a:pt x="829310" y="3006090"/>
                    <a:pt x="817880" y="2926080"/>
                    <a:pt x="828040" y="2880360"/>
                  </a:cubicBezTo>
                  <a:cubicBezTo>
                    <a:pt x="833120" y="2854960"/>
                    <a:pt x="842010" y="2835910"/>
                    <a:pt x="855980" y="2824480"/>
                  </a:cubicBezTo>
                  <a:cubicBezTo>
                    <a:pt x="867410" y="2815590"/>
                    <a:pt x="886460" y="2810510"/>
                    <a:pt x="901700" y="2813050"/>
                  </a:cubicBezTo>
                  <a:cubicBezTo>
                    <a:pt x="916940" y="2814320"/>
                    <a:pt x="933450" y="2823210"/>
                    <a:pt x="943610" y="2834640"/>
                  </a:cubicBezTo>
                  <a:cubicBezTo>
                    <a:pt x="953770" y="2844800"/>
                    <a:pt x="951230" y="2860040"/>
                    <a:pt x="961390" y="2877820"/>
                  </a:cubicBezTo>
                  <a:cubicBezTo>
                    <a:pt x="981710" y="2913380"/>
                    <a:pt x="1046480" y="2974340"/>
                    <a:pt x="1076960" y="3017520"/>
                  </a:cubicBezTo>
                  <a:cubicBezTo>
                    <a:pt x="1101090" y="3049270"/>
                    <a:pt x="1115060" y="3073400"/>
                    <a:pt x="1134110" y="3108960"/>
                  </a:cubicBezTo>
                  <a:cubicBezTo>
                    <a:pt x="1158240" y="3153410"/>
                    <a:pt x="1207770" y="3228340"/>
                    <a:pt x="1210310" y="3265170"/>
                  </a:cubicBezTo>
                  <a:cubicBezTo>
                    <a:pt x="1211580" y="3285490"/>
                    <a:pt x="1202690" y="3300730"/>
                    <a:pt x="1193800" y="3312160"/>
                  </a:cubicBezTo>
                  <a:cubicBezTo>
                    <a:pt x="1186180" y="3322320"/>
                    <a:pt x="1178560" y="3328670"/>
                    <a:pt x="1167130" y="3332480"/>
                  </a:cubicBezTo>
                  <a:cubicBezTo>
                    <a:pt x="1150620" y="3336290"/>
                    <a:pt x="1117600" y="3333750"/>
                    <a:pt x="1102360" y="3326130"/>
                  </a:cubicBezTo>
                  <a:cubicBezTo>
                    <a:pt x="1090930" y="3321050"/>
                    <a:pt x="1088390" y="3314700"/>
                    <a:pt x="1079500" y="3302000"/>
                  </a:cubicBezTo>
                  <a:cubicBezTo>
                    <a:pt x="1055370" y="3265170"/>
                    <a:pt x="1014730" y="3155950"/>
                    <a:pt x="985520" y="3079750"/>
                  </a:cubicBezTo>
                  <a:cubicBezTo>
                    <a:pt x="956310" y="3001010"/>
                    <a:pt x="920750" y="2903220"/>
                    <a:pt x="902970" y="2838450"/>
                  </a:cubicBezTo>
                  <a:cubicBezTo>
                    <a:pt x="891540" y="2795270"/>
                    <a:pt x="886460" y="2777490"/>
                    <a:pt x="880110" y="2729230"/>
                  </a:cubicBezTo>
                  <a:cubicBezTo>
                    <a:pt x="867410" y="2637790"/>
                    <a:pt x="855980" y="2439670"/>
                    <a:pt x="859790" y="2326640"/>
                  </a:cubicBezTo>
                  <a:cubicBezTo>
                    <a:pt x="862330" y="2245360"/>
                    <a:pt x="869950" y="2200910"/>
                    <a:pt x="882650" y="2117090"/>
                  </a:cubicBezTo>
                  <a:cubicBezTo>
                    <a:pt x="902970" y="1990090"/>
                    <a:pt x="930910" y="1844040"/>
                    <a:pt x="977900" y="1642110"/>
                  </a:cubicBezTo>
                  <a:cubicBezTo>
                    <a:pt x="1062990" y="1283970"/>
                    <a:pt x="1305560" y="389890"/>
                    <a:pt x="1377950" y="160020"/>
                  </a:cubicBezTo>
                  <a:cubicBezTo>
                    <a:pt x="1400810" y="88900"/>
                    <a:pt x="1404620" y="46990"/>
                    <a:pt x="1430020" y="21590"/>
                  </a:cubicBezTo>
                  <a:cubicBezTo>
                    <a:pt x="1445260" y="6350"/>
                    <a:pt x="1468120" y="0"/>
                    <a:pt x="1484630" y="1270"/>
                  </a:cubicBezTo>
                  <a:cubicBezTo>
                    <a:pt x="1498600" y="2540"/>
                    <a:pt x="1515110" y="11430"/>
                    <a:pt x="1524000" y="21590"/>
                  </a:cubicBezTo>
                  <a:cubicBezTo>
                    <a:pt x="1532890" y="33020"/>
                    <a:pt x="1535430" y="40640"/>
                    <a:pt x="1539240" y="63500"/>
                  </a:cubicBezTo>
                  <a:cubicBezTo>
                    <a:pt x="1558290" y="176530"/>
                    <a:pt x="1517650" y="744220"/>
                    <a:pt x="1506220" y="1061720"/>
                  </a:cubicBezTo>
                  <a:cubicBezTo>
                    <a:pt x="1496060" y="1352550"/>
                    <a:pt x="1488440" y="1643380"/>
                    <a:pt x="1475740" y="1894840"/>
                  </a:cubicBezTo>
                  <a:cubicBezTo>
                    <a:pt x="1465580" y="2101850"/>
                    <a:pt x="1457960" y="2286000"/>
                    <a:pt x="1438910" y="2462530"/>
                  </a:cubicBezTo>
                  <a:cubicBezTo>
                    <a:pt x="1422400" y="2617470"/>
                    <a:pt x="1385570" y="2782570"/>
                    <a:pt x="1375410" y="2898140"/>
                  </a:cubicBezTo>
                  <a:cubicBezTo>
                    <a:pt x="1367790" y="2973070"/>
                    <a:pt x="1379220" y="3049270"/>
                    <a:pt x="1365250" y="3086100"/>
                  </a:cubicBezTo>
                  <a:cubicBezTo>
                    <a:pt x="1358900" y="3103880"/>
                    <a:pt x="1348740" y="3114040"/>
                    <a:pt x="1337310" y="3121660"/>
                  </a:cubicBezTo>
                  <a:cubicBezTo>
                    <a:pt x="1328420" y="3128010"/>
                    <a:pt x="1318260" y="3131820"/>
                    <a:pt x="1308100" y="3131820"/>
                  </a:cubicBezTo>
                  <a:cubicBezTo>
                    <a:pt x="1295400" y="3131820"/>
                    <a:pt x="1275080" y="3126740"/>
                    <a:pt x="1264920" y="3117850"/>
                  </a:cubicBezTo>
                  <a:cubicBezTo>
                    <a:pt x="1253490" y="3108960"/>
                    <a:pt x="1248410" y="3098800"/>
                    <a:pt x="1240790" y="3078480"/>
                  </a:cubicBezTo>
                  <a:cubicBezTo>
                    <a:pt x="1221740" y="3027680"/>
                    <a:pt x="1203960" y="2909570"/>
                    <a:pt x="1187450" y="2790190"/>
                  </a:cubicBezTo>
                  <a:cubicBezTo>
                    <a:pt x="1158240" y="2598420"/>
                    <a:pt x="1126490" y="2284730"/>
                    <a:pt x="1103630" y="2039620"/>
                  </a:cubicBezTo>
                  <a:cubicBezTo>
                    <a:pt x="1083310" y="1805940"/>
                    <a:pt x="1069340" y="1612900"/>
                    <a:pt x="1056640" y="1350010"/>
                  </a:cubicBezTo>
                  <a:cubicBezTo>
                    <a:pt x="1038860" y="996950"/>
                    <a:pt x="998220" y="240030"/>
                    <a:pt x="1018540" y="113030"/>
                  </a:cubicBezTo>
                  <a:cubicBezTo>
                    <a:pt x="1022350" y="88900"/>
                    <a:pt x="1024890" y="81280"/>
                    <a:pt x="1033780" y="71120"/>
                  </a:cubicBezTo>
                  <a:cubicBezTo>
                    <a:pt x="1042670" y="60960"/>
                    <a:pt x="1057910" y="52070"/>
                    <a:pt x="1071880" y="49530"/>
                  </a:cubicBezTo>
                  <a:cubicBezTo>
                    <a:pt x="1085850" y="48260"/>
                    <a:pt x="1103630" y="52070"/>
                    <a:pt x="1115060" y="59690"/>
                  </a:cubicBezTo>
                  <a:cubicBezTo>
                    <a:pt x="1126490" y="67310"/>
                    <a:pt x="1130300" y="77470"/>
                    <a:pt x="1140460" y="96520"/>
                  </a:cubicBezTo>
                  <a:cubicBezTo>
                    <a:pt x="1169670" y="149860"/>
                    <a:pt x="1225550" y="290830"/>
                    <a:pt x="1264920" y="424180"/>
                  </a:cubicBezTo>
                  <a:cubicBezTo>
                    <a:pt x="1323340" y="621030"/>
                    <a:pt x="1384300" y="891540"/>
                    <a:pt x="1424940" y="1172210"/>
                  </a:cubicBezTo>
                  <a:cubicBezTo>
                    <a:pt x="1474470" y="1522730"/>
                    <a:pt x="1492250" y="1992630"/>
                    <a:pt x="1512570" y="2371090"/>
                  </a:cubicBezTo>
                  <a:cubicBezTo>
                    <a:pt x="1529080" y="2710180"/>
                    <a:pt x="1579880" y="3242310"/>
                    <a:pt x="1540510" y="3336290"/>
                  </a:cubicBezTo>
                  <a:cubicBezTo>
                    <a:pt x="1532890" y="3356610"/>
                    <a:pt x="1521460" y="3361690"/>
                    <a:pt x="1510030" y="3366770"/>
                  </a:cubicBezTo>
                  <a:cubicBezTo>
                    <a:pt x="1497330" y="3371850"/>
                    <a:pt x="1479550" y="3371850"/>
                    <a:pt x="1466850" y="3368040"/>
                  </a:cubicBezTo>
                  <a:cubicBezTo>
                    <a:pt x="1454150" y="3362960"/>
                    <a:pt x="1440180" y="3350260"/>
                    <a:pt x="1433830" y="3340100"/>
                  </a:cubicBezTo>
                  <a:cubicBezTo>
                    <a:pt x="1427480" y="3331210"/>
                    <a:pt x="1426210" y="3326130"/>
                    <a:pt x="1424940" y="3312160"/>
                  </a:cubicBezTo>
                  <a:cubicBezTo>
                    <a:pt x="1422400" y="3274060"/>
                    <a:pt x="1446530" y="3195320"/>
                    <a:pt x="1451610" y="3096260"/>
                  </a:cubicBezTo>
                  <a:cubicBezTo>
                    <a:pt x="1461770" y="2877820"/>
                    <a:pt x="1438910" y="2345690"/>
                    <a:pt x="1427480" y="2042160"/>
                  </a:cubicBezTo>
                  <a:cubicBezTo>
                    <a:pt x="1418590" y="1812290"/>
                    <a:pt x="1412240" y="1637030"/>
                    <a:pt x="1394460" y="1437640"/>
                  </a:cubicBezTo>
                  <a:cubicBezTo>
                    <a:pt x="1377950" y="1238250"/>
                    <a:pt x="1314450" y="946150"/>
                    <a:pt x="1325880" y="844550"/>
                  </a:cubicBezTo>
                  <a:cubicBezTo>
                    <a:pt x="1329690" y="806450"/>
                    <a:pt x="1337310" y="791210"/>
                    <a:pt x="1352550" y="769620"/>
                  </a:cubicBezTo>
                  <a:cubicBezTo>
                    <a:pt x="1369060" y="746760"/>
                    <a:pt x="1403350" y="720090"/>
                    <a:pt x="1428750" y="713740"/>
                  </a:cubicBezTo>
                  <a:cubicBezTo>
                    <a:pt x="1449070" y="708660"/>
                    <a:pt x="1473200" y="709930"/>
                    <a:pt x="1487170" y="720090"/>
                  </a:cubicBezTo>
                  <a:cubicBezTo>
                    <a:pt x="1501140" y="730250"/>
                    <a:pt x="1513840" y="754380"/>
                    <a:pt x="1513840" y="772160"/>
                  </a:cubicBezTo>
                  <a:cubicBezTo>
                    <a:pt x="1513840" y="788670"/>
                    <a:pt x="1501140" y="814070"/>
                    <a:pt x="1485900" y="822960"/>
                  </a:cubicBezTo>
                  <a:cubicBezTo>
                    <a:pt x="1471930" y="833120"/>
                    <a:pt x="1443990" y="835660"/>
                    <a:pt x="1428750" y="829310"/>
                  </a:cubicBezTo>
                  <a:cubicBezTo>
                    <a:pt x="1412240" y="822960"/>
                    <a:pt x="1394460" y="801370"/>
                    <a:pt x="1390650" y="784860"/>
                  </a:cubicBezTo>
                  <a:cubicBezTo>
                    <a:pt x="1386840" y="768350"/>
                    <a:pt x="1397000" y="741680"/>
                    <a:pt x="1407160" y="728980"/>
                  </a:cubicBezTo>
                  <a:cubicBezTo>
                    <a:pt x="1414780" y="717550"/>
                    <a:pt x="1430020" y="712470"/>
                    <a:pt x="1441450" y="709930"/>
                  </a:cubicBezTo>
                  <a:cubicBezTo>
                    <a:pt x="1454150" y="708660"/>
                    <a:pt x="1469390" y="709930"/>
                    <a:pt x="1480820" y="716280"/>
                  </a:cubicBezTo>
                  <a:cubicBezTo>
                    <a:pt x="1494790" y="725170"/>
                    <a:pt x="1512570" y="748030"/>
                    <a:pt x="1513840" y="765810"/>
                  </a:cubicBezTo>
                  <a:cubicBezTo>
                    <a:pt x="1515110" y="782320"/>
                    <a:pt x="1503680" y="806450"/>
                    <a:pt x="1492250" y="819150"/>
                  </a:cubicBezTo>
                  <a:cubicBezTo>
                    <a:pt x="1480820" y="831850"/>
                    <a:pt x="1454150" y="821690"/>
                    <a:pt x="1442720" y="840740"/>
                  </a:cubicBezTo>
                  <a:cubicBezTo>
                    <a:pt x="1405890" y="902970"/>
                    <a:pt x="1493520" y="1231900"/>
                    <a:pt x="1510030" y="1431290"/>
                  </a:cubicBezTo>
                  <a:cubicBezTo>
                    <a:pt x="1526540" y="1631950"/>
                    <a:pt x="1534160" y="1808480"/>
                    <a:pt x="1543050" y="2039620"/>
                  </a:cubicBezTo>
                  <a:cubicBezTo>
                    <a:pt x="1554480" y="2346960"/>
                    <a:pt x="1577340" y="2884170"/>
                    <a:pt x="1567180" y="3108960"/>
                  </a:cubicBezTo>
                  <a:cubicBezTo>
                    <a:pt x="1562100" y="3213100"/>
                    <a:pt x="1563370" y="3296920"/>
                    <a:pt x="1540510" y="3336290"/>
                  </a:cubicBezTo>
                  <a:cubicBezTo>
                    <a:pt x="1529080" y="3356610"/>
                    <a:pt x="1511300" y="3368040"/>
                    <a:pt x="1494790" y="3370580"/>
                  </a:cubicBezTo>
                  <a:cubicBezTo>
                    <a:pt x="1478280" y="3373120"/>
                    <a:pt x="1454150" y="3362960"/>
                    <a:pt x="1441450" y="3351530"/>
                  </a:cubicBezTo>
                  <a:cubicBezTo>
                    <a:pt x="1431290" y="3342640"/>
                    <a:pt x="1430020" y="3335020"/>
                    <a:pt x="1424940" y="3312160"/>
                  </a:cubicBezTo>
                  <a:cubicBezTo>
                    <a:pt x="1402080" y="3206750"/>
                    <a:pt x="1412240" y="2708910"/>
                    <a:pt x="1394460" y="2379980"/>
                  </a:cubicBezTo>
                  <a:cubicBezTo>
                    <a:pt x="1374140" y="2009140"/>
                    <a:pt x="1357630" y="1543050"/>
                    <a:pt x="1308100" y="1196340"/>
                  </a:cubicBezTo>
                  <a:cubicBezTo>
                    <a:pt x="1268730" y="922020"/>
                    <a:pt x="1198880" y="645160"/>
                    <a:pt x="1149350" y="463550"/>
                  </a:cubicBezTo>
                  <a:cubicBezTo>
                    <a:pt x="1118870" y="351790"/>
                    <a:pt x="1088390" y="262890"/>
                    <a:pt x="1061720" y="199390"/>
                  </a:cubicBezTo>
                  <a:cubicBezTo>
                    <a:pt x="1046480" y="162560"/>
                    <a:pt x="1019810" y="135890"/>
                    <a:pt x="1018540" y="113030"/>
                  </a:cubicBezTo>
                  <a:cubicBezTo>
                    <a:pt x="1017270" y="96520"/>
                    <a:pt x="1024890" y="81280"/>
                    <a:pt x="1033780" y="71120"/>
                  </a:cubicBezTo>
                  <a:cubicBezTo>
                    <a:pt x="1042670" y="60960"/>
                    <a:pt x="1057910" y="50800"/>
                    <a:pt x="1071880" y="49530"/>
                  </a:cubicBezTo>
                  <a:cubicBezTo>
                    <a:pt x="1088390" y="48260"/>
                    <a:pt x="1115060" y="58420"/>
                    <a:pt x="1126490" y="69850"/>
                  </a:cubicBezTo>
                  <a:cubicBezTo>
                    <a:pt x="1136650" y="80010"/>
                    <a:pt x="1137920" y="87630"/>
                    <a:pt x="1143000" y="110490"/>
                  </a:cubicBezTo>
                  <a:cubicBezTo>
                    <a:pt x="1160780" y="204470"/>
                    <a:pt x="1143000" y="579120"/>
                    <a:pt x="1154430" y="854710"/>
                  </a:cubicBezTo>
                  <a:cubicBezTo>
                    <a:pt x="1167130" y="1201420"/>
                    <a:pt x="1193800" y="1681480"/>
                    <a:pt x="1224280" y="2026920"/>
                  </a:cubicBezTo>
                  <a:cubicBezTo>
                    <a:pt x="1247140" y="2301240"/>
                    <a:pt x="1277620" y="2574290"/>
                    <a:pt x="1306830" y="2766060"/>
                  </a:cubicBezTo>
                  <a:cubicBezTo>
                    <a:pt x="1327150" y="2890520"/>
                    <a:pt x="1374140" y="3016250"/>
                    <a:pt x="1367790" y="3070860"/>
                  </a:cubicBezTo>
                  <a:cubicBezTo>
                    <a:pt x="1366520" y="3091180"/>
                    <a:pt x="1360170" y="3102610"/>
                    <a:pt x="1350010" y="3112770"/>
                  </a:cubicBezTo>
                  <a:cubicBezTo>
                    <a:pt x="1339850" y="3122930"/>
                    <a:pt x="1323340" y="3130550"/>
                    <a:pt x="1308100" y="3131820"/>
                  </a:cubicBezTo>
                  <a:cubicBezTo>
                    <a:pt x="1291590" y="3131820"/>
                    <a:pt x="1264920" y="3119120"/>
                    <a:pt x="1253490" y="3106420"/>
                  </a:cubicBezTo>
                  <a:cubicBezTo>
                    <a:pt x="1243330" y="3094990"/>
                    <a:pt x="1242060" y="3086100"/>
                    <a:pt x="1239520" y="3063240"/>
                  </a:cubicBezTo>
                  <a:cubicBezTo>
                    <a:pt x="1233170" y="2978150"/>
                    <a:pt x="1301750" y="2654300"/>
                    <a:pt x="1322070" y="2454910"/>
                  </a:cubicBezTo>
                  <a:cubicBezTo>
                    <a:pt x="1341120" y="2263140"/>
                    <a:pt x="1346200" y="2132330"/>
                    <a:pt x="1357630" y="1891030"/>
                  </a:cubicBezTo>
                  <a:cubicBezTo>
                    <a:pt x="1377950" y="1452880"/>
                    <a:pt x="1380490" y="180340"/>
                    <a:pt x="1414780" y="48260"/>
                  </a:cubicBezTo>
                  <a:cubicBezTo>
                    <a:pt x="1419860" y="31750"/>
                    <a:pt x="1422400" y="29210"/>
                    <a:pt x="1430020" y="21590"/>
                  </a:cubicBezTo>
                  <a:cubicBezTo>
                    <a:pt x="1438910" y="12700"/>
                    <a:pt x="1455420" y="2540"/>
                    <a:pt x="1469390" y="1270"/>
                  </a:cubicBezTo>
                  <a:cubicBezTo>
                    <a:pt x="1483360" y="0"/>
                    <a:pt x="1501140" y="5080"/>
                    <a:pt x="1512570" y="12700"/>
                  </a:cubicBezTo>
                  <a:cubicBezTo>
                    <a:pt x="1521460" y="17780"/>
                    <a:pt x="1527810" y="25400"/>
                    <a:pt x="1532890" y="34290"/>
                  </a:cubicBezTo>
                  <a:cubicBezTo>
                    <a:pt x="1537970" y="46990"/>
                    <a:pt x="1539240" y="54610"/>
                    <a:pt x="1537970" y="78740"/>
                  </a:cubicBezTo>
                  <a:cubicBezTo>
                    <a:pt x="1526540" y="231140"/>
                    <a:pt x="1195070" y="1292860"/>
                    <a:pt x="1109980" y="1667510"/>
                  </a:cubicBezTo>
                  <a:cubicBezTo>
                    <a:pt x="1064260" y="1870710"/>
                    <a:pt x="1040130" y="2019300"/>
                    <a:pt x="1022350" y="2141220"/>
                  </a:cubicBezTo>
                  <a:cubicBezTo>
                    <a:pt x="1010920" y="2217420"/>
                    <a:pt x="1007110" y="2256790"/>
                    <a:pt x="1003300" y="2326640"/>
                  </a:cubicBezTo>
                  <a:cubicBezTo>
                    <a:pt x="999490" y="2414270"/>
                    <a:pt x="999490" y="2540000"/>
                    <a:pt x="1005840" y="2625090"/>
                  </a:cubicBezTo>
                  <a:cubicBezTo>
                    <a:pt x="1009650" y="2689860"/>
                    <a:pt x="1010920" y="2725420"/>
                    <a:pt x="1028700" y="2794000"/>
                  </a:cubicBezTo>
                  <a:cubicBezTo>
                    <a:pt x="1059180" y="2909570"/>
                    <a:pt x="1193800" y="3183890"/>
                    <a:pt x="1207770" y="3248660"/>
                  </a:cubicBezTo>
                  <a:cubicBezTo>
                    <a:pt x="1211580" y="3266440"/>
                    <a:pt x="1211580" y="3271520"/>
                    <a:pt x="1209040" y="3282950"/>
                  </a:cubicBezTo>
                  <a:cubicBezTo>
                    <a:pt x="1203960" y="3295650"/>
                    <a:pt x="1192530" y="3314700"/>
                    <a:pt x="1181100" y="3323590"/>
                  </a:cubicBezTo>
                  <a:cubicBezTo>
                    <a:pt x="1172210" y="3331210"/>
                    <a:pt x="1162050" y="3336290"/>
                    <a:pt x="1150620" y="3336290"/>
                  </a:cubicBezTo>
                  <a:cubicBezTo>
                    <a:pt x="1134110" y="3337560"/>
                    <a:pt x="1111250" y="3333750"/>
                    <a:pt x="1089660" y="3314700"/>
                  </a:cubicBezTo>
                  <a:cubicBezTo>
                    <a:pt x="1032510" y="3267710"/>
                    <a:pt x="928370" y="3018790"/>
                    <a:pt x="880110" y="2946400"/>
                  </a:cubicBezTo>
                  <a:cubicBezTo>
                    <a:pt x="858520" y="2914650"/>
                    <a:pt x="830580" y="2900680"/>
                    <a:pt x="828040" y="2880360"/>
                  </a:cubicBezTo>
                  <a:cubicBezTo>
                    <a:pt x="825500" y="2865120"/>
                    <a:pt x="834390" y="2847340"/>
                    <a:pt x="843280" y="2835910"/>
                  </a:cubicBezTo>
                  <a:cubicBezTo>
                    <a:pt x="853440" y="2824480"/>
                    <a:pt x="871220" y="2814320"/>
                    <a:pt x="885190" y="2813050"/>
                  </a:cubicBezTo>
                  <a:cubicBezTo>
                    <a:pt x="900430" y="2810510"/>
                    <a:pt x="919480" y="2815590"/>
                    <a:pt x="932180" y="2823210"/>
                  </a:cubicBezTo>
                  <a:cubicBezTo>
                    <a:pt x="943610" y="2832100"/>
                    <a:pt x="952500" y="2842260"/>
                    <a:pt x="958850" y="2862580"/>
                  </a:cubicBezTo>
                  <a:cubicBezTo>
                    <a:pt x="976630" y="2913380"/>
                    <a:pt x="955040" y="3065780"/>
                    <a:pt x="962660" y="3161030"/>
                  </a:cubicBezTo>
                  <a:cubicBezTo>
                    <a:pt x="970280" y="3249930"/>
                    <a:pt x="982980" y="3337560"/>
                    <a:pt x="1003300" y="3415030"/>
                  </a:cubicBezTo>
                  <a:cubicBezTo>
                    <a:pt x="1021080" y="3483610"/>
                    <a:pt x="1046480" y="3539490"/>
                    <a:pt x="1074420" y="3602990"/>
                  </a:cubicBezTo>
                  <a:cubicBezTo>
                    <a:pt x="1104900" y="3672840"/>
                    <a:pt x="1173480" y="3775710"/>
                    <a:pt x="1177290" y="3813810"/>
                  </a:cubicBezTo>
                  <a:cubicBezTo>
                    <a:pt x="1178560" y="3827780"/>
                    <a:pt x="1176020" y="3834130"/>
                    <a:pt x="1170940" y="3843020"/>
                  </a:cubicBezTo>
                  <a:cubicBezTo>
                    <a:pt x="1164590" y="3853180"/>
                    <a:pt x="1149350" y="3865880"/>
                    <a:pt x="1139190" y="3870960"/>
                  </a:cubicBezTo>
                  <a:cubicBezTo>
                    <a:pt x="1129030" y="3876040"/>
                    <a:pt x="1120140" y="3877310"/>
                    <a:pt x="1109980" y="3874770"/>
                  </a:cubicBezTo>
                  <a:cubicBezTo>
                    <a:pt x="1097280" y="3873500"/>
                    <a:pt x="1080770" y="3865880"/>
                    <a:pt x="1071880" y="3855720"/>
                  </a:cubicBezTo>
                  <a:cubicBezTo>
                    <a:pt x="1062990" y="3845560"/>
                    <a:pt x="1060450" y="3839210"/>
                    <a:pt x="1055370" y="3815080"/>
                  </a:cubicBezTo>
                  <a:cubicBezTo>
                    <a:pt x="1026160" y="3667760"/>
                    <a:pt x="1041400" y="2584450"/>
                    <a:pt x="1021080" y="2164080"/>
                  </a:cubicBezTo>
                  <a:cubicBezTo>
                    <a:pt x="1008380" y="1905000"/>
                    <a:pt x="995680" y="1695450"/>
                    <a:pt x="974090" y="1536700"/>
                  </a:cubicBezTo>
                  <a:cubicBezTo>
                    <a:pt x="960120" y="1437640"/>
                    <a:pt x="914400" y="1339850"/>
                    <a:pt x="927100" y="1296670"/>
                  </a:cubicBezTo>
                  <a:cubicBezTo>
                    <a:pt x="932180" y="1278890"/>
                    <a:pt x="944880" y="1270000"/>
                    <a:pt x="958850" y="1263650"/>
                  </a:cubicBezTo>
                  <a:cubicBezTo>
                    <a:pt x="971550" y="1256030"/>
                    <a:pt x="990600" y="1254760"/>
                    <a:pt x="1004570" y="1258570"/>
                  </a:cubicBezTo>
                  <a:cubicBezTo>
                    <a:pt x="1018540" y="1262380"/>
                    <a:pt x="1035050" y="1275080"/>
                    <a:pt x="1042670" y="1286510"/>
                  </a:cubicBezTo>
                  <a:cubicBezTo>
                    <a:pt x="1049020" y="1295400"/>
                    <a:pt x="1051560" y="1305560"/>
                    <a:pt x="1052830" y="1315720"/>
                  </a:cubicBezTo>
                  <a:cubicBezTo>
                    <a:pt x="1054100" y="1325880"/>
                    <a:pt x="1054100" y="1336040"/>
                    <a:pt x="1049020" y="1347470"/>
                  </a:cubicBezTo>
                  <a:cubicBezTo>
                    <a:pt x="1040130" y="1365250"/>
                    <a:pt x="1005840" y="1379220"/>
                    <a:pt x="994410" y="1407160"/>
                  </a:cubicBezTo>
                  <a:cubicBezTo>
                    <a:pt x="979170" y="1449070"/>
                    <a:pt x="991870" y="1498600"/>
                    <a:pt x="995680" y="1586230"/>
                  </a:cubicBezTo>
                  <a:cubicBezTo>
                    <a:pt x="1005840" y="1818640"/>
                    <a:pt x="1131570" y="2731770"/>
                    <a:pt x="1104900" y="2874010"/>
                  </a:cubicBezTo>
                  <a:cubicBezTo>
                    <a:pt x="1098550" y="2904490"/>
                    <a:pt x="1092200" y="2915920"/>
                    <a:pt x="1078230" y="2926080"/>
                  </a:cubicBezTo>
                  <a:cubicBezTo>
                    <a:pt x="1064260" y="2936240"/>
                    <a:pt x="1037590" y="2940050"/>
                    <a:pt x="1021080" y="2933700"/>
                  </a:cubicBezTo>
                  <a:cubicBezTo>
                    <a:pt x="1005840" y="2928620"/>
                    <a:pt x="991870" y="2917190"/>
                    <a:pt x="981710" y="2891790"/>
                  </a:cubicBezTo>
                  <a:cubicBezTo>
                    <a:pt x="949960" y="2816860"/>
                    <a:pt x="970280" y="2522220"/>
                    <a:pt x="958850" y="2372360"/>
                  </a:cubicBezTo>
                  <a:cubicBezTo>
                    <a:pt x="949960" y="2256790"/>
                    <a:pt x="939800" y="2170430"/>
                    <a:pt x="924560" y="2066290"/>
                  </a:cubicBezTo>
                  <a:cubicBezTo>
                    <a:pt x="908050" y="1957070"/>
                    <a:pt x="885190" y="1835150"/>
                    <a:pt x="862330" y="1732280"/>
                  </a:cubicBezTo>
                  <a:cubicBezTo>
                    <a:pt x="842010" y="1642110"/>
                    <a:pt x="792480" y="1527810"/>
                    <a:pt x="795020" y="1480820"/>
                  </a:cubicBezTo>
                  <a:cubicBezTo>
                    <a:pt x="796290" y="1460500"/>
                    <a:pt x="800100" y="1449070"/>
                    <a:pt x="810260" y="1438910"/>
                  </a:cubicBezTo>
                  <a:cubicBezTo>
                    <a:pt x="821690" y="1427480"/>
                    <a:pt x="848360" y="1418590"/>
                    <a:pt x="864870" y="1419860"/>
                  </a:cubicBezTo>
                  <a:cubicBezTo>
                    <a:pt x="878840" y="1419860"/>
                    <a:pt x="894080" y="1430020"/>
                    <a:pt x="902970" y="1440180"/>
                  </a:cubicBezTo>
                  <a:cubicBezTo>
                    <a:pt x="911860" y="1450340"/>
                    <a:pt x="914400" y="1457960"/>
                    <a:pt x="918210" y="1480820"/>
                  </a:cubicBezTo>
                  <a:cubicBezTo>
                    <a:pt x="939800" y="1609090"/>
                    <a:pt x="890270" y="2414270"/>
                    <a:pt x="894080" y="2745740"/>
                  </a:cubicBezTo>
                  <a:cubicBezTo>
                    <a:pt x="895350" y="2960370"/>
                    <a:pt x="904240" y="3068320"/>
                    <a:pt x="915670" y="3275330"/>
                  </a:cubicBezTo>
                  <a:cubicBezTo>
                    <a:pt x="932180" y="3571240"/>
                    <a:pt x="981710" y="4083050"/>
                    <a:pt x="991870" y="4347210"/>
                  </a:cubicBezTo>
                  <a:cubicBezTo>
                    <a:pt x="998220" y="4500880"/>
                    <a:pt x="1005840" y="4653280"/>
                    <a:pt x="994410" y="4714240"/>
                  </a:cubicBezTo>
                  <a:cubicBezTo>
                    <a:pt x="989330" y="4734560"/>
                    <a:pt x="985520" y="4744720"/>
                    <a:pt x="977900" y="4754880"/>
                  </a:cubicBezTo>
                  <a:cubicBezTo>
                    <a:pt x="971550" y="4762500"/>
                    <a:pt x="962660" y="4767580"/>
                    <a:pt x="952500" y="4771390"/>
                  </a:cubicBezTo>
                  <a:cubicBezTo>
                    <a:pt x="941070" y="4773930"/>
                    <a:pt x="922020" y="4775200"/>
                    <a:pt x="909320" y="4770120"/>
                  </a:cubicBezTo>
                  <a:cubicBezTo>
                    <a:pt x="896620" y="4765040"/>
                    <a:pt x="882650" y="4751070"/>
                    <a:pt x="876300" y="4739640"/>
                  </a:cubicBezTo>
                  <a:cubicBezTo>
                    <a:pt x="871220" y="4730750"/>
                    <a:pt x="871220" y="4728210"/>
                    <a:pt x="869950" y="4711700"/>
                  </a:cubicBezTo>
                  <a:cubicBezTo>
                    <a:pt x="858520" y="4597400"/>
                    <a:pt x="899160" y="3776980"/>
                    <a:pt x="901700" y="3371850"/>
                  </a:cubicBezTo>
                  <a:cubicBezTo>
                    <a:pt x="904240" y="3034030"/>
                    <a:pt x="887730" y="2736850"/>
                    <a:pt x="890270" y="2442210"/>
                  </a:cubicBezTo>
                  <a:cubicBezTo>
                    <a:pt x="892810" y="2175510"/>
                    <a:pt x="899160" y="1861820"/>
                    <a:pt x="915670" y="1678940"/>
                  </a:cubicBezTo>
                  <a:cubicBezTo>
                    <a:pt x="925830" y="1576070"/>
                    <a:pt x="938530" y="1485900"/>
                    <a:pt x="952500" y="1438910"/>
                  </a:cubicBezTo>
                  <a:cubicBezTo>
                    <a:pt x="958850" y="1419860"/>
                    <a:pt x="962660" y="1408430"/>
                    <a:pt x="972820" y="1398270"/>
                  </a:cubicBezTo>
                  <a:cubicBezTo>
                    <a:pt x="982980" y="1388110"/>
                    <a:pt x="999490" y="1381760"/>
                    <a:pt x="1014730" y="1380490"/>
                  </a:cubicBezTo>
                  <a:cubicBezTo>
                    <a:pt x="1028700" y="1380490"/>
                    <a:pt x="1046480" y="1385570"/>
                    <a:pt x="1056640" y="1394460"/>
                  </a:cubicBezTo>
                  <a:cubicBezTo>
                    <a:pt x="1068070" y="1403350"/>
                    <a:pt x="1073150" y="1412240"/>
                    <a:pt x="1079500" y="1433830"/>
                  </a:cubicBezTo>
                  <a:cubicBezTo>
                    <a:pt x="1106170" y="1515110"/>
                    <a:pt x="1131570" y="1870710"/>
                    <a:pt x="1139190" y="2035810"/>
                  </a:cubicBezTo>
                  <a:cubicBezTo>
                    <a:pt x="1144270" y="2151380"/>
                    <a:pt x="1140460" y="2211070"/>
                    <a:pt x="1137920" y="2331720"/>
                  </a:cubicBezTo>
                  <a:cubicBezTo>
                    <a:pt x="1134110" y="2523490"/>
                    <a:pt x="1131570" y="2928620"/>
                    <a:pt x="1107440" y="3073400"/>
                  </a:cubicBezTo>
                  <a:cubicBezTo>
                    <a:pt x="1098550" y="3135630"/>
                    <a:pt x="1085850" y="3175000"/>
                    <a:pt x="1071880" y="3204210"/>
                  </a:cubicBezTo>
                  <a:cubicBezTo>
                    <a:pt x="1064260" y="3220720"/>
                    <a:pt x="1057910" y="3232150"/>
                    <a:pt x="1046480" y="3239770"/>
                  </a:cubicBezTo>
                  <a:cubicBezTo>
                    <a:pt x="1036320" y="3247390"/>
                    <a:pt x="1017270" y="3251200"/>
                    <a:pt x="1004570" y="3251200"/>
                  </a:cubicBezTo>
                  <a:cubicBezTo>
                    <a:pt x="994410" y="3249930"/>
                    <a:pt x="986790" y="3248660"/>
                    <a:pt x="977900" y="3239770"/>
                  </a:cubicBezTo>
                  <a:cubicBezTo>
                    <a:pt x="958850" y="3224530"/>
                    <a:pt x="937260" y="3194050"/>
                    <a:pt x="914400" y="3141980"/>
                  </a:cubicBezTo>
                  <a:cubicBezTo>
                    <a:pt x="845820" y="2990850"/>
                    <a:pt x="744220" y="2425700"/>
                    <a:pt x="655320" y="2189480"/>
                  </a:cubicBezTo>
                  <a:cubicBezTo>
                    <a:pt x="599440" y="2040890"/>
                    <a:pt x="487680" y="1902460"/>
                    <a:pt x="485140" y="1841500"/>
                  </a:cubicBezTo>
                  <a:cubicBezTo>
                    <a:pt x="483870" y="1821180"/>
                    <a:pt x="491490" y="1809750"/>
                    <a:pt x="501650" y="1799590"/>
                  </a:cubicBezTo>
                  <a:cubicBezTo>
                    <a:pt x="510540" y="1788160"/>
                    <a:pt x="528320" y="1779270"/>
                    <a:pt x="542290" y="1778000"/>
                  </a:cubicBezTo>
                  <a:cubicBezTo>
                    <a:pt x="556260" y="1776730"/>
                    <a:pt x="575310" y="1780540"/>
                    <a:pt x="586740" y="1789430"/>
                  </a:cubicBezTo>
                  <a:cubicBezTo>
                    <a:pt x="598170" y="1797050"/>
                    <a:pt x="607060" y="1811020"/>
                    <a:pt x="612140" y="1827530"/>
                  </a:cubicBezTo>
                  <a:cubicBezTo>
                    <a:pt x="618490" y="1849120"/>
                    <a:pt x="608330" y="1869440"/>
                    <a:pt x="613410" y="1911350"/>
                  </a:cubicBezTo>
                  <a:cubicBezTo>
                    <a:pt x="629920" y="2045970"/>
                    <a:pt x="760730" y="2486660"/>
                    <a:pt x="814070" y="2736850"/>
                  </a:cubicBezTo>
                  <a:cubicBezTo>
                    <a:pt x="857250" y="2942590"/>
                    <a:pt x="885190" y="3096260"/>
                    <a:pt x="918210" y="3303270"/>
                  </a:cubicBezTo>
                  <a:cubicBezTo>
                    <a:pt x="958850" y="3553460"/>
                    <a:pt x="1035050" y="4046220"/>
                    <a:pt x="1029970" y="4132580"/>
                  </a:cubicBezTo>
                  <a:cubicBezTo>
                    <a:pt x="1029970" y="4149090"/>
                    <a:pt x="1028700" y="4152900"/>
                    <a:pt x="1023620" y="4161790"/>
                  </a:cubicBezTo>
                  <a:cubicBezTo>
                    <a:pt x="1017270" y="4171950"/>
                    <a:pt x="1004570" y="4187190"/>
                    <a:pt x="990600" y="4191000"/>
                  </a:cubicBezTo>
                  <a:cubicBezTo>
                    <a:pt x="975360" y="4196080"/>
                    <a:pt x="947420" y="4193540"/>
                    <a:pt x="933450" y="4184650"/>
                  </a:cubicBezTo>
                  <a:cubicBezTo>
                    <a:pt x="919480" y="4174490"/>
                    <a:pt x="913130" y="4163060"/>
                    <a:pt x="905510" y="4133850"/>
                  </a:cubicBezTo>
                  <a:cubicBezTo>
                    <a:pt x="875030" y="4010660"/>
                    <a:pt x="904240" y="3486150"/>
                    <a:pt x="895350" y="3110230"/>
                  </a:cubicBezTo>
                  <a:cubicBezTo>
                    <a:pt x="885190" y="2649220"/>
                    <a:pt x="839470" y="1821180"/>
                    <a:pt x="838200" y="1572260"/>
                  </a:cubicBezTo>
                  <a:cubicBezTo>
                    <a:pt x="836930" y="1490980"/>
                    <a:pt x="833120" y="1447800"/>
                    <a:pt x="840740" y="1412240"/>
                  </a:cubicBezTo>
                  <a:cubicBezTo>
                    <a:pt x="845820" y="1393190"/>
                    <a:pt x="852170" y="1381760"/>
                    <a:pt x="861060" y="1371600"/>
                  </a:cubicBezTo>
                  <a:cubicBezTo>
                    <a:pt x="868680" y="1363980"/>
                    <a:pt x="877570" y="1358900"/>
                    <a:pt x="887730" y="1357630"/>
                  </a:cubicBezTo>
                  <a:cubicBezTo>
                    <a:pt x="900430" y="1355090"/>
                    <a:pt x="920750" y="1356360"/>
                    <a:pt x="933450" y="1361440"/>
                  </a:cubicBezTo>
                  <a:cubicBezTo>
                    <a:pt x="943610" y="1366520"/>
                    <a:pt x="949960" y="1372870"/>
                    <a:pt x="956310" y="1381760"/>
                  </a:cubicBezTo>
                  <a:cubicBezTo>
                    <a:pt x="966470" y="1395730"/>
                    <a:pt x="974090" y="1407160"/>
                    <a:pt x="980440" y="1440180"/>
                  </a:cubicBezTo>
                  <a:cubicBezTo>
                    <a:pt x="1009650" y="1577340"/>
                    <a:pt x="995680" y="2339340"/>
                    <a:pt x="1009650" y="2571750"/>
                  </a:cubicBezTo>
                  <a:cubicBezTo>
                    <a:pt x="1016000" y="2677160"/>
                    <a:pt x="1021080" y="2720340"/>
                    <a:pt x="1031240" y="2799080"/>
                  </a:cubicBezTo>
                  <a:cubicBezTo>
                    <a:pt x="1042670" y="2884170"/>
                    <a:pt x="1062990" y="3006090"/>
                    <a:pt x="1079500" y="3065780"/>
                  </a:cubicBezTo>
                  <a:cubicBezTo>
                    <a:pt x="1087120" y="3098800"/>
                    <a:pt x="1104900" y="3119120"/>
                    <a:pt x="1104900" y="3139440"/>
                  </a:cubicBezTo>
                  <a:cubicBezTo>
                    <a:pt x="1104900" y="3155950"/>
                    <a:pt x="1097280" y="3171190"/>
                    <a:pt x="1089660" y="3181350"/>
                  </a:cubicBezTo>
                  <a:cubicBezTo>
                    <a:pt x="1083310" y="3188970"/>
                    <a:pt x="1075690" y="3195320"/>
                    <a:pt x="1065530" y="3197860"/>
                  </a:cubicBezTo>
                  <a:cubicBezTo>
                    <a:pt x="1052830" y="3201670"/>
                    <a:pt x="1033780" y="3204210"/>
                    <a:pt x="1021080" y="3199130"/>
                  </a:cubicBezTo>
                  <a:cubicBezTo>
                    <a:pt x="1005840" y="3191510"/>
                    <a:pt x="991870" y="3181350"/>
                    <a:pt x="981710" y="3154680"/>
                  </a:cubicBezTo>
                  <a:cubicBezTo>
                    <a:pt x="948690" y="3069590"/>
                    <a:pt x="982980" y="2722880"/>
                    <a:pt x="975360" y="2520950"/>
                  </a:cubicBezTo>
                  <a:cubicBezTo>
                    <a:pt x="967740" y="2335530"/>
                    <a:pt x="960120" y="2120900"/>
                    <a:pt x="939800" y="1988820"/>
                  </a:cubicBezTo>
                  <a:cubicBezTo>
                    <a:pt x="927100" y="1907540"/>
                    <a:pt x="913130" y="1841500"/>
                    <a:pt x="892810" y="1794510"/>
                  </a:cubicBezTo>
                  <a:cubicBezTo>
                    <a:pt x="878840" y="1762760"/>
                    <a:pt x="848360" y="1742440"/>
                    <a:pt x="845820" y="1723390"/>
                  </a:cubicBezTo>
                  <a:cubicBezTo>
                    <a:pt x="844550" y="1710690"/>
                    <a:pt x="848360" y="1701800"/>
                    <a:pt x="854710" y="1692910"/>
                  </a:cubicBezTo>
                  <a:cubicBezTo>
                    <a:pt x="862330" y="1681480"/>
                    <a:pt x="878840" y="1668780"/>
                    <a:pt x="891540" y="1663700"/>
                  </a:cubicBezTo>
                  <a:cubicBezTo>
                    <a:pt x="901700" y="1659890"/>
                    <a:pt x="911860" y="1659890"/>
                    <a:pt x="923290" y="1662430"/>
                  </a:cubicBezTo>
                  <a:cubicBezTo>
                    <a:pt x="935990" y="1664970"/>
                    <a:pt x="953770" y="1675130"/>
                    <a:pt x="962660" y="1685290"/>
                  </a:cubicBezTo>
                  <a:cubicBezTo>
                    <a:pt x="971550" y="1696720"/>
                    <a:pt x="975360" y="1705610"/>
                    <a:pt x="976630" y="1729740"/>
                  </a:cubicBezTo>
                  <a:cubicBezTo>
                    <a:pt x="982980" y="1824990"/>
                    <a:pt x="878840" y="2240280"/>
                    <a:pt x="848360" y="2448560"/>
                  </a:cubicBezTo>
                  <a:cubicBezTo>
                    <a:pt x="825500" y="2607310"/>
                    <a:pt x="812800" y="2781300"/>
                    <a:pt x="798830" y="2871470"/>
                  </a:cubicBezTo>
                  <a:cubicBezTo>
                    <a:pt x="791210" y="2913380"/>
                    <a:pt x="789940" y="2931160"/>
                    <a:pt x="779780" y="2964180"/>
                  </a:cubicBezTo>
                  <a:cubicBezTo>
                    <a:pt x="767080" y="3002280"/>
                    <a:pt x="734060" y="3054350"/>
                    <a:pt x="727710" y="3084830"/>
                  </a:cubicBezTo>
                  <a:cubicBezTo>
                    <a:pt x="723900" y="3102610"/>
                    <a:pt x="732790" y="3116580"/>
                    <a:pt x="726440" y="3130550"/>
                  </a:cubicBezTo>
                  <a:cubicBezTo>
                    <a:pt x="720090" y="3145790"/>
                    <a:pt x="697230" y="3164840"/>
                    <a:pt x="681990" y="3168650"/>
                  </a:cubicBezTo>
                  <a:cubicBezTo>
                    <a:pt x="666750" y="3173730"/>
                    <a:pt x="651510" y="3169920"/>
                    <a:pt x="636270" y="3162300"/>
                  </a:cubicBezTo>
                  <a:cubicBezTo>
                    <a:pt x="615950" y="3153410"/>
                    <a:pt x="598170" y="3138170"/>
                    <a:pt x="575310" y="3103880"/>
                  </a:cubicBezTo>
                  <a:cubicBezTo>
                    <a:pt x="506730" y="2998470"/>
                    <a:pt x="401320" y="2557780"/>
                    <a:pt x="312420" y="2368550"/>
                  </a:cubicBezTo>
                  <a:cubicBezTo>
                    <a:pt x="252730" y="2240280"/>
                    <a:pt x="187960" y="2141220"/>
                    <a:pt x="129540" y="2059940"/>
                  </a:cubicBezTo>
                  <a:cubicBezTo>
                    <a:pt x="88900" y="2002790"/>
                    <a:pt x="25400" y="1957070"/>
                    <a:pt x="8890" y="1920240"/>
                  </a:cubicBezTo>
                  <a:cubicBezTo>
                    <a:pt x="0" y="1899920"/>
                    <a:pt x="0" y="1882140"/>
                    <a:pt x="3810" y="1866900"/>
                  </a:cubicBezTo>
                  <a:cubicBezTo>
                    <a:pt x="8890" y="1850390"/>
                    <a:pt x="21590" y="1832610"/>
                    <a:pt x="35560" y="1823720"/>
                  </a:cubicBezTo>
                  <a:cubicBezTo>
                    <a:pt x="49530" y="1814830"/>
                    <a:pt x="71120" y="1809750"/>
                    <a:pt x="87630" y="1812290"/>
                  </a:cubicBezTo>
                  <a:cubicBezTo>
                    <a:pt x="104140" y="1814830"/>
                    <a:pt x="133350" y="1838960"/>
                    <a:pt x="133350" y="18389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" r="0" b="-1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652776" cy="10287000"/>
          </a:xfrm>
          <a:custGeom>
            <a:avLst/>
            <a:gdLst/>
            <a:ahLst/>
            <a:cxnLst/>
            <a:rect r="r" b="b" t="t" l="l"/>
            <a:pathLst>
              <a:path h="10287000" w="19652776">
                <a:moveTo>
                  <a:pt x="0" y="0"/>
                </a:moveTo>
                <a:lnTo>
                  <a:pt x="19652776" y="0"/>
                </a:lnTo>
                <a:lnTo>
                  <a:pt x="196527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40515" y="4448507"/>
            <a:ext cx="12963165" cy="524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38"/>
              </a:lnSpc>
            </a:pPr>
            <a:r>
              <a:rPr lang="en-US" sz="15027">
                <a:solidFill>
                  <a:srgbClr val="0097B2"/>
                </a:solidFill>
                <a:latin typeface="Canva Sans Bold"/>
              </a:rPr>
              <a:t>Thanks </a:t>
            </a:r>
          </a:p>
          <a:p>
            <a:pPr algn="ctr">
              <a:lnSpc>
                <a:spcPts val="21038"/>
              </a:lnSpc>
            </a:pPr>
            <a:r>
              <a:rPr lang="en-US" sz="15027">
                <a:solidFill>
                  <a:srgbClr val="0097B2"/>
                </a:solidFill>
                <a:latin typeface="Canva Sans Bold"/>
              </a:rPr>
              <a:t>for your Time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6175" y="-166598"/>
            <a:ext cx="18584175" cy="10453598"/>
          </a:xfrm>
          <a:custGeom>
            <a:avLst/>
            <a:gdLst/>
            <a:ahLst/>
            <a:cxnLst/>
            <a:rect r="r" b="b" t="t" l="l"/>
            <a:pathLst>
              <a:path h="10453598" w="18584175">
                <a:moveTo>
                  <a:pt x="0" y="0"/>
                </a:moveTo>
                <a:lnTo>
                  <a:pt x="18584175" y="0"/>
                </a:lnTo>
                <a:lnTo>
                  <a:pt x="18584175" y="10453598"/>
                </a:lnTo>
                <a:lnTo>
                  <a:pt x="0" y="10453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" t="0" r="-139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337" r="0" b="-17337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02890" y="9178290"/>
            <a:ext cx="2629852" cy="861060"/>
            <a:chOff x="0" y="0"/>
            <a:chExt cx="3506470" cy="11480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6990" y="50800"/>
              <a:ext cx="3409950" cy="1054100"/>
            </a:xfrm>
            <a:custGeom>
              <a:avLst/>
              <a:gdLst/>
              <a:ahLst/>
              <a:cxnLst/>
              <a:rect r="r" b="b" t="t" l="l"/>
              <a:pathLst>
                <a:path h="1054100" w="3409950">
                  <a:moveTo>
                    <a:pt x="1029970" y="195580"/>
                  </a:moveTo>
                  <a:cubicBezTo>
                    <a:pt x="1558290" y="369570"/>
                    <a:pt x="1654810" y="391160"/>
                    <a:pt x="1767840" y="415290"/>
                  </a:cubicBezTo>
                  <a:cubicBezTo>
                    <a:pt x="1892300" y="441960"/>
                    <a:pt x="2034540" y="473710"/>
                    <a:pt x="2159000" y="487680"/>
                  </a:cubicBezTo>
                  <a:cubicBezTo>
                    <a:pt x="2269490" y="501650"/>
                    <a:pt x="2383790" y="490220"/>
                    <a:pt x="2477770" y="504190"/>
                  </a:cubicBezTo>
                  <a:cubicBezTo>
                    <a:pt x="2556510" y="515620"/>
                    <a:pt x="2637790" y="528320"/>
                    <a:pt x="2689860" y="557530"/>
                  </a:cubicBezTo>
                  <a:cubicBezTo>
                    <a:pt x="2729230" y="579120"/>
                    <a:pt x="2757170" y="608330"/>
                    <a:pt x="2778760" y="641350"/>
                  </a:cubicBezTo>
                  <a:cubicBezTo>
                    <a:pt x="2800350" y="674370"/>
                    <a:pt x="2814320" y="716280"/>
                    <a:pt x="2818130" y="755650"/>
                  </a:cubicBezTo>
                  <a:cubicBezTo>
                    <a:pt x="2821940" y="795020"/>
                    <a:pt x="2815590" y="839470"/>
                    <a:pt x="2800350" y="876300"/>
                  </a:cubicBezTo>
                  <a:cubicBezTo>
                    <a:pt x="2785110" y="911860"/>
                    <a:pt x="2758440" y="948690"/>
                    <a:pt x="2727960" y="974090"/>
                  </a:cubicBezTo>
                  <a:cubicBezTo>
                    <a:pt x="2697480" y="999490"/>
                    <a:pt x="2667000" y="1014730"/>
                    <a:pt x="2618740" y="1027430"/>
                  </a:cubicBezTo>
                  <a:cubicBezTo>
                    <a:pt x="2534920" y="1049020"/>
                    <a:pt x="2386330" y="1042670"/>
                    <a:pt x="2254250" y="1046480"/>
                  </a:cubicBezTo>
                  <a:cubicBezTo>
                    <a:pt x="2098040" y="1050290"/>
                    <a:pt x="1899920" y="1050290"/>
                    <a:pt x="1742440" y="1043940"/>
                  </a:cubicBezTo>
                  <a:cubicBezTo>
                    <a:pt x="1606550" y="1038860"/>
                    <a:pt x="1524000" y="1022350"/>
                    <a:pt x="1362710" y="1014730"/>
                  </a:cubicBezTo>
                  <a:cubicBezTo>
                    <a:pt x="1080770" y="1003300"/>
                    <a:pt x="378460" y="1054100"/>
                    <a:pt x="198120" y="1009650"/>
                  </a:cubicBezTo>
                  <a:cubicBezTo>
                    <a:pt x="139700" y="994410"/>
                    <a:pt x="115570" y="972820"/>
                    <a:pt x="88900" y="952500"/>
                  </a:cubicBezTo>
                  <a:cubicBezTo>
                    <a:pt x="69850" y="937260"/>
                    <a:pt x="59690" y="925830"/>
                    <a:pt x="48260" y="905510"/>
                  </a:cubicBezTo>
                  <a:cubicBezTo>
                    <a:pt x="30480" y="876300"/>
                    <a:pt x="10160" y="822960"/>
                    <a:pt x="3810" y="789940"/>
                  </a:cubicBezTo>
                  <a:cubicBezTo>
                    <a:pt x="0" y="765810"/>
                    <a:pt x="0" y="750570"/>
                    <a:pt x="3810" y="727710"/>
                  </a:cubicBezTo>
                  <a:cubicBezTo>
                    <a:pt x="10160" y="693420"/>
                    <a:pt x="25400" y="643890"/>
                    <a:pt x="48260" y="610870"/>
                  </a:cubicBezTo>
                  <a:cubicBezTo>
                    <a:pt x="71120" y="579120"/>
                    <a:pt x="105410" y="548640"/>
                    <a:pt x="140970" y="529590"/>
                  </a:cubicBezTo>
                  <a:cubicBezTo>
                    <a:pt x="176530" y="510540"/>
                    <a:pt x="212090" y="505460"/>
                    <a:pt x="260350" y="500380"/>
                  </a:cubicBezTo>
                  <a:cubicBezTo>
                    <a:pt x="332740" y="491490"/>
                    <a:pt x="443230" y="508000"/>
                    <a:pt x="535940" y="501650"/>
                  </a:cubicBezTo>
                  <a:cubicBezTo>
                    <a:pt x="632460" y="494030"/>
                    <a:pt x="706120" y="478790"/>
                    <a:pt x="830580" y="454660"/>
                  </a:cubicBezTo>
                  <a:cubicBezTo>
                    <a:pt x="1045210" y="412750"/>
                    <a:pt x="1469390" y="297180"/>
                    <a:pt x="1709420" y="251460"/>
                  </a:cubicBezTo>
                  <a:cubicBezTo>
                    <a:pt x="1874520" y="219710"/>
                    <a:pt x="1997710" y="191770"/>
                    <a:pt x="2131060" y="187960"/>
                  </a:cubicBezTo>
                  <a:cubicBezTo>
                    <a:pt x="2250440" y="185420"/>
                    <a:pt x="2363470" y="195580"/>
                    <a:pt x="2472690" y="220980"/>
                  </a:cubicBezTo>
                  <a:cubicBezTo>
                    <a:pt x="2576830" y="245110"/>
                    <a:pt x="2706370" y="320040"/>
                    <a:pt x="2771140" y="335280"/>
                  </a:cubicBezTo>
                  <a:cubicBezTo>
                    <a:pt x="2802890" y="342900"/>
                    <a:pt x="2816860" y="335280"/>
                    <a:pt x="2842260" y="342900"/>
                  </a:cubicBezTo>
                  <a:cubicBezTo>
                    <a:pt x="2875280" y="354330"/>
                    <a:pt x="2921000" y="374650"/>
                    <a:pt x="2950210" y="401320"/>
                  </a:cubicBezTo>
                  <a:cubicBezTo>
                    <a:pt x="2980690" y="427990"/>
                    <a:pt x="3006090" y="466090"/>
                    <a:pt x="3020060" y="502920"/>
                  </a:cubicBezTo>
                  <a:cubicBezTo>
                    <a:pt x="3034030" y="541020"/>
                    <a:pt x="3036570" y="591820"/>
                    <a:pt x="3034030" y="626110"/>
                  </a:cubicBezTo>
                  <a:cubicBezTo>
                    <a:pt x="3032760" y="648970"/>
                    <a:pt x="3028950" y="664210"/>
                    <a:pt x="3018790" y="685800"/>
                  </a:cubicBezTo>
                  <a:cubicBezTo>
                    <a:pt x="3004820" y="716280"/>
                    <a:pt x="2978150" y="760730"/>
                    <a:pt x="2948940" y="787400"/>
                  </a:cubicBezTo>
                  <a:cubicBezTo>
                    <a:pt x="2918460" y="814070"/>
                    <a:pt x="2877820" y="834390"/>
                    <a:pt x="2839720" y="843280"/>
                  </a:cubicBezTo>
                  <a:cubicBezTo>
                    <a:pt x="2800350" y="853440"/>
                    <a:pt x="2760980" y="855980"/>
                    <a:pt x="2715260" y="843280"/>
                  </a:cubicBezTo>
                  <a:cubicBezTo>
                    <a:pt x="2650490" y="824230"/>
                    <a:pt x="2571750" y="746760"/>
                    <a:pt x="2493010" y="708660"/>
                  </a:cubicBezTo>
                  <a:cubicBezTo>
                    <a:pt x="2409190" y="669290"/>
                    <a:pt x="2322830" y="637540"/>
                    <a:pt x="2227580" y="612140"/>
                  </a:cubicBezTo>
                  <a:cubicBezTo>
                    <a:pt x="2118360" y="582930"/>
                    <a:pt x="1991360" y="552450"/>
                    <a:pt x="1873250" y="549910"/>
                  </a:cubicBezTo>
                  <a:cubicBezTo>
                    <a:pt x="1757680" y="546100"/>
                    <a:pt x="1612900" y="596900"/>
                    <a:pt x="1527810" y="591820"/>
                  </a:cubicBezTo>
                  <a:cubicBezTo>
                    <a:pt x="1478280" y="589280"/>
                    <a:pt x="1440180" y="577850"/>
                    <a:pt x="1408430" y="563880"/>
                  </a:cubicBezTo>
                  <a:cubicBezTo>
                    <a:pt x="1386840" y="554990"/>
                    <a:pt x="1374140" y="546100"/>
                    <a:pt x="1357630" y="529590"/>
                  </a:cubicBezTo>
                  <a:cubicBezTo>
                    <a:pt x="1333500" y="506730"/>
                    <a:pt x="1301750" y="467360"/>
                    <a:pt x="1286510" y="430530"/>
                  </a:cubicBezTo>
                  <a:cubicBezTo>
                    <a:pt x="1272540" y="393700"/>
                    <a:pt x="1266190" y="347980"/>
                    <a:pt x="1270000" y="308610"/>
                  </a:cubicBezTo>
                  <a:cubicBezTo>
                    <a:pt x="1273810" y="269240"/>
                    <a:pt x="1295400" y="222250"/>
                    <a:pt x="1311910" y="194310"/>
                  </a:cubicBezTo>
                  <a:cubicBezTo>
                    <a:pt x="1323340" y="172720"/>
                    <a:pt x="1333500" y="161290"/>
                    <a:pt x="1352550" y="147320"/>
                  </a:cubicBezTo>
                  <a:cubicBezTo>
                    <a:pt x="1377950" y="125730"/>
                    <a:pt x="1427480" y="99060"/>
                    <a:pt x="1459230" y="88900"/>
                  </a:cubicBezTo>
                  <a:cubicBezTo>
                    <a:pt x="1482090" y="81280"/>
                    <a:pt x="1492250" y="78740"/>
                    <a:pt x="1521460" y="80010"/>
                  </a:cubicBezTo>
                  <a:cubicBezTo>
                    <a:pt x="1591310" y="82550"/>
                    <a:pt x="1770380" y="151130"/>
                    <a:pt x="1884680" y="157480"/>
                  </a:cubicBezTo>
                  <a:cubicBezTo>
                    <a:pt x="1986280" y="162560"/>
                    <a:pt x="2070100" y="147320"/>
                    <a:pt x="2174240" y="128270"/>
                  </a:cubicBezTo>
                  <a:cubicBezTo>
                    <a:pt x="2301240" y="105410"/>
                    <a:pt x="2459990" y="40640"/>
                    <a:pt x="2590800" y="20320"/>
                  </a:cubicBezTo>
                  <a:cubicBezTo>
                    <a:pt x="2705100" y="2540"/>
                    <a:pt x="2813050" y="0"/>
                    <a:pt x="2914650" y="0"/>
                  </a:cubicBezTo>
                  <a:cubicBezTo>
                    <a:pt x="3002280" y="0"/>
                    <a:pt x="3102610" y="5080"/>
                    <a:pt x="3163570" y="13970"/>
                  </a:cubicBezTo>
                  <a:cubicBezTo>
                    <a:pt x="3197860" y="19050"/>
                    <a:pt x="3219450" y="21590"/>
                    <a:pt x="3246120" y="33020"/>
                  </a:cubicBezTo>
                  <a:cubicBezTo>
                    <a:pt x="3271520" y="43180"/>
                    <a:pt x="3296920" y="58420"/>
                    <a:pt x="3318510" y="77470"/>
                  </a:cubicBezTo>
                  <a:cubicBezTo>
                    <a:pt x="3338830" y="95250"/>
                    <a:pt x="3357880" y="118110"/>
                    <a:pt x="3371850" y="142240"/>
                  </a:cubicBezTo>
                  <a:cubicBezTo>
                    <a:pt x="3387090" y="166370"/>
                    <a:pt x="3397250" y="194310"/>
                    <a:pt x="3402330" y="222250"/>
                  </a:cubicBezTo>
                  <a:cubicBezTo>
                    <a:pt x="3408680" y="248920"/>
                    <a:pt x="3409950" y="278130"/>
                    <a:pt x="3406140" y="306070"/>
                  </a:cubicBezTo>
                  <a:cubicBezTo>
                    <a:pt x="3403600" y="334010"/>
                    <a:pt x="3394710" y="363220"/>
                    <a:pt x="3383280" y="388620"/>
                  </a:cubicBezTo>
                  <a:cubicBezTo>
                    <a:pt x="3370580" y="412750"/>
                    <a:pt x="3354070" y="438150"/>
                    <a:pt x="3335020" y="457200"/>
                  </a:cubicBezTo>
                  <a:cubicBezTo>
                    <a:pt x="3314700" y="477520"/>
                    <a:pt x="3290570" y="495300"/>
                    <a:pt x="3266440" y="508000"/>
                  </a:cubicBezTo>
                  <a:cubicBezTo>
                    <a:pt x="3241040" y="520700"/>
                    <a:pt x="3213100" y="530860"/>
                    <a:pt x="3185160" y="534670"/>
                  </a:cubicBezTo>
                  <a:cubicBezTo>
                    <a:pt x="3158490" y="538480"/>
                    <a:pt x="3128010" y="538480"/>
                    <a:pt x="3101340" y="533400"/>
                  </a:cubicBezTo>
                  <a:cubicBezTo>
                    <a:pt x="3073400" y="528320"/>
                    <a:pt x="3045460" y="519430"/>
                    <a:pt x="3020060" y="505460"/>
                  </a:cubicBezTo>
                  <a:cubicBezTo>
                    <a:pt x="2995930" y="492760"/>
                    <a:pt x="2973070" y="473710"/>
                    <a:pt x="2954020" y="453390"/>
                  </a:cubicBezTo>
                  <a:cubicBezTo>
                    <a:pt x="2934970" y="433070"/>
                    <a:pt x="2918460" y="407670"/>
                    <a:pt x="2907030" y="382270"/>
                  </a:cubicBezTo>
                  <a:cubicBezTo>
                    <a:pt x="2895600" y="356870"/>
                    <a:pt x="2887980" y="328930"/>
                    <a:pt x="2885440" y="300990"/>
                  </a:cubicBezTo>
                  <a:cubicBezTo>
                    <a:pt x="2882900" y="273050"/>
                    <a:pt x="2884170" y="242570"/>
                    <a:pt x="2890520" y="215900"/>
                  </a:cubicBezTo>
                  <a:cubicBezTo>
                    <a:pt x="2896870" y="189230"/>
                    <a:pt x="2908300" y="161290"/>
                    <a:pt x="2922270" y="137160"/>
                  </a:cubicBezTo>
                  <a:cubicBezTo>
                    <a:pt x="2937510" y="114300"/>
                    <a:pt x="2956560" y="91440"/>
                    <a:pt x="2978150" y="73660"/>
                  </a:cubicBezTo>
                  <a:cubicBezTo>
                    <a:pt x="2999740" y="55880"/>
                    <a:pt x="3025140" y="40640"/>
                    <a:pt x="3051810" y="30480"/>
                  </a:cubicBezTo>
                  <a:cubicBezTo>
                    <a:pt x="3077210" y="20320"/>
                    <a:pt x="3106420" y="13970"/>
                    <a:pt x="3134360" y="12700"/>
                  </a:cubicBezTo>
                  <a:cubicBezTo>
                    <a:pt x="3162300" y="11430"/>
                    <a:pt x="3192780" y="15240"/>
                    <a:pt x="3219450" y="22860"/>
                  </a:cubicBezTo>
                  <a:cubicBezTo>
                    <a:pt x="3246120" y="30480"/>
                    <a:pt x="3272790" y="44450"/>
                    <a:pt x="3295650" y="59690"/>
                  </a:cubicBezTo>
                  <a:cubicBezTo>
                    <a:pt x="3318510" y="76200"/>
                    <a:pt x="3340100" y="96520"/>
                    <a:pt x="3356610" y="119380"/>
                  </a:cubicBezTo>
                  <a:cubicBezTo>
                    <a:pt x="3373120" y="140970"/>
                    <a:pt x="3387090" y="167640"/>
                    <a:pt x="3395980" y="194310"/>
                  </a:cubicBezTo>
                  <a:cubicBezTo>
                    <a:pt x="3403600" y="220980"/>
                    <a:pt x="3408680" y="250190"/>
                    <a:pt x="3408680" y="278130"/>
                  </a:cubicBezTo>
                  <a:cubicBezTo>
                    <a:pt x="3408680" y="306070"/>
                    <a:pt x="3402330" y="335280"/>
                    <a:pt x="3393440" y="361950"/>
                  </a:cubicBezTo>
                  <a:cubicBezTo>
                    <a:pt x="3384550" y="388620"/>
                    <a:pt x="3370580" y="414020"/>
                    <a:pt x="3352800" y="436880"/>
                  </a:cubicBezTo>
                  <a:cubicBezTo>
                    <a:pt x="3336290" y="458470"/>
                    <a:pt x="3314700" y="478790"/>
                    <a:pt x="3290570" y="494030"/>
                  </a:cubicBezTo>
                  <a:cubicBezTo>
                    <a:pt x="3267710" y="509270"/>
                    <a:pt x="3239770" y="521970"/>
                    <a:pt x="3213100" y="528320"/>
                  </a:cubicBezTo>
                  <a:cubicBezTo>
                    <a:pt x="3186430" y="535940"/>
                    <a:pt x="3166110" y="537210"/>
                    <a:pt x="3129280" y="537210"/>
                  </a:cubicBezTo>
                  <a:cubicBezTo>
                    <a:pt x="3058160" y="537210"/>
                    <a:pt x="2934970" y="500380"/>
                    <a:pt x="2815590" y="508000"/>
                  </a:cubicBezTo>
                  <a:cubicBezTo>
                    <a:pt x="2654300" y="518160"/>
                    <a:pt x="2421890" y="609600"/>
                    <a:pt x="2247900" y="636270"/>
                  </a:cubicBezTo>
                  <a:cubicBezTo>
                    <a:pt x="2103120" y="657860"/>
                    <a:pt x="1977390" y="678180"/>
                    <a:pt x="1846580" y="669290"/>
                  </a:cubicBezTo>
                  <a:cubicBezTo>
                    <a:pt x="1717040" y="660400"/>
                    <a:pt x="1554480" y="615950"/>
                    <a:pt x="1466850" y="585470"/>
                  </a:cubicBezTo>
                  <a:cubicBezTo>
                    <a:pt x="1418590" y="567690"/>
                    <a:pt x="1384300" y="549910"/>
                    <a:pt x="1357630" y="529590"/>
                  </a:cubicBezTo>
                  <a:cubicBezTo>
                    <a:pt x="1338580" y="515620"/>
                    <a:pt x="1328420" y="504190"/>
                    <a:pt x="1315720" y="485140"/>
                  </a:cubicBezTo>
                  <a:cubicBezTo>
                    <a:pt x="1297940" y="455930"/>
                    <a:pt x="1276350" y="410210"/>
                    <a:pt x="1271270" y="370840"/>
                  </a:cubicBezTo>
                  <a:cubicBezTo>
                    <a:pt x="1266190" y="331470"/>
                    <a:pt x="1270000" y="285750"/>
                    <a:pt x="1283970" y="248920"/>
                  </a:cubicBezTo>
                  <a:cubicBezTo>
                    <a:pt x="1297940" y="212090"/>
                    <a:pt x="1328420" y="171450"/>
                    <a:pt x="1352550" y="147320"/>
                  </a:cubicBezTo>
                  <a:cubicBezTo>
                    <a:pt x="1369060" y="129540"/>
                    <a:pt x="1377950" y="123190"/>
                    <a:pt x="1402080" y="110490"/>
                  </a:cubicBezTo>
                  <a:cubicBezTo>
                    <a:pt x="1454150" y="87630"/>
                    <a:pt x="1558290" y="53340"/>
                    <a:pt x="1658620" y="43180"/>
                  </a:cubicBezTo>
                  <a:cubicBezTo>
                    <a:pt x="1797050" y="27940"/>
                    <a:pt x="1998980" y="43180"/>
                    <a:pt x="2157730" y="67310"/>
                  </a:cubicBezTo>
                  <a:cubicBezTo>
                    <a:pt x="2308860" y="91440"/>
                    <a:pt x="2468880" y="128270"/>
                    <a:pt x="2589530" y="181610"/>
                  </a:cubicBezTo>
                  <a:cubicBezTo>
                    <a:pt x="2688590" y="224790"/>
                    <a:pt x="2786380" y="314960"/>
                    <a:pt x="2842260" y="342900"/>
                  </a:cubicBezTo>
                  <a:cubicBezTo>
                    <a:pt x="2866390" y="356870"/>
                    <a:pt x="2879090" y="353060"/>
                    <a:pt x="2899410" y="365760"/>
                  </a:cubicBezTo>
                  <a:cubicBezTo>
                    <a:pt x="2928620" y="383540"/>
                    <a:pt x="2970530" y="421640"/>
                    <a:pt x="2992120" y="448310"/>
                  </a:cubicBezTo>
                  <a:cubicBezTo>
                    <a:pt x="3006090" y="467360"/>
                    <a:pt x="3013710" y="480060"/>
                    <a:pt x="3020060" y="502920"/>
                  </a:cubicBezTo>
                  <a:cubicBezTo>
                    <a:pt x="3030220" y="534670"/>
                    <a:pt x="3036570" y="591820"/>
                    <a:pt x="3034030" y="626110"/>
                  </a:cubicBezTo>
                  <a:cubicBezTo>
                    <a:pt x="3032760" y="648970"/>
                    <a:pt x="3028950" y="664210"/>
                    <a:pt x="3018790" y="685800"/>
                  </a:cubicBezTo>
                  <a:cubicBezTo>
                    <a:pt x="3004820" y="716280"/>
                    <a:pt x="2978150" y="760730"/>
                    <a:pt x="2948940" y="787400"/>
                  </a:cubicBezTo>
                  <a:cubicBezTo>
                    <a:pt x="2918460" y="814070"/>
                    <a:pt x="2877820" y="834390"/>
                    <a:pt x="2839720" y="843280"/>
                  </a:cubicBezTo>
                  <a:cubicBezTo>
                    <a:pt x="2800350" y="853440"/>
                    <a:pt x="2715260" y="844550"/>
                    <a:pt x="2715260" y="843280"/>
                  </a:cubicBezTo>
                  <a:cubicBezTo>
                    <a:pt x="2715260" y="843280"/>
                    <a:pt x="2767330" y="844550"/>
                    <a:pt x="2767330" y="840740"/>
                  </a:cubicBezTo>
                  <a:cubicBezTo>
                    <a:pt x="2768600" y="829310"/>
                    <a:pt x="2531110" y="763270"/>
                    <a:pt x="2424430" y="736600"/>
                  </a:cubicBezTo>
                  <a:cubicBezTo>
                    <a:pt x="2332990" y="713740"/>
                    <a:pt x="2258060" y="687070"/>
                    <a:pt x="2166620" y="684530"/>
                  </a:cubicBezTo>
                  <a:cubicBezTo>
                    <a:pt x="2062480" y="680720"/>
                    <a:pt x="1969770" y="704850"/>
                    <a:pt x="1831340" y="731520"/>
                  </a:cubicBezTo>
                  <a:cubicBezTo>
                    <a:pt x="1601470" y="774700"/>
                    <a:pt x="1144270" y="900430"/>
                    <a:pt x="918210" y="949960"/>
                  </a:cubicBezTo>
                  <a:cubicBezTo>
                    <a:pt x="786130" y="979170"/>
                    <a:pt x="709930" y="1000760"/>
                    <a:pt x="601980" y="1012190"/>
                  </a:cubicBezTo>
                  <a:cubicBezTo>
                    <a:pt x="491490" y="1023620"/>
                    <a:pt x="345440" y="1026160"/>
                    <a:pt x="260350" y="1017270"/>
                  </a:cubicBezTo>
                  <a:cubicBezTo>
                    <a:pt x="209550" y="1010920"/>
                    <a:pt x="171450" y="1000760"/>
                    <a:pt x="140970" y="986790"/>
                  </a:cubicBezTo>
                  <a:cubicBezTo>
                    <a:pt x="118110" y="977900"/>
                    <a:pt x="106680" y="969010"/>
                    <a:pt x="88900" y="952500"/>
                  </a:cubicBezTo>
                  <a:cubicBezTo>
                    <a:pt x="64770" y="928370"/>
                    <a:pt x="33020" y="887730"/>
                    <a:pt x="19050" y="849630"/>
                  </a:cubicBezTo>
                  <a:cubicBezTo>
                    <a:pt x="5080" y="812800"/>
                    <a:pt x="2540" y="760730"/>
                    <a:pt x="3810" y="727710"/>
                  </a:cubicBezTo>
                  <a:cubicBezTo>
                    <a:pt x="5080" y="703580"/>
                    <a:pt x="8890" y="688340"/>
                    <a:pt x="19050" y="666750"/>
                  </a:cubicBezTo>
                  <a:cubicBezTo>
                    <a:pt x="33020" y="636270"/>
                    <a:pt x="59690" y="591820"/>
                    <a:pt x="88900" y="565150"/>
                  </a:cubicBezTo>
                  <a:cubicBezTo>
                    <a:pt x="119380" y="538480"/>
                    <a:pt x="166370" y="516890"/>
                    <a:pt x="199390" y="506730"/>
                  </a:cubicBezTo>
                  <a:cubicBezTo>
                    <a:pt x="222250" y="500380"/>
                    <a:pt x="227330" y="501650"/>
                    <a:pt x="260350" y="500380"/>
                  </a:cubicBezTo>
                  <a:cubicBezTo>
                    <a:pt x="403860" y="492760"/>
                    <a:pt x="1120140" y="501650"/>
                    <a:pt x="1389380" y="514350"/>
                  </a:cubicBezTo>
                  <a:cubicBezTo>
                    <a:pt x="1540510" y="521970"/>
                    <a:pt x="1598930" y="541020"/>
                    <a:pt x="1741170" y="546100"/>
                  </a:cubicBezTo>
                  <a:cubicBezTo>
                    <a:pt x="1959610" y="552450"/>
                    <a:pt x="2454910" y="518160"/>
                    <a:pt x="2573020" y="524510"/>
                  </a:cubicBezTo>
                  <a:cubicBezTo>
                    <a:pt x="2604770" y="527050"/>
                    <a:pt x="2611120" y="527050"/>
                    <a:pt x="2633980" y="534670"/>
                  </a:cubicBezTo>
                  <a:cubicBezTo>
                    <a:pt x="2664460" y="544830"/>
                    <a:pt x="2710180" y="566420"/>
                    <a:pt x="2739390" y="594360"/>
                  </a:cubicBezTo>
                  <a:cubicBezTo>
                    <a:pt x="2768600" y="621030"/>
                    <a:pt x="2792730" y="659130"/>
                    <a:pt x="2805430" y="695960"/>
                  </a:cubicBezTo>
                  <a:cubicBezTo>
                    <a:pt x="2818130" y="732790"/>
                    <a:pt x="2821940" y="778510"/>
                    <a:pt x="2816860" y="816610"/>
                  </a:cubicBezTo>
                  <a:cubicBezTo>
                    <a:pt x="2810510" y="855980"/>
                    <a:pt x="2792730" y="897890"/>
                    <a:pt x="2769870" y="929640"/>
                  </a:cubicBezTo>
                  <a:cubicBezTo>
                    <a:pt x="2747010" y="961390"/>
                    <a:pt x="2711450" y="989330"/>
                    <a:pt x="2677160" y="1007110"/>
                  </a:cubicBezTo>
                  <a:cubicBezTo>
                    <a:pt x="2641600" y="1024890"/>
                    <a:pt x="2611120" y="1029970"/>
                    <a:pt x="2557780" y="1032510"/>
                  </a:cubicBezTo>
                  <a:cubicBezTo>
                    <a:pt x="2448560" y="1037590"/>
                    <a:pt x="2239010" y="1002030"/>
                    <a:pt x="2056130" y="974090"/>
                  </a:cubicBezTo>
                  <a:cubicBezTo>
                    <a:pt x="1828800" y="938530"/>
                    <a:pt x="1517650" y="873760"/>
                    <a:pt x="1303020" y="828040"/>
                  </a:cubicBezTo>
                  <a:cubicBezTo>
                    <a:pt x="1140460" y="792480"/>
                    <a:pt x="953770" y="751840"/>
                    <a:pt x="876300" y="726440"/>
                  </a:cubicBezTo>
                  <a:cubicBezTo>
                    <a:pt x="845820" y="717550"/>
                    <a:pt x="836930" y="715010"/>
                    <a:pt x="815340" y="701040"/>
                  </a:cubicBezTo>
                  <a:cubicBezTo>
                    <a:pt x="784860" y="680720"/>
                    <a:pt x="742950" y="645160"/>
                    <a:pt x="718820" y="609600"/>
                  </a:cubicBezTo>
                  <a:cubicBezTo>
                    <a:pt x="695960" y="572770"/>
                    <a:pt x="681990" y="519430"/>
                    <a:pt x="676910" y="483870"/>
                  </a:cubicBezTo>
                  <a:cubicBezTo>
                    <a:pt x="673100" y="458470"/>
                    <a:pt x="674370" y="441960"/>
                    <a:pt x="679450" y="416560"/>
                  </a:cubicBezTo>
                  <a:cubicBezTo>
                    <a:pt x="688340" y="382270"/>
                    <a:pt x="706120" y="328930"/>
                    <a:pt x="731520" y="294640"/>
                  </a:cubicBezTo>
                  <a:cubicBezTo>
                    <a:pt x="756920" y="260350"/>
                    <a:pt x="802640" y="228600"/>
                    <a:pt x="834390" y="210820"/>
                  </a:cubicBezTo>
                  <a:cubicBezTo>
                    <a:pt x="855980" y="199390"/>
                    <a:pt x="872490" y="194310"/>
                    <a:pt x="897890" y="190500"/>
                  </a:cubicBezTo>
                  <a:cubicBezTo>
                    <a:pt x="933450" y="185420"/>
                    <a:pt x="1029970" y="195580"/>
                    <a:pt x="1029970" y="195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189548" y="9910762"/>
            <a:ext cx="6154103" cy="763905"/>
            <a:chOff x="0" y="0"/>
            <a:chExt cx="8205470" cy="10185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46990"/>
              <a:ext cx="8107680" cy="922020"/>
            </a:xfrm>
            <a:custGeom>
              <a:avLst/>
              <a:gdLst/>
              <a:ahLst/>
              <a:cxnLst/>
              <a:rect r="r" b="b" t="t" l="l"/>
              <a:pathLst>
                <a:path h="922020" w="8107680">
                  <a:moveTo>
                    <a:pt x="177800" y="444500"/>
                  </a:moveTo>
                  <a:cubicBezTo>
                    <a:pt x="1469390" y="105410"/>
                    <a:pt x="1544320" y="85090"/>
                    <a:pt x="1656080" y="67310"/>
                  </a:cubicBezTo>
                  <a:cubicBezTo>
                    <a:pt x="1769110" y="49530"/>
                    <a:pt x="1888490" y="39370"/>
                    <a:pt x="2000250" y="33020"/>
                  </a:cubicBezTo>
                  <a:cubicBezTo>
                    <a:pt x="2108200" y="27940"/>
                    <a:pt x="2200910" y="22860"/>
                    <a:pt x="2316480" y="31750"/>
                  </a:cubicBezTo>
                  <a:cubicBezTo>
                    <a:pt x="2457450" y="43180"/>
                    <a:pt x="2609850" y="83820"/>
                    <a:pt x="2783840" y="106680"/>
                  </a:cubicBezTo>
                  <a:cubicBezTo>
                    <a:pt x="3002280" y="134620"/>
                    <a:pt x="3319780" y="165100"/>
                    <a:pt x="3526790" y="180340"/>
                  </a:cubicBezTo>
                  <a:cubicBezTo>
                    <a:pt x="3672840" y="190500"/>
                    <a:pt x="3745230" y="191770"/>
                    <a:pt x="3903980" y="195580"/>
                  </a:cubicBezTo>
                  <a:cubicBezTo>
                    <a:pt x="4173220" y="203200"/>
                    <a:pt x="4719320" y="195580"/>
                    <a:pt x="4997450" y="204470"/>
                  </a:cubicBezTo>
                  <a:cubicBezTo>
                    <a:pt x="5168900" y="209550"/>
                    <a:pt x="5289550" y="226060"/>
                    <a:pt x="5414010" y="224790"/>
                  </a:cubicBezTo>
                  <a:cubicBezTo>
                    <a:pt x="5515610" y="224790"/>
                    <a:pt x="5593080" y="228600"/>
                    <a:pt x="5692140" y="207010"/>
                  </a:cubicBezTo>
                  <a:cubicBezTo>
                    <a:pt x="5811520" y="180340"/>
                    <a:pt x="6004560" y="77470"/>
                    <a:pt x="6076950" y="58420"/>
                  </a:cubicBezTo>
                  <a:cubicBezTo>
                    <a:pt x="6103620" y="52070"/>
                    <a:pt x="6112510" y="50800"/>
                    <a:pt x="6134100" y="50800"/>
                  </a:cubicBezTo>
                  <a:cubicBezTo>
                    <a:pt x="6164580" y="53340"/>
                    <a:pt x="6216650" y="64770"/>
                    <a:pt x="6244590" y="77470"/>
                  </a:cubicBezTo>
                  <a:cubicBezTo>
                    <a:pt x="6264910" y="86360"/>
                    <a:pt x="6277610" y="97790"/>
                    <a:pt x="6292850" y="109220"/>
                  </a:cubicBezTo>
                  <a:cubicBezTo>
                    <a:pt x="6306820" y="121920"/>
                    <a:pt x="6319520" y="133350"/>
                    <a:pt x="6330950" y="152400"/>
                  </a:cubicBezTo>
                  <a:cubicBezTo>
                    <a:pt x="6347460" y="179070"/>
                    <a:pt x="6366510" y="228600"/>
                    <a:pt x="6371590" y="259080"/>
                  </a:cubicBezTo>
                  <a:cubicBezTo>
                    <a:pt x="6376670" y="280670"/>
                    <a:pt x="6376670" y="294640"/>
                    <a:pt x="6372860" y="316230"/>
                  </a:cubicBezTo>
                  <a:cubicBezTo>
                    <a:pt x="6367780" y="346710"/>
                    <a:pt x="6348730" y="396240"/>
                    <a:pt x="6333490" y="422910"/>
                  </a:cubicBezTo>
                  <a:cubicBezTo>
                    <a:pt x="6322060" y="441960"/>
                    <a:pt x="6313170" y="452120"/>
                    <a:pt x="6295390" y="466090"/>
                  </a:cubicBezTo>
                  <a:cubicBezTo>
                    <a:pt x="6271260" y="485140"/>
                    <a:pt x="6239510" y="511810"/>
                    <a:pt x="6195060" y="519430"/>
                  </a:cubicBezTo>
                  <a:cubicBezTo>
                    <a:pt x="6118860" y="534670"/>
                    <a:pt x="6002020" y="490220"/>
                    <a:pt x="5868670" y="481330"/>
                  </a:cubicBezTo>
                  <a:cubicBezTo>
                    <a:pt x="5661660" y="467360"/>
                    <a:pt x="5337810" y="458470"/>
                    <a:pt x="5074920" y="469900"/>
                  </a:cubicBezTo>
                  <a:cubicBezTo>
                    <a:pt x="4813300" y="481330"/>
                    <a:pt x="4573270" y="516890"/>
                    <a:pt x="4292600" y="549910"/>
                  </a:cubicBezTo>
                  <a:cubicBezTo>
                    <a:pt x="3962400" y="589280"/>
                    <a:pt x="3557270" y="662940"/>
                    <a:pt x="3215640" y="695960"/>
                  </a:cubicBezTo>
                  <a:cubicBezTo>
                    <a:pt x="2905760" y="725170"/>
                    <a:pt x="2565400" y="727710"/>
                    <a:pt x="2330450" y="745490"/>
                  </a:cubicBezTo>
                  <a:cubicBezTo>
                    <a:pt x="2172970" y="756920"/>
                    <a:pt x="2086610" y="772160"/>
                    <a:pt x="1939290" y="781050"/>
                  </a:cubicBezTo>
                  <a:cubicBezTo>
                    <a:pt x="1747520" y="793750"/>
                    <a:pt x="1452880" y="849630"/>
                    <a:pt x="1281430" y="805180"/>
                  </a:cubicBezTo>
                  <a:cubicBezTo>
                    <a:pt x="1156970" y="773430"/>
                    <a:pt x="1008380" y="711200"/>
                    <a:pt x="984250" y="624840"/>
                  </a:cubicBezTo>
                  <a:cubicBezTo>
                    <a:pt x="957580" y="529590"/>
                    <a:pt x="1083310" y="325120"/>
                    <a:pt x="1177290" y="246380"/>
                  </a:cubicBezTo>
                  <a:cubicBezTo>
                    <a:pt x="1261110" y="176530"/>
                    <a:pt x="1383030" y="176530"/>
                    <a:pt x="1501140" y="148590"/>
                  </a:cubicBezTo>
                  <a:cubicBezTo>
                    <a:pt x="1638300" y="116840"/>
                    <a:pt x="1800860" y="96520"/>
                    <a:pt x="1953260" y="76200"/>
                  </a:cubicBezTo>
                  <a:cubicBezTo>
                    <a:pt x="2108200" y="54610"/>
                    <a:pt x="2269490" y="34290"/>
                    <a:pt x="2424430" y="24130"/>
                  </a:cubicBezTo>
                  <a:cubicBezTo>
                    <a:pt x="2575560" y="13970"/>
                    <a:pt x="2706370" y="8890"/>
                    <a:pt x="2874010" y="15240"/>
                  </a:cubicBezTo>
                  <a:cubicBezTo>
                    <a:pt x="3089910" y="25400"/>
                    <a:pt x="3392170" y="59690"/>
                    <a:pt x="3610610" y="91440"/>
                  </a:cubicBezTo>
                  <a:cubicBezTo>
                    <a:pt x="3787140" y="116840"/>
                    <a:pt x="3937000" y="157480"/>
                    <a:pt x="4088130" y="181610"/>
                  </a:cubicBezTo>
                  <a:cubicBezTo>
                    <a:pt x="4226560" y="204470"/>
                    <a:pt x="4334510" y="219710"/>
                    <a:pt x="4483100" y="237490"/>
                  </a:cubicBezTo>
                  <a:cubicBezTo>
                    <a:pt x="4673600" y="260350"/>
                    <a:pt x="4932680" y="287020"/>
                    <a:pt x="5140960" y="300990"/>
                  </a:cubicBezTo>
                  <a:cubicBezTo>
                    <a:pt x="5328920" y="314960"/>
                    <a:pt x="5507990" y="312420"/>
                    <a:pt x="5678170" y="323850"/>
                  </a:cubicBezTo>
                  <a:cubicBezTo>
                    <a:pt x="5833110" y="334010"/>
                    <a:pt x="5928360" y="356870"/>
                    <a:pt x="6121400" y="367030"/>
                  </a:cubicBezTo>
                  <a:cubicBezTo>
                    <a:pt x="6484620" y="383540"/>
                    <a:pt x="7392670" y="331470"/>
                    <a:pt x="7697470" y="363220"/>
                  </a:cubicBezTo>
                  <a:cubicBezTo>
                    <a:pt x="7824470" y="375920"/>
                    <a:pt x="7908290" y="394970"/>
                    <a:pt x="7965440" y="419100"/>
                  </a:cubicBezTo>
                  <a:cubicBezTo>
                    <a:pt x="7995920" y="431800"/>
                    <a:pt x="8011160" y="445770"/>
                    <a:pt x="8030210" y="463550"/>
                  </a:cubicBezTo>
                  <a:cubicBezTo>
                    <a:pt x="8049260" y="481330"/>
                    <a:pt x="8065770" y="502920"/>
                    <a:pt x="8078470" y="525780"/>
                  </a:cubicBezTo>
                  <a:cubicBezTo>
                    <a:pt x="8089900" y="548640"/>
                    <a:pt x="8098790" y="575310"/>
                    <a:pt x="8103870" y="600710"/>
                  </a:cubicBezTo>
                  <a:cubicBezTo>
                    <a:pt x="8107680" y="626110"/>
                    <a:pt x="8107680" y="654050"/>
                    <a:pt x="8103870" y="679450"/>
                  </a:cubicBezTo>
                  <a:cubicBezTo>
                    <a:pt x="8098790" y="704850"/>
                    <a:pt x="8091170" y="731520"/>
                    <a:pt x="8078470" y="754380"/>
                  </a:cubicBezTo>
                  <a:cubicBezTo>
                    <a:pt x="8065770" y="777240"/>
                    <a:pt x="8049260" y="800100"/>
                    <a:pt x="8030210" y="817880"/>
                  </a:cubicBezTo>
                  <a:cubicBezTo>
                    <a:pt x="8012430" y="835660"/>
                    <a:pt x="7988300" y="850900"/>
                    <a:pt x="7965440" y="862330"/>
                  </a:cubicBezTo>
                  <a:cubicBezTo>
                    <a:pt x="7941310" y="872490"/>
                    <a:pt x="7914640" y="880110"/>
                    <a:pt x="7889240" y="882650"/>
                  </a:cubicBezTo>
                  <a:cubicBezTo>
                    <a:pt x="7863840" y="885190"/>
                    <a:pt x="7835900" y="883920"/>
                    <a:pt x="7810500" y="878840"/>
                  </a:cubicBezTo>
                  <a:cubicBezTo>
                    <a:pt x="7785100" y="872490"/>
                    <a:pt x="7759700" y="862330"/>
                    <a:pt x="7736840" y="849630"/>
                  </a:cubicBezTo>
                  <a:cubicBezTo>
                    <a:pt x="7715250" y="835660"/>
                    <a:pt x="7693660" y="817880"/>
                    <a:pt x="7677150" y="798830"/>
                  </a:cubicBezTo>
                  <a:cubicBezTo>
                    <a:pt x="7660640" y="778510"/>
                    <a:pt x="7645400" y="754380"/>
                    <a:pt x="7636510" y="730250"/>
                  </a:cubicBezTo>
                  <a:cubicBezTo>
                    <a:pt x="7626350" y="706120"/>
                    <a:pt x="7621270" y="679450"/>
                    <a:pt x="7620000" y="654050"/>
                  </a:cubicBezTo>
                  <a:cubicBezTo>
                    <a:pt x="7617460" y="627380"/>
                    <a:pt x="7621270" y="600710"/>
                    <a:pt x="7627620" y="575310"/>
                  </a:cubicBezTo>
                  <a:cubicBezTo>
                    <a:pt x="7635240" y="549910"/>
                    <a:pt x="7646670" y="525780"/>
                    <a:pt x="7660640" y="504190"/>
                  </a:cubicBezTo>
                  <a:cubicBezTo>
                    <a:pt x="7675880" y="482600"/>
                    <a:pt x="7694930" y="462280"/>
                    <a:pt x="7715250" y="447040"/>
                  </a:cubicBezTo>
                  <a:cubicBezTo>
                    <a:pt x="7735570" y="430530"/>
                    <a:pt x="7760970" y="417830"/>
                    <a:pt x="7785100" y="408940"/>
                  </a:cubicBezTo>
                  <a:cubicBezTo>
                    <a:pt x="7809230" y="401320"/>
                    <a:pt x="7837170" y="396240"/>
                    <a:pt x="7862570" y="396240"/>
                  </a:cubicBezTo>
                  <a:cubicBezTo>
                    <a:pt x="7889240" y="396240"/>
                    <a:pt x="7915910" y="401320"/>
                    <a:pt x="7941310" y="408940"/>
                  </a:cubicBezTo>
                  <a:cubicBezTo>
                    <a:pt x="7965440" y="417830"/>
                    <a:pt x="7989570" y="430530"/>
                    <a:pt x="8009890" y="445770"/>
                  </a:cubicBezTo>
                  <a:cubicBezTo>
                    <a:pt x="8031480" y="462280"/>
                    <a:pt x="8050530" y="482600"/>
                    <a:pt x="8064500" y="504190"/>
                  </a:cubicBezTo>
                  <a:cubicBezTo>
                    <a:pt x="8079740" y="524510"/>
                    <a:pt x="8091170" y="549910"/>
                    <a:pt x="8097520" y="575310"/>
                  </a:cubicBezTo>
                  <a:cubicBezTo>
                    <a:pt x="8105140" y="600710"/>
                    <a:pt x="8107680" y="627380"/>
                    <a:pt x="8106410" y="654050"/>
                  </a:cubicBezTo>
                  <a:cubicBezTo>
                    <a:pt x="8105140" y="679450"/>
                    <a:pt x="8098790" y="706120"/>
                    <a:pt x="8089900" y="730250"/>
                  </a:cubicBezTo>
                  <a:cubicBezTo>
                    <a:pt x="8079740" y="754380"/>
                    <a:pt x="8065770" y="778510"/>
                    <a:pt x="8049260" y="798830"/>
                  </a:cubicBezTo>
                  <a:cubicBezTo>
                    <a:pt x="8031480" y="817880"/>
                    <a:pt x="8011160" y="835660"/>
                    <a:pt x="7988300" y="849630"/>
                  </a:cubicBezTo>
                  <a:cubicBezTo>
                    <a:pt x="7966710" y="862330"/>
                    <a:pt x="7941310" y="872490"/>
                    <a:pt x="7915910" y="878840"/>
                  </a:cubicBezTo>
                  <a:cubicBezTo>
                    <a:pt x="7890510" y="883920"/>
                    <a:pt x="7870190" y="885190"/>
                    <a:pt x="7837170" y="882650"/>
                  </a:cubicBezTo>
                  <a:cubicBezTo>
                    <a:pt x="7776210" y="880110"/>
                    <a:pt x="7706360" y="852170"/>
                    <a:pt x="7586980" y="842010"/>
                  </a:cubicBezTo>
                  <a:cubicBezTo>
                    <a:pt x="7297420" y="814070"/>
                    <a:pt x="6431280" y="836930"/>
                    <a:pt x="6080760" y="810260"/>
                  </a:cubicBezTo>
                  <a:cubicBezTo>
                    <a:pt x="5892800" y="796290"/>
                    <a:pt x="5817870" y="772160"/>
                    <a:pt x="5647690" y="754380"/>
                  </a:cubicBezTo>
                  <a:cubicBezTo>
                    <a:pt x="5407660" y="728980"/>
                    <a:pt x="5088890" y="721360"/>
                    <a:pt x="4775200" y="687070"/>
                  </a:cubicBezTo>
                  <a:cubicBezTo>
                    <a:pt x="4403090" y="646430"/>
                    <a:pt x="3909060" y="557530"/>
                    <a:pt x="3563620" y="514350"/>
                  </a:cubicBezTo>
                  <a:cubicBezTo>
                    <a:pt x="3304540" y="482600"/>
                    <a:pt x="3082290" y="448310"/>
                    <a:pt x="2885440" y="440690"/>
                  </a:cubicBezTo>
                  <a:cubicBezTo>
                    <a:pt x="2734310" y="435610"/>
                    <a:pt x="2620010" y="443230"/>
                    <a:pt x="2482850" y="457200"/>
                  </a:cubicBezTo>
                  <a:cubicBezTo>
                    <a:pt x="2338070" y="471170"/>
                    <a:pt x="2180590" y="501650"/>
                    <a:pt x="2037080" y="528320"/>
                  </a:cubicBezTo>
                  <a:cubicBezTo>
                    <a:pt x="1899920" y="553720"/>
                    <a:pt x="1757680" y="596900"/>
                    <a:pt x="1638300" y="612140"/>
                  </a:cubicBezTo>
                  <a:cubicBezTo>
                    <a:pt x="1544320" y="624840"/>
                    <a:pt x="1440180" y="665480"/>
                    <a:pt x="1380490" y="624840"/>
                  </a:cubicBezTo>
                  <a:cubicBezTo>
                    <a:pt x="1314450" y="580390"/>
                    <a:pt x="1238250" y="384810"/>
                    <a:pt x="1280160" y="326390"/>
                  </a:cubicBezTo>
                  <a:cubicBezTo>
                    <a:pt x="1338580" y="245110"/>
                    <a:pt x="1659890" y="335280"/>
                    <a:pt x="1903730" y="330200"/>
                  </a:cubicBezTo>
                  <a:cubicBezTo>
                    <a:pt x="2251710" y="323850"/>
                    <a:pt x="2701290" y="314960"/>
                    <a:pt x="3163570" y="274320"/>
                  </a:cubicBezTo>
                  <a:cubicBezTo>
                    <a:pt x="3732530" y="224790"/>
                    <a:pt x="4646930" y="62230"/>
                    <a:pt x="5063490" y="25400"/>
                  </a:cubicBezTo>
                  <a:cubicBezTo>
                    <a:pt x="5265420" y="7620"/>
                    <a:pt x="5355590" y="0"/>
                    <a:pt x="5514340" y="3810"/>
                  </a:cubicBezTo>
                  <a:cubicBezTo>
                    <a:pt x="5692140" y="7620"/>
                    <a:pt x="5960110" y="53340"/>
                    <a:pt x="6076950" y="58420"/>
                  </a:cubicBezTo>
                  <a:cubicBezTo>
                    <a:pt x="6129020" y="60960"/>
                    <a:pt x="6155690" y="49530"/>
                    <a:pt x="6191250" y="57150"/>
                  </a:cubicBezTo>
                  <a:cubicBezTo>
                    <a:pt x="6226810" y="66040"/>
                    <a:pt x="6264910" y="85090"/>
                    <a:pt x="6292850" y="109220"/>
                  </a:cubicBezTo>
                  <a:cubicBezTo>
                    <a:pt x="6319520" y="134620"/>
                    <a:pt x="6344920" y="168910"/>
                    <a:pt x="6357620" y="203200"/>
                  </a:cubicBezTo>
                  <a:cubicBezTo>
                    <a:pt x="6371590" y="237490"/>
                    <a:pt x="6376670" y="279400"/>
                    <a:pt x="6372860" y="316230"/>
                  </a:cubicBezTo>
                  <a:cubicBezTo>
                    <a:pt x="6369050" y="353060"/>
                    <a:pt x="6348730" y="396240"/>
                    <a:pt x="6333490" y="422910"/>
                  </a:cubicBezTo>
                  <a:cubicBezTo>
                    <a:pt x="6322060" y="441960"/>
                    <a:pt x="6309360" y="453390"/>
                    <a:pt x="6295390" y="466090"/>
                  </a:cubicBezTo>
                  <a:cubicBezTo>
                    <a:pt x="6281420" y="478790"/>
                    <a:pt x="6271260" y="486410"/>
                    <a:pt x="6248400" y="499110"/>
                  </a:cubicBezTo>
                  <a:cubicBezTo>
                    <a:pt x="6202680" y="524510"/>
                    <a:pt x="6102350" y="563880"/>
                    <a:pt x="6022340" y="589280"/>
                  </a:cubicBezTo>
                  <a:cubicBezTo>
                    <a:pt x="5937250" y="615950"/>
                    <a:pt x="5849620" y="642620"/>
                    <a:pt x="5750560" y="655320"/>
                  </a:cubicBezTo>
                  <a:cubicBezTo>
                    <a:pt x="5637530" y="670560"/>
                    <a:pt x="5502910" y="666750"/>
                    <a:pt x="5378450" y="661670"/>
                  </a:cubicBezTo>
                  <a:cubicBezTo>
                    <a:pt x="5250180" y="656590"/>
                    <a:pt x="5162550" y="633730"/>
                    <a:pt x="4991100" y="624840"/>
                  </a:cubicBezTo>
                  <a:cubicBezTo>
                    <a:pt x="4653280" y="605790"/>
                    <a:pt x="3902710" y="623570"/>
                    <a:pt x="3486150" y="600710"/>
                  </a:cubicBezTo>
                  <a:cubicBezTo>
                    <a:pt x="3187700" y="585470"/>
                    <a:pt x="2936240" y="554990"/>
                    <a:pt x="2721610" y="530860"/>
                  </a:cubicBezTo>
                  <a:cubicBezTo>
                    <a:pt x="2564130" y="513080"/>
                    <a:pt x="2435860" y="486410"/>
                    <a:pt x="2313940" y="477520"/>
                  </a:cubicBezTo>
                  <a:cubicBezTo>
                    <a:pt x="2213610" y="469900"/>
                    <a:pt x="2133600" y="471170"/>
                    <a:pt x="2042160" y="473710"/>
                  </a:cubicBezTo>
                  <a:cubicBezTo>
                    <a:pt x="1945640" y="477520"/>
                    <a:pt x="1847850" y="483870"/>
                    <a:pt x="1751330" y="499110"/>
                  </a:cubicBezTo>
                  <a:cubicBezTo>
                    <a:pt x="1651000" y="514350"/>
                    <a:pt x="1582420" y="532130"/>
                    <a:pt x="1449070" y="566420"/>
                  </a:cubicBezTo>
                  <a:cubicBezTo>
                    <a:pt x="1181100" y="635000"/>
                    <a:pt x="438150" y="913130"/>
                    <a:pt x="250190" y="919480"/>
                  </a:cubicBezTo>
                  <a:cubicBezTo>
                    <a:pt x="193040" y="922020"/>
                    <a:pt x="166370" y="908050"/>
                    <a:pt x="137160" y="895350"/>
                  </a:cubicBezTo>
                  <a:cubicBezTo>
                    <a:pt x="115570" y="886460"/>
                    <a:pt x="104140" y="878840"/>
                    <a:pt x="87630" y="863600"/>
                  </a:cubicBezTo>
                  <a:cubicBezTo>
                    <a:pt x="64770" y="842010"/>
                    <a:pt x="33020" y="798830"/>
                    <a:pt x="19050" y="770890"/>
                  </a:cubicBezTo>
                  <a:cubicBezTo>
                    <a:pt x="8890" y="750570"/>
                    <a:pt x="5080" y="736600"/>
                    <a:pt x="3810" y="713740"/>
                  </a:cubicBezTo>
                  <a:cubicBezTo>
                    <a:pt x="0" y="683260"/>
                    <a:pt x="5080" y="628650"/>
                    <a:pt x="13970" y="598170"/>
                  </a:cubicBezTo>
                  <a:cubicBezTo>
                    <a:pt x="20320" y="576580"/>
                    <a:pt x="29210" y="562610"/>
                    <a:pt x="39370" y="546100"/>
                  </a:cubicBezTo>
                  <a:cubicBezTo>
                    <a:pt x="49530" y="529590"/>
                    <a:pt x="59690" y="515620"/>
                    <a:pt x="77470" y="501650"/>
                  </a:cubicBezTo>
                  <a:cubicBezTo>
                    <a:pt x="101600" y="481330"/>
                    <a:pt x="177800" y="444500"/>
                    <a:pt x="177800" y="4445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DAGD97qaFF0</dc:identifier>
  <dcterms:modified xsi:type="dcterms:W3CDTF">2011-08-01T06:04:30Z</dcterms:modified>
  <cp:revision>1</cp:revision>
  <dc:title>Understanding Smart contracts and Ethreum virtual machine</dc:title>
</cp:coreProperties>
</file>