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3180705"/>
            <a:ext cx="7451436" cy="1513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GB" dirty="0" sz="2400" lang="en-US" err="1" smtClean="0"/>
              <a:t>H</a:t>
            </a:r>
            <a:r>
              <a:rPr altLang="en-GB" dirty="0" sz="2400" lang="en-US" err="1" smtClean="0"/>
              <a:t>.</a:t>
            </a:r>
            <a:r>
              <a:rPr altLang="en-GB" dirty="0" sz="2400" lang="en-US" err="1" smtClean="0"/>
              <a:t>J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G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D</a:t>
            </a:r>
            <a:r>
              <a:rPr altLang="en-GB" dirty="0" sz="2400" lang="en-US" err="1" smtClean="0"/>
              <a:t>E</a:t>
            </a:r>
            <a:r>
              <a:rPr altLang="en-GB" dirty="0" sz="2400" lang="en-US" err="1" smtClean="0"/>
              <a:t>E</a:t>
            </a:r>
            <a:r>
              <a:rPr altLang="en-GB" dirty="0" sz="2400" lang="en-US" err="1" smtClean="0"/>
              <a:t>S</a:t>
            </a:r>
            <a:r>
              <a:rPr altLang="en-GB" dirty="0" sz="2400" lang="en-US" err="1" smtClean="0"/>
              <a:t>H</a:t>
            </a:r>
            <a:r>
              <a:rPr altLang="en-GB" dirty="0" sz="2400" lang="en-US" err="1" smtClean="0"/>
              <a:t>W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R</a:t>
            </a:r>
            <a:r>
              <a:rPr altLang="en-GB" dirty="0" sz="2400" lang="en-US" err="1" smtClean="0"/>
              <a:t>A</a:t>
            </a:r>
            <a:r>
              <a:rPr altLang="en-GB" dirty="0" sz="2400" lang="en-US" err="1" smtClean="0"/>
              <a:t>N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altLang="en-GB" dirty="0" sz="2400" lang="en-US" smtClean="0"/>
              <a:t>1</a:t>
            </a:r>
            <a:r>
              <a:rPr altLang="en-GB" dirty="0" sz="2400" lang="en-US" smtClean="0"/>
              <a:t>9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72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6593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425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1261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5539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6921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1080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1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444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2024-03-25T23:07:22Z</dcterms:created>
  <dcterms:modified xsi:type="dcterms:W3CDTF">2024-10-04T04:35:35Z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29adc865a94d461d834175e96acf0fbe</vt:lpwstr>
  </property>
</Properties>
</file>