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'[employee_dataset_sivaram (1).xlsx]Sheet1'!$B$1:$B$4</c:f>
              <c:strCache>
                <c:ptCount val="4"/>
                <c:pt idx="0">
                  <c:v>(All)</c:v>
                </c:pt>
                <c:pt idx="2">
                  <c:v>Column Labels</c:v>
                </c:pt>
                <c:pt idx="3">
                  <c:v>Fixed Term</c:v>
                </c:pt>
              </c:strCache>
            </c:strRef>
          </c:tx>
          <c:cat>
            <c:strRef>
              <c:f>'[employee_dataset_sivaram (1).xlsx]Sheet1'!$A$5:$A$15</c:f>
              <c:strCache>
                <c:ptCount val="11"/>
                <c:pt idx="0">
                  <c:v>0.2</c:v>
                </c:pt>
                <c:pt idx="1">
                  <c:v>0.3</c:v>
                </c:pt>
                <c:pt idx="2">
                  <c:v>0.4</c:v>
                </c:pt>
                <c:pt idx="3">
                  <c:v>0.5</c:v>
                </c:pt>
                <c:pt idx="4">
                  <c:v>0.6</c:v>
                </c:pt>
                <c:pt idx="5">
                  <c:v>0.7</c:v>
                </c:pt>
                <c:pt idx="6">
                  <c:v>0.8</c:v>
                </c:pt>
                <c:pt idx="7">
                  <c:v>0.9</c:v>
                </c:pt>
                <c:pt idx="8">
                  <c:v>1</c:v>
                </c:pt>
                <c:pt idx="9">
                  <c:v>(blank)</c:v>
                </c:pt>
                <c:pt idx="10">
                  <c:v>Grand Total</c:v>
                </c:pt>
              </c:strCache>
            </c:strRef>
          </c:cat>
          <c:val>
            <c:numRef>
              <c:f>'[employee_dataset_sivaram (1).xlsx]Sheet1'!$B$5:$B$15</c:f>
              <c:numCache>
                <c:formatCode>General</c:formatCode>
                <c:ptCount val="11"/>
                <c:pt idx="1">
                  <c:v>4.0</c:v>
                </c:pt>
                <c:pt idx="2">
                  <c:v>1.0</c:v>
                </c:pt>
                <c:pt idx="3">
                  <c:v>1.0</c:v>
                </c:pt>
                <c:pt idx="4">
                  <c:v>1.0</c:v>
                </c:pt>
                <c:pt idx="6">
                  <c:v>1.0</c:v>
                </c:pt>
                <c:pt idx="8">
                  <c:v>27.0</c:v>
                </c:pt>
                <c:pt idx="10">
                  <c:v>35.0</c:v>
                </c:pt>
              </c:numCache>
            </c:numRef>
          </c:val>
        </c:ser>
        <c:ser>
          <c:idx val="1"/>
          <c:order val="1"/>
          <c:tx>
            <c:strRef>
              <c:f>'[employee_dataset_sivaram (1).xlsx]Sheet1'!$C$1:$C$4</c:f>
              <c:strCache>
                <c:ptCount val="4"/>
                <c:pt idx="0">
                  <c:v>(All)</c:v>
                </c:pt>
                <c:pt idx="2">
                  <c:v>Column Labels</c:v>
                </c:pt>
                <c:pt idx="3">
                  <c:v>Permanent</c:v>
                </c:pt>
              </c:strCache>
            </c:strRef>
          </c:tx>
          <c:cat>
            <c:strRef>
              <c:f>'[employee_dataset_sivaram (1).xlsx]Sheet1'!$A$5:$A$15</c:f>
              <c:strCache>
                <c:ptCount val="11"/>
                <c:pt idx="0">
                  <c:v>0.2</c:v>
                </c:pt>
                <c:pt idx="1">
                  <c:v>0.3</c:v>
                </c:pt>
                <c:pt idx="2">
                  <c:v>0.4</c:v>
                </c:pt>
                <c:pt idx="3">
                  <c:v>0.5</c:v>
                </c:pt>
                <c:pt idx="4">
                  <c:v>0.6</c:v>
                </c:pt>
                <c:pt idx="5">
                  <c:v>0.7</c:v>
                </c:pt>
                <c:pt idx="6">
                  <c:v>0.8</c:v>
                </c:pt>
                <c:pt idx="7">
                  <c:v>0.9</c:v>
                </c:pt>
                <c:pt idx="8">
                  <c:v>1</c:v>
                </c:pt>
                <c:pt idx="9">
                  <c:v>(blank)</c:v>
                </c:pt>
                <c:pt idx="10">
                  <c:v>Grand Total</c:v>
                </c:pt>
              </c:strCache>
            </c:strRef>
          </c:cat>
          <c:val>
            <c:numRef>
              <c:f>'[employee_dataset_sivaram (1).xlsx]Sheet1'!$C$5:$C$15</c:f>
              <c:numCache>
                <c:formatCode>General</c:formatCode>
                <c:ptCount val="11"/>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819400" y="1999286"/>
            <a:ext cx="7271679" cy="1869441"/>
          </a:xfrm>
          <a:prstGeom prst="rect"/>
          <a:noFill/>
        </p:spPr>
        <p:txBody>
          <a:bodyPr rtlCol="0" wrap="square">
            <a:spAutoFit/>
          </a:bodyPr>
          <a:p>
            <a:r>
              <a:rPr sz="2400" lang="en-US"/>
              <a:t>STUDENT NAME: </a:t>
            </a:r>
            <a:r>
              <a:rPr altLang="en-IN" sz="2400" lang="en-US"/>
              <a:t>J</a:t>
            </a:r>
            <a:r>
              <a:rPr altLang="en-IN" sz="2400" lang="en-US"/>
              <a:t>a</a:t>
            </a:r>
            <a:r>
              <a:rPr altLang="en-IN" sz="2400" lang="en-US"/>
              <a:t>g</a:t>
            </a:r>
            <a:r>
              <a:rPr altLang="en-IN" sz="2400" lang="en-US"/>
              <a:t>a</a:t>
            </a:r>
            <a:r>
              <a:rPr altLang="en-IN" sz="2400" lang="en-US"/>
              <a:t>d</a:t>
            </a:r>
            <a:r>
              <a:rPr altLang="en-IN" sz="2400" lang="en-US"/>
              <a:t>e</a:t>
            </a:r>
            <a:r>
              <a:rPr altLang="en-IN" sz="2400" lang="en-US"/>
              <a:t>e</a:t>
            </a:r>
            <a:r>
              <a:rPr altLang="en-IN" sz="2400" lang="en-US"/>
              <a:t>s</a:t>
            </a:r>
            <a:r>
              <a:rPr altLang="en-IN" sz="2400" lang="en-US"/>
              <a:t>h</a:t>
            </a:r>
            <a:r>
              <a:rPr altLang="en-IN" sz="2400" lang="en-US"/>
              <a:t>w</a:t>
            </a:r>
            <a:r>
              <a:rPr altLang="en-IN" sz="2400" lang="en-US"/>
              <a:t>a</a:t>
            </a:r>
            <a:r>
              <a:rPr altLang="en-IN" sz="2400" lang="en-US"/>
              <a:t>r</a:t>
            </a:r>
            <a:r>
              <a:rPr altLang="en-IN" sz="2400" lang="en-US"/>
              <a:t>i</a:t>
            </a:r>
            <a:r>
              <a:rPr altLang="en-IN" sz="2400" lang="en-US"/>
              <a:t>.</a:t>
            </a:r>
            <a:r>
              <a:rPr altLang="en-IN" sz="2400" lang="en-US"/>
              <a:t> </a:t>
            </a:r>
            <a:r>
              <a:rPr altLang="en-IN" sz="2400" lang="en-US"/>
              <a:t>J</a:t>
            </a:r>
            <a:endParaRPr dirty="0" sz="2400" lang="en-US"/>
          </a:p>
          <a:p>
            <a:r>
              <a:rPr dirty="0" sz="2400" lang="en-US"/>
              <a:t>REGISTER NO: 221321104205</a:t>
            </a:r>
            <a:r>
              <a:rPr altLang="en-IN" dirty="0" sz="2400" lang="en-US"/>
              <a:t>1</a:t>
            </a:r>
            <a:endParaRPr altLang="en-US" lang="zh-CN"/>
          </a:p>
          <a:p>
            <a:r>
              <a:rPr dirty="0" sz="2400" lang="en-US"/>
              <a:t>DEPARTMENT: B.com(</a:t>
            </a:r>
            <a:r>
              <a:rPr altLang="en-IN" dirty="0" sz="2400" lang="en-US"/>
              <a:t>Corporate</a:t>
            </a:r>
            <a:r>
              <a:rPr altLang="en-IN" dirty="0" sz="2400" lang="en-US"/>
              <a:t> </a:t>
            </a:r>
            <a:r>
              <a:rPr dirty="0" sz="2400" lang="en-US"/>
              <a:t>Secretaryship) </a:t>
            </a:r>
            <a:endParaRPr altLang="en-US" lang="zh-CN"/>
          </a:p>
          <a:p>
            <a:r>
              <a:rPr dirty="0" sz="2400" lang="en-US"/>
              <a:t>COLLEGE: Pre</a:t>
            </a:r>
            <a:r>
              <a:rPr altLang="en-US" dirty="0" sz="2400" lang="en-US"/>
              <a:t>sidency College, Chennai</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434798" y="315274"/>
            <a:ext cx="4777956"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048709"/>
          <p:cNvSpPr txBox="1"/>
          <p:nvPr/>
        </p:nvSpPr>
        <p:spPr>
          <a:xfrm>
            <a:off x="662680" y="1413510"/>
            <a:ext cx="10121140" cy="3863340"/>
          </a:xfrm>
          <a:prstGeom prst="rect"/>
        </p:spPr>
        <p:txBody>
          <a:bodyPr rtlCol="0" wrap="square">
            <a:spAutoFit/>
          </a:bodyPr>
          <a:p>
            <a:r>
              <a:rPr sz="2800" lang="en-IN">
                <a:solidFill>
                  <a:srgbClr val="000000"/>
                </a:solidFill>
              </a:rPr>
              <a:t>Modeling in Excel involves creating dynamic representations of real-world scenarios using formulas, functions, and data inputs. It allows users to simulate various outcomes, forecast trends, and perform "what-if" analyses by adjusting key variables. Excel’s modeling capabilities, such as pivot tables, regression analysis, and financial models, enable decision-makers to test different scenarios and make informed choices based on data-driven insights. This makes Excel a powerful tool for strategic planning and problem-solving across multiple industries.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265098" y="190241"/>
            <a:ext cx="295595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2209801" y="1067177"/>
          <a:ext cx="5867399" cy="45716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382583" y="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1048710"/>
          <p:cNvSpPr txBox="1"/>
          <p:nvPr/>
        </p:nvSpPr>
        <p:spPr>
          <a:xfrm>
            <a:off x="1021550" y="1368378"/>
            <a:ext cx="9403401" cy="3863341"/>
          </a:xfrm>
          <a:prstGeom prst="rect"/>
        </p:spPr>
        <p:txBody>
          <a:bodyPr rtlCol="0" wrap="square">
            <a:spAutoFit/>
          </a:bodyPr>
          <a:p>
            <a:r>
              <a:rPr sz="2800" lang="en-IN">
                <a:solidFill>
                  <a:srgbClr val="000000"/>
                </a:solidFill>
              </a:rPr>
              <a:t>In conclusion, Excel proves to be a powerful tool for data management, analysis, and decision-making. By utilizing its wide range of features such as formulas, pivot tables, charts, and automation, users can streamline processes, enhance accuracy, and gain valuable insights. Whether for financial modeling, reporting, or forecasting, Excel enables users to transform raw data into actionable intelligence, making it an indispensable resource for solving complex business problems efficiently and effectively.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5587228"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lang="en-US"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395346" y="2757804"/>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283152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008064" y="3209924"/>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249384" y="312735"/>
            <a:ext cx="676101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702"/>
          <p:cNvSpPr txBox="1"/>
          <p:nvPr/>
        </p:nvSpPr>
        <p:spPr>
          <a:xfrm>
            <a:off x="793940" y="1091246"/>
            <a:ext cx="9299974" cy="4282440"/>
          </a:xfrm>
          <a:prstGeom prst="rect"/>
        </p:spPr>
        <p:txBody>
          <a:bodyPr rtlCol="0" wrap="square">
            <a:spAutoFit/>
          </a:bodyPr>
          <a:p>
            <a:r>
              <a:rPr sz="2800" lang="en-IN">
                <a:solidFill>
                  <a:srgbClr val="000000"/>
                </a:solidFill>
              </a:rPr>
              <a:t>A problem statement in Excel refers to a clear, concise description of an issue or challenge that a user is trying to address using Excel. This may involve difficulties in managing large datasets, performing complex calculations, automating repetitive tasks, or visualizing data effectively. The problem statement helps define the scope and purpose of the task, such as improving efficiency, ensuring data accuracy, or gaining insights from data.</a:t>
            </a:r>
            <a:r>
              <a:rPr sz="2800" lang="en-US">
                <a:solidFill>
                  <a:srgbClr val="000000"/>
                </a:solidFill>
              </a:rPr>
              <a:t> </a:t>
            </a:r>
            <a:r>
              <a:rPr sz="2800" lang="en-IN">
                <a:solidFill>
                  <a:srgbClr val="000000"/>
                </a:solidFill>
              </a:rPr>
              <a:t>Defining the problem clearly is essential to finding appropriate solutions within Excel’s capabilities.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264011" y="2857499"/>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4" y="389094"/>
            <a:ext cx="6525989"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048703"/>
          <p:cNvSpPr txBox="1"/>
          <p:nvPr/>
        </p:nvSpPr>
        <p:spPr>
          <a:xfrm>
            <a:off x="676274" y="1396047"/>
            <a:ext cx="8813797" cy="4282441"/>
          </a:xfrm>
          <a:prstGeom prst="rect"/>
        </p:spPr>
        <p:txBody>
          <a:bodyPr rtlCol="0" wrap="square">
            <a:spAutoFit/>
          </a:bodyPr>
          <a:p>
            <a:r>
              <a:rPr sz="2800" lang="en-IN">
                <a:solidFill>
                  <a:srgbClr val="000000"/>
                </a:solidFill>
              </a:rPr>
              <a:t>A project overview in Excel highlights the objectives and key activities of a task that utilizes Excel’s tools for data analysis, organization, or reporting. It may involve creating automated reports, developing dashboards, or managing large datasets to improve decision-making and efficiency. By leveraging Excel’s features like formulas, charts, and pivot tables, the project aims to streamline processes and provide valuable insights, ensuring a structured approach to achieving business or operational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411417" y="349597"/>
            <a:ext cx="7098600"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1048704"/>
          <p:cNvSpPr txBox="1"/>
          <p:nvPr/>
        </p:nvSpPr>
        <p:spPr>
          <a:xfrm rot="21600000">
            <a:off x="417511" y="1645727"/>
            <a:ext cx="9368175" cy="4282440"/>
          </a:xfrm>
          <a:prstGeom prst="rect"/>
        </p:spPr>
        <p:txBody>
          <a:bodyPr rtlCol="0" wrap="square">
            <a:spAutoFit/>
          </a:bodyPr>
          <a:p>
            <a:r>
              <a:rPr sz="2800" lang="en-IN">
                <a:solidFill>
                  <a:srgbClr val="000000"/>
                </a:solidFill>
              </a:rPr>
              <a:t>The end users of Excel vary widely and include professionals from diverse fields such as finance, accounting, data analysis, marketing, and operations. These users rely on Excel for tasks like data entry, financial modeling, reporting, and creating visualizations. Whether for tracking budgets, managing inventories, or analyzing trends, Excel provides flexibility and functionality that cater to the needs of both beginners and advanced users, making it an essential tool across many industries.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838198"/>
            <a:ext cx="2187279" cy="2635557"/>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333870" y="177163"/>
            <a:ext cx="11474381"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1048705"/>
          <p:cNvSpPr txBox="1"/>
          <p:nvPr/>
        </p:nvSpPr>
        <p:spPr>
          <a:xfrm>
            <a:off x="2222302" y="1435734"/>
            <a:ext cx="9969698" cy="3444241"/>
          </a:xfrm>
          <a:prstGeom prst="rect"/>
        </p:spPr>
        <p:txBody>
          <a:bodyPr rtlCol="0" wrap="square">
            <a:spAutoFit/>
          </a:bodyPr>
          <a:p>
            <a:r>
              <a:rPr sz="2800" lang="en-IN">
                <a:solidFill>
                  <a:srgbClr val="000000"/>
                </a:solidFill>
              </a:rPr>
              <a:t>Our solution leverages Excel’s powerful features to simplify data management, automate complex tasks, and provide insightful visualizations. By creating customized reports, dashboards, and workflows tailored to specific business needs, our solution enhances efficiency, reduces manual errors, and offers real-time insights. The value proposition lies in its ability to streamline operations, save time, and empower decision-makers with accurate,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348697" y="300725"/>
            <a:ext cx="10681335" cy="723901"/>
          </a:xfrm>
        </p:spPr>
        <p:txBody>
          <a:bodyPr/>
          <a:p>
            <a:r>
              <a:rPr dirty="0" lang="en-IN"/>
              <a:t>Dataset Description</a:t>
            </a:r>
          </a:p>
        </p:txBody>
      </p:sp>
      <p:sp>
        <p:nvSpPr>
          <p:cNvPr id="1048670" name="TextBox 1048707"/>
          <p:cNvSpPr txBox="1"/>
          <p:nvPr/>
        </p:nvSpPr>
        <p:spPr>
          <a:xfrm>
            <a:off x="910914" y="1627256"/>
            <a:ext cx="10525753" cy="4282440"/>
          </a:xfrm>
          <a:prstGeom prst="rect"/>
        </p:spPr>
        <p:txBody>
          <a:bodyPr rtlCol="0" wrap="square">
            <a:spAutoFit/>
          </a:bodyPr>
          <a:p>
            <a:r>
              <a:rPr sz="2800" lang="en-IN">
                <a:solidFill>
                  <a:srgbClr val="000000"/>
                </a:solidFill>
              </a:rPr>
              <a:t>The dataset used in this project consists of structured information relevant to the problem at hand, such as sales figures, financial data, customer details, or inventory records. It includes various data types, such as numbers, dates, and text, organized into rows and columns within Excel. The dataset may be sourced from internal databases, external reports, or real-time inputs, and it serves as the foundation for analysis, reporting, and visualization. Properly understanding and preparing the dataset is crucial to ensuring accurate insights and outcomes from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265366" y="434671"/>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00027" y="823924"/>
            <a:ext cx="9420746" cy="47015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The "wow" factor in our Excel solution lies in its ability to transform complex, time-consuming tasks into simple, automated processes with just a few clicks. We’ve designed dynamic dashboards, interactive charts, and advanced formulas that not only streamline operations but also provide real-time insights in an intuitive, user-friendly interface. This level of automation and visualization delivers a seamless experience that turns raw data into actionable intelligence, significantly enhancing productivity and decision-making capabilities.</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2024-03-28T06:07:22Z</dcterms:created>
  <dcterms:modified xsi:type="dcterms:W3CDTF">2024-09-12T16:43:48Z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102d0c0b7efe43be93e51e954fa9eee3</vt:lpwstr>
  </property>
</Properties>
</file>