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C88A9-8030-DECA-04E7-3FE11891F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50" y="137625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TO SUPPLY LEFTOVER FOOD TO POOR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08D78-CFE7-2362-EBFE-390C8622F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9613" y="3587262"/>
            <a:ext cx="4501662" cy="272913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Team Members :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JAVADHARSHAHAN M</a:t>
            </a:r>
          </a:p>
          <a:p>
            <a:r>
              <a:rPr lang="en-US" dirty="0">
                <a:solidFill>
                  <a:schemeClr val="tx1"/>
                </a:solidFill>
              </a:rPr>
              <a:t> KRISHNAVENI </a:t>
            </a:r>
          </a:p>
          <a:p>
            <a:r>
              <a:rPr lang="en-US" dirty="0">
                <a:solidFill>
                  <a:schemeClr val="tx1"/>
                </a:solidFill>
              </a:rPr>
              <a:t> DHARANI</a:t>
            </a:r>
          </a:p>
          <a:p>
            <a:r>
              <a:rPr lang="en-US" dirty="0">
                <a:solidFill>
                  <a:schemeClr val="tx1"/>
                </a:solidFill>
              </a:rPr>
              <a:t> DHARANEESH J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416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94D310-E445-AC00-69B0-45708D082D9E}"/>
              </a:ext>
            </a:extLst>
          </p:cNvPr>
          <p:cNvSpPr txBox="1"/>
          <p:nvPr/>
        </p:nvSpPr>
        <p:spPr>
          <a:xfrm>
            <a:off x="3043311" y="814139"/>
            <a:ext cx="61053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Home Page Customization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F7A386-FB58-D4F0-1736-8718CAE3A91F}"/>
              </a:ext>
            </a:extLst>
          </p:cNvPr>
          <p:cNvSpPr txBox="1"/>
          <p:nvPr/>
        </p:nvSpPr>
        <p:spPr>
          <a:xfrm>
            <a:off x="1917895" y="2690336"/>
            <a:ext cx="835621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User-Friendly Navigation</a:t>
            </a:r>
          </a:p>
          <a:p>
            <a:endParaRPr lang="en-US" sz="2800" dirty="0"/>
          </a:p>
          <a:p>
            <a:r>
              <a:rPr lang="en-US" sz="2800" dirty="0"/>
              <a:t>• </a:t>
            </a:r>
            <a:r>
              <a:rPr lang="en-US" sz="2800" dirty="0">
                <a:solidFill>
                  <a:schemeClr val="bg1"/>
                </a:solidFill>
              </a:rPr>
              <a:t>Custom Home Page</a:t>
            </a:r>
            <a:r>
              <a:rPr lang="en-US" sz="2800" dirty="0"/>
              <a:t>: Tailored with components such as recent venues, task updates, and dashboard highlights for easy navigation. </a:t>
            </a:r>
          </a:p>
          <a:p>
            <a:r>
              <a:rPr lang="en-US" sz="2800" dirty="0"/>
              <a:t>• </a:t>
            </a:r>
            <a:r>
              <a:rPr lang="en-US" sz="2800" dirty="0">
                <a:solidFill>
                  <a:schemeClr val="bg1"/>
                </a:solidFill>
              </a:rPr>
              <a:t>Key Elements</a:t>
            </a:r>
            <a:r>
              <a:rPr lang="en-US" sz="2800" dirty="0"/>
              <a:t>: Quick access to metrics, recent items, and  ow widgets that display real-time information relevant to user roles.</a:t>
            </a:r>
          </a:p>
        </p:txBody>
      </p:sp>
    </p:spTree>
    <p:extLst>
      <p:ext uri="{BB962C8B-B14F-4D97-AF65-F5344CB8AC3E}">
        <p14:creationId xmlns:p14="http://schemas.microsoft.com/office/powerpoint/2010/main" val="2361900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24A255-FDE4-A1FE-8BB3-E64197660727}"/>
              </a:ext>
            </a:extLst>
          </p:cNvPr>
          <p:cNvSpPr txBox="1"/>
          <p:nvPr/>
        </p:nvSpPr>
        <p:spPr>
          <a:xfrm>
            <a:off x="3165230" y="926682"/>
            <a:ext cx="61053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Key Scenarios Addressed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31EDD0-5532-D0F0-607F-B72C79B5BBD1}"/>
              </a:ext>
            </a:extLst>
          </p:cNvPr>
          <p:cNvSpPr txBox="1"/>
          <p:nvPr/>
        </p:nvSpPr>
        <p:spPr>
          <a:xfrm>
            <a:off x="2067951" y="2405575"/>
            <a:ext cx="876417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Real-Life Implementation Scenarios</a:t>
            </a:r>
          </a:p>
          <a:p>
            <a:endParaRPr lang="en-US" sz="2400" dirty="0"/>
          </a:p>
          <a:p>
            <a:r>
              <a:rPr lang="en-US" sz="2400" dirty="0"/>
              <a:t>• </a:t>
            </a:r>
            <a:r>
              <a:rPr lang="en-US" sz="2400" dirty="0">
                <a:solidFill>
                  <a:schemeClr val="bg1"/>
                </a:solidFill>
              </a:rPr>
              <a:t>Managing Food Collection Locations</a:t>
            </a:r>
            <a:r>
              <a:rPr lang="en-US" sz="2400" dirty="0"/>
              <a:t>: Tracking pickup locations such as restaurants and event halls. </a:t>
            </a:r>
          </a:p>
          <a:p>
            <a:r>
              <a:rPr lang="en-US" sz="2400" dirty="0"/>
              <a:t>• </a:t>
            </a:r>
            <a:r>
              <a:rPr lang="en-US" sz="2400" dirty="0">
                <a:solidFill>
                  <a:schemeClr val="bg1"/>
                </a:solidFill>
              </a:rPr>
              <a:t>Coordinating Food Distribution</a:t>
            </a:r>
            <a:r>
              <a:rPr lang="en-US" sz="2400" dirty="0"/>
              <a:t>: Ensuring collected food reaches designated drop-o  points e </a:t>
            </a:r>
            <a:r>
              <a:rPr lang="en-US" sz="2400" dirty="0" err="1"/>
              <a:t>ciently</a:t>
            </a:r>
            <a:r>
              <a:rPr lang="en-US" sz="2400" dirty="0"/>
              <a:t>. </a:t>
            </a:r>
          </a:p>
          <a:p>
            <a:r>
              <a:rPr lang="en-US" sz="2400" dirty="0"/>
              <a:t>• </a:t>
            </a:r>
            <a:r>
              <a:rPr lang="en-US" sz="2400" dirty="0">
                <a:solidFill>
                  <a:schemeClr val="bg1"/>
                </a:solidFill>
              </a:rPr>
              <a:t>Volunteer Task Management</a:t>
            </a:r>
            <a:r>
              <a:rPr lang="en-US" sz="2400" dirty="0"/>
              <a:t>: Assigning and tracking volunteer tasks for food collection and delivery. </a:t>
            </a:r>
          </a:p>
          <a:p>
            <a:r>
              <a:rPr lang="en-US" sz="2400" dirty="0"/>
              <a:t>• </a:t>
            </a:r>
            <a:r>
              <a:rPr lang="en-US" sz="2400" dirty="0">
                <a:solidFill>
                  <a:schemeClr val="bg1"/>
                </a:solidFill>
              </a:rPr>
              <a:t>Event Tracking</a:t>
            </a:r>
            <a:r>
              <a:rPr lang="en-US" sz="2400" dirty="0"/>
              <a:t>: Documenting and analyzing food distribution events to improve future operations.</a:t>
            </a:r>
          </a:p>
        </p:txBody>
      </p:sp>
    </p:spTree>
    <p:extLst>
      <p:ext uri="{BB962C8B-B14F-4D97-AF65-F5344CB8AC3E}">
        <p14:creationId xmlns:p14="http://schemas.microsoft.com/office/powerpoint/2010/main" val="3854522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701176-6CE6-7E37-9BBF-39C173BAFE86}"/>
              </a:ext>
            </a:extLst>
          </p:cNvPr>
          <p:cNvSpPr txBox="1"/>
          <p:nvPr/>
        </p:nvSpPr>
        <p:spPr>
          <a:xfrm>
            <a:off x="4403187" y="968884"/>
            <a:ext cx="61053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F8F886-C2DC-FED1-EDBF-59812637B506}"/>
              </a:ext>
            </a:extLst>
          </p:cNvPr>
          <p:cNvSpPr txBox="1"/>
          <p:nvPr/>
        </p:nvSpPr>
        <p:spPr>
          <a:xfrm>
            <a:off x="1899139" y="1871003"/>
            <a:ext cx="78638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Summary and </a:t>
            </a:r>
            <a:r>
              <a:rPr lang="en-US" sz="2400" dirty="0" err="1">
                <a:solidFill>
                  <a:schemeClr val="bg1"/>
                </a:solidFill>
              </a:rPr>
              <a:t>ImpactSalesforce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endParaRPr lang="en-US" sz="2400" dirty="0"/>
          </a:p>
          <a:p>
            <a:r>
              <a:rPr lang="en-US" sz="2400" dirty="0"/>
              <a:t>*</a:t>
            </a:r>
            <a:r>
              <a:rPr lang="en-US" sz="2400" dirty="0">
                <a:solidFill>
                  <a:schemeClr val="bg1"/>
                </a:solidFill>
              </a:rPr>
              <a:t>optimizes the food distribution process with</a:t>
            </a:r>
            <a:r>
              <a:rPr lang="en-US" sz="2400" dirty="0"/>
              <a:t>:</a:t>
            </a:r>
          </a:p>
          <a:p>
            <a:r>
              <a:rPr lang="en-US" sz="2400" dirty="0"/>
              <a:t>Improved Data Management: Centralized and secure data handling.</a:t>
            </a:r>
          </a:p>
          <a:p>
            <a:r>
              <a:rPr lang="en-US" sz="2400" dirty="0"/>
              <a:t>*</a:t>
            </a:r>
            <a:r>
              <a:rPr lang="en-US" sz="2400" dirty="0">
                <a:solidFill>
                  <a:schemeClr val="bg1"/>
                </a:solidFill>
              </a:rPr>
              <a:t>Efficient Task Coordination</a:t>
            </a:r>
            <a:r>
              <a:rPr lang="en-US" sz="2400" dirty="0"/>
              <a:t>: Reduced manual tasks with automation</a:t>
            </a:r>
          </a:p>
          <a:p>
            <a:r>
              <a:rPr lang="en-US" sz="2400" dirty="0"/>
              <a:t>*</a:t>
            </a:r>
            <a:r>
              <a:rPr lang="en-US" sz="2400" dirty="0">
                <a:solidFill>
                  <a:schemeClr val="bg1"/>
                </a:solidFill>
              </a:rPr>
              <a:t>Scalability</a:t>
            </a:r>
            <a:r>
              <a:rPr lang="en-US" sz="2400" dirty="0"/>
              <a:t>: System designed to support growth and expansion.</a:t>
            </a:r>
          </a:p>
          <a:p>
            <a:endParaRPr lang="en-US" sz="2400" dirty="0"/>
          </a:p>
          <a:p>
            <a:r>
              <a:rPr lang="en-US" sz="2400" dirty="0"/>
              <a:t>The project supports community needs through organized food distribution, ensuring donations are utilized effectively.</a:t>
            </a:r>
          </a:p>
        </p:txBody>
      </p:sp>
    </p:spTree>
    <p:extLst>
      <p:ext uri="{BB962C8B-B14F-4D97-AF65-F5344CB8AC3E}">
        <p14:creationId xmlns:p14="http://schemas.microsoft.com/office/powerpoint/2010/main" val="121261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C1B97F-3317-1E47-B9E5-C20384B776ED}"/>
              </a:ext>
            </a:extLst>
          </p:cNvPr>
          <p:cNvSpPr txBox="1"/>
          <p:nvPr/>
        </p:nvSpPr>
        <p:spPr>
          <a:xfrm>
            <a:off x="4557931" y="1095494"/>
            <a:ext cx="61053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C2D03B-5D76-A7D9-2D9C-5322E04C3574}"/>
              </a:ext>
            </a:extLst>
          </p:cNvPr>
          <p:cNvSpPr txBox="1"/>
          <p:nvPr/>
        </p:nvSpPr>
        <p:spPr>
          <a:xfrm>
            <a:off x="1941342" y="2461846"/>
            <a:ext cx="872196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The project uses Salesforce to manage and optimize the food distribution process aimed at helping underserved communities. By leveraging Salesforce’s CRM capabilities, the initiative bene </a:t>
            </a:r>
            <a:r>
              <a:rPr lang="en-US" sz="3200" dirty="0" err="1"/>
              <a:t>ts</a:t>
            </a:r>
            <a:r>
              <a:rPr lang="en-US" sz="3200" dirty="0"/>
              <a:t> from streamlined data management, e </a:t>
            </a:r>
            <a:r>
              <a:rPr lang="en-US" sz="3200" dirty="0" err="1"/>
              <a:t>cient</a:t>
            </a:r>
            <a:r>
              <a:rPr lang="en-US" sz="3200" dirty="0"/>
              <a:t> volunteer coordination, and real-time insights that improve operations</a:t>
            </a:r>
          </a:p>
        </p:txBody>
      </p:sp>
    </p:spTree>
    <p:extLst>
      <p:ext uri="{BB962C8B-B14F-4D97-AF65-F5344CB8AC3E}">
        <p14:creationId xmlns:p14="http://schemas.microsoft.com/office/powerpoint/2010/main" val="348945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5135BD-6E8F-0094-0486-9F505414BA92}"/>
              </a:ext>
            </a:extLst>
          </p:cNvPr>
          <p:cNvSpPr txBox="1"/>
          <p:nvPr/>
        </p:nvSpPr>
        <p:spPr>
          <a:xfrm>
            <a:off x="4037426" y="954817"/>
            <a:ext cx="61053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Project Goals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56908-5F8F-935F-6A31-2F86DCE71910}"/>
              </a:ext>
            </a:extLst>
          </p:cNvPr>
          <p:cNvSpPr txBox="1"/>
          <p:nvPr/>
        </p:nvSpPr>
        <p:spPr>
          <a:xfrm>
            <a:off x="1946031" y="2194560"/>
            <a:ext cx="829993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Objectives of the Project </a:t>
            </a:r>
          </a:p>
          <a:p>
            <a:endParaRPr lang="en-US" sz="2800" dirty="0"/>
          </a:p>
          <a:p>
            <a:r>
              <a:rPr lang="en-US" sz="2800" dirty="0"/>
              <a:t>• </a:t>
            </a:r>
            <a:r>
              <a:rPr lang="en-US" sz="2800" dirty="0">
                <a:solidFill>
                  <a:schemeClr val="bg1"/>
                </a:solidFill>
              </a:rPr>
              <a:t>Streamline Food Collection</a:t>
            </a:r>
            <a:r>
              <a:rPr lang="en-US" sz="2800" dirty="0"/>
              <a:t>: Enable donors to easily register and donate leftover food.</a:t>
            </a:r>
          </a:p>
          <a:p>
            <a:r>
              <a:rPr lang="en-US" sz="2800" dirty="0"/>
              <a:t>• </a:t>
            </a:r>
            <a:r>
              <a:rPr lang="en-US" sz="2800" dirty="0">
                <a:solidFill>
                  <a:schemeClr val="bg1"/>
                </a:solidFill>
              </a:rPr>
              <a:t>Streamline Food Collection</a:t>
            </a:r>
            <a:r>
              <a:rPr lang="en-US" sz="2800" dirty="0"/>
              <a:t>: Use Salesforce to store and manage data for donors, volunteers, and recipients. </a:t>
            </a:r>
          </a:p>
          <a:p>
            <a:r>
              <a:rPr lang="en-US" sz="2800" dirty="0"/>
              <a:t>•</a:t>
            </a:r>
            <a:r>
              <a:rPr lang="en-US" sz="2800" dirty="0">
                <a:solidFill>
                  <a:schemeClr val="bg1"/>
                </a:solidFill>
              </a:rPr>
              <a:t>Optimize Logistics</a:t>
            </a:r>
            <a:r>
              <a:rPr lang="en-US" sz="2800" dirty="0"/>
              <a:t>: Automate route planning and volunteer task assignments for e </a:t>
            </a:r>
            <a:r>
              <a:rPr lang="en-US" sz="2800" dirty="0" err="1"/>
              <a:t>cient</a:t>
            </a:r>
            <a:r>
              <a:rPr lang="en-US" sz="2800" dirty="0"/>
              <a:t> food distribution. </a:t>
            </a:r>
          </a:p>
          <a:p>
            <a:r>
              <a:rPr lang="en-US" sz="2800" dirty="0"/>
              <a:t>•</a:t>
            </a:r>
            <a:r>
              <a:rPr lang="en-US" sz="2800" dirty="0">
                <a:solidFill>
                  <a:schemeClr val="bg1"/>
                </a:solidFill>
              </a:rPr>
              <a:t>Track and Report</a:t>
            </a:r>
            <a:r>
              <a:rPr lang="en-US" sz="2800" dirty="0"/>
              <a:t>: Monitor donations and generate reports to improve operations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569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7D13E6-D8F3-B5C7-0C66-24ED0A09E54C}"/>
              </a:ext>
            </a:extLst>
          </p:cNvPr>
          <p:cNvSpPr txBox="1"/>
          <p:nvPr/>
        </p:nvSpPr>
        <p:spPr>
          <a:xfrm>
            <a:off x="2138289" y="1589648"/>
            <a:ext cx="841248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• </a:t>
            </a:r>
            <a:r>
              <a:rPr lang="en-US" sz="3200" dirty="0">
                <a:solidFill>
                  <a:schemeClr val="bg1"/>
                </a:solidFill>
              </a:rPr>
              <a:t>Enhance Communication</a:t>
            </a:r>
            <a:r>
              <a:rPr lang="en-US" sz="3200" dirty="0"/>
              <a:t>: Provide updates and alerts to donors and volunteers </a:t>
            </a:r>
          </a:p>
          <a:p>
            <a:r>
              <a:rPr lang="en-US" sz="3200" dirty="0">
                <a:solidFill>
                  <a:schemeClr val="bg1"/>
                </a:solidFill>
              </a:rPr>
              <a:t>• Ensure Food Safety</a:t>
            </a:r>
            <a:r>
              <a:rPr lang="en-US" sz="3200" dirty="0"/>
              <a:t>: Train volunteers in proper food handling. </a:t>
            </a:r>
          </a:p>
          <a:p>
            <a:r>
              <a:rPr lang="en-US" sz="3200" dirty="0"/>
              <a:t>• </a:t>
            </a:r>
            <a:r>
              <a:rPr lang="en-US" sz="3200" dirty="0">
                <a:solidFill>
                  <a:schemeClr val="bg1"/>
                </a:solidFill>
              </a:rPr>
              <a:t>Plan for Expansion</a:t>
            </a:r>
            <a:r>
              <a:rPr lang="en-US" sz="3200" dirty="0"/>
              <a:t>: Build a scalable system for growth in new regions. </a:t>
            </a:r>
          </a:p>
          <a:p>
            <a:r>
              <a:rPr lang="en-US" sz="3200" dirty="0"/>
              <a:t>• </a:t>
            </a:r>
            <a:r>
              <a:rPr lang="en-US" sz="3200" dirty="0">
                <a:solidFill>
                  <a:schemeClr val="bg1"/>
                </a:solidFill>
              </a:rPr>
              <a:t>Raise Awareness</a:t>
            </a:r>
            <a:r>
              <a:rPr lang="en-US" sz="3200" dirty="0"/>
              <a:t>: Use marketing tools to engage the community and attract more support.</a:t>
            </a:r>
          </a:p>
        </p:txBody>
      </p:sp>
    </p:spTree>
    <p:extLst>
      <p:ext uri="{BB962C8B-B14F-4D97-AF65-F5344CB8AC3E}">
        <p14:creationId xmlns:p14="http://schemas.microsoft.com/office/powerpoint/2010/main" val="121800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661D15-2756-7342-83EC-12825BA95AF3}"/>
              </a:ext>
            </a:extLst>
          </p:cNvPr>
          <p:cNvSpPr txBox="1"/>
          <p:nvPr/>
        </p:nvSpPr>
        <p:spPr>
          <a:xfrm>
            <a:off x="2919045" y="856343"/>
            <a:ext cx="6105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Key Salesforce Features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41D39-2DA8-863B-BBAD-FE660DC6FDC0}"/>
              </a:ext>
            </a:extLst>
          </p:cNvPr>
          <p:cNvSpPr txBox="1"/>
          <p:nvPr/>
        </p:nvSpPr>
        <p:spPr>
          <a:xfrm>
            <a:off x="1659986" y="2034261"/>
            <a:ext cx="6105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Salesforce Capabilities Utilized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A7C15C-2054-74C4-72CE-5E66D3D09F49}"/>
              </a:ext>
            </a:extLst>
          </p:cNvPr>
          <p:cNvSpPr txBox="1"/>
          <p:nvPr/>
        </p:nvSpPr>
        <p:spPr>
          <a:xfrm>
            <a:off x="1828799" y="2935181"/>
            <a:ext cx="82858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• </a:t>
            </a:r>
            <a:r>
              <a:rPr lang="en-US" sz="2800" dirty="0">
                <a:solidFill>
                  <a:schemeClr val="bg1"/>
                </a:solidFill>
              </a:rPr>
              <a:t>Custom Objects and Tabs</a:t>
            </a:r>
            <a:r>
              <a:rPr lang="en-US" sz="2800" dirty="0"/>
              <a:t>: Created for managing data </a:t>
            </a:r>
            <a:r>
              <a:rPr lang="en-US" sz="2800" dirty="0" err="1"/>
              <a:t>speci</a:t>
            </a:r>
            <a:r>
              <a:rPr lang="en-US" sz="2800" dirty="0"/>
              <a:t> c to the project, such as Venue, Drop-O  Point, Task, Volunteer, and Execution Details. </a:t>
            </a:r>
          </a:p>
          <a:p>
            <a:r>
              <a:rPr lang="en-US" sz="2800" dirty="0"/>
              <a:t>• </a:t>
            </a:r>
            <a:r>
              <a:rPr lang="en-US" sz="2800" dirty="0">
                <a:solidFill>
                  <a:schemeClr val="bg1"/>
                </a:solidFill>
              </a:rPr>
              <a:t>Automation Tools</a:t>
            </a:r>
            <a:r>
              <a:rPr lang="en-US" sz="2800" dirty="0"/>
              <a:t>: Utilized  </a:t>
            </a:r>
            <a:r>
              <a:rPr lang="en-US" sz="2800" dirty="0" err="1"/>
              <a:t>ows</a:t>
            </a:r>
            <a:r>
              <a:rPr lang="en-US" sz="2800" dirty="0"/>
              <a:t> and triggers to automate task assignments and </a:t>
            </a:r>
            <a:r>
              <a:rPr lang="en-US" sz="2800" dirty="0" err="1"/>
              <a:t>noti</a:t>
            </a:r>
            <a:r>
              <a:rPr lang="en-US" sz="2800" dirty="0"/>
              <a:t> cations. </a:t>
            </a:r>
          </a:p>
          <a:p>
            <a:r>
              <a:rPr lang="en-US" sz="2800" dirty="0"/>
              <a:t>• </a:t>
            </a:r>
            <a:r>
              <a:rPr lang="en-US" sz="2800" dirty="0">
                <a:solidFill>
                  <a:schemeClr val="bg1"/>
                </a:solidFill>
              </a:rPr>
              <a:t>Data Security and Sharing Rules</a:t>
            </a:r>
            <a:r>
              <a:rPr lang="en-US" sz="2800" dirty="0"/>
              <a:t>: Ensured data privacy and controlled user access through custom pro les and sharing rules.</a:t>
            </a:r>
          </a:p>
        </p:txBody>
      </p:sp>
    </p:spTree>
    <p:extLst>
      <p:ext uri="{BB962C8B-B14F-4D97-AF65-F5344CB8AC3E}">
        <p14:creationId xmlns:p14="http://schemas.microsoft.com/office/powerpoint/2010/main" val="333458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FE21A5-E246-9B74-184B-452D3BAD24B6}"/>
              </a:ext>
            </a:extLst>
          </p:cNvPr>
          <p:cNvSpPr txBox="1"/>
          <p:nvPr/>
        </p:nvSpPr>
        <p:spPr>
          <a:xfrm>
            <a:off x="3798276" y="1095494"/>
            <a:ext cx="6105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Custom Objects and Their Roles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2B9D5-072A-19A6-BA43-D1DC9FE3B1E4}"/>
              </a:ext>
            </a:extLst>
          </p:cNvPr>
          <p:cNvSpPr txBox="1"/>
          <p:nvPr/>
        </p:nvSpPr>
        <p:spPr>
          <a:xfrm>
            <a:off x="1828799" y="2080232"/>
            <a:ext cx="6105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Detailed View of Custom Objects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225BAE-F51B-3423-9A47-BA0A5EA14871}"/>
              </a:ext>
            </a:extLst>
          </p:cNvPr>
          <p:cNvSpPr txBox="1"/>
          <p:nvPr/>
        </p:nvSpPr>
        <p:spPr>
          <a:xfrm>
            <a:off x="1941339" y="2744766"/>
            <a:ext cx="897518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• </a:t>
            </a:r>
            <a:r>
              <a:rPr lang="en-US" sz="2400" dirty="0">
                <a:solidFill>
                  <a:schemeClr val="bg1"/>
                </a:solidFill>
              </a:rPr>
              <a:t>Venue</a:t>
            </a:r>
            <a:r>
              <a:rPr lang="en-US" sz="2400" dirty="0"/>
              <a:t>: Manages locations where food is collected, with  elds for address, contact info, and capacity. </a:t>
            </a:r>
          </a:p>
          <a:p>
            <a:r>
              <a:rPr lang="en-US" sz="2400" dirty="0"/>
              <a:t>• </a:t>
            </a:r>
            <a:r>
              <a:rPr lang="en-US" sz="2400" dirty="0">
                <a:solidFill>
                  <a:schemeClr val="bg1"/>
                </a:solidFill>
              </a:rPr>
              <a:t>Drop-O  Point</a:t>
            </a:r>
            <a:r>
              <a:rPr lang="en-US" sz="2400" dirty="0"/>
              <a:t>: Captures delivery location details, including address and operational hours.</a:t>
            </a:r>
          </a:p>
          <a:p>
            <a:r>
              <a:rPr lang="en-US" sz="2400" dirty="0"/>
              <a:t>• </a:t>
            </a:r>
            <a:r>
              <a:rPr lang="en-US" sz="2400" dirty="0">
                <a:solidFill>
                  <a:schemeClr val="bg1"/>
                </a:solidFill>
              </a:rPr>
              <a:t>Task: </a:t>
            </a:r>
            <a:r>
              <a:rPr lang="en-US" sz="2400" dirty="0"/>
              <a:t>Logs collection and distribution tasks with details such as description, due date, and assigned volunteer. </a:t>
            </a:r>
          </a:p>
          <a:p>
            <a:r>
              <a:rPr lang="en-US" sz="2400" dirty="0"/>
              <a:t>• </a:t>
            </a:r>
            <a:r>
              <a:rPr lang="en-US" sz="2400" dirty="0">
                <a:solidFill>
                  <a:schemeClr val="bg1"/>
                </a:solidFill>
              </a:rPr>
              <a:t>Volunteer</a:t>
            </a:r>
            <a:r>
              <a:rPr lang="en-US" sz="2400" dirty="0"/>
              <a:t> : Contains volunteer details, such as contact information and availability status. </a:t>
            </a:r>
          </a:p>
          <a:p>
            <a:r>
              <a:rPr lang="en-US" sz="2400" dirty="0"/>
              <a:t>• </a:t>
            </a:r>
            <a:r>
              <a:rPr lang="en-US" sz="2400" dirty="0">
                <a:solidFill>
                  <a:schemeClr val="bg1"/>
                </a:solidFill>
              </a:rPr>
              <a:t>Execution Details</a:t>
            </a:r>
            <a:r>
              <a:rPr lang="en-US" sz="2400" dirty="0"/>
              <a:t>: Tracks each distribution event with start and end dates, quantity of food, and involved volunteers</a:t>
            </a:r>
          </a:p>
        </p:txBody>
      </p:sp>
    </p:spTree>
    <p:extLst>
      <p:ext uri="{BB962C8B-B14F-4D97-AF65-F5344CB8AC3E}">
        <p14:creationId xmlns:p14="http://schemas.microsoft.com/office/powerpoint/2010/main" val="1879600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DEE78C-B505-8C41-FF3D-A9B38E2A1418}"/>
              </a:ext>
            </a:extLst>
          </p:cNvPr>
          <p:cNvSpPr txBox="1"/>
          <p:nvPr/>
        </p:nvSpPr>
        <p:spPr>
          <a:xfrm>
            <a:off x="3657600" y="529754"/>
            <a:ext cx="61053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Automation and Flows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BDAE76-CD2B-285F-BBA4-1D45DB730CD0}"/>
              </a:ext>
            </a:extLst>
          </p:cNvPr>
          <p:cNvSpPr txBox="1"/>
          <p:nvPr/>
        </p:nvSpPr>
        <p:spPr>
          <a:xfrm>
            <a:off x="1871003" y="1728540"/>
            <a:ext cx="6105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Automation Tools for Streamlined Operations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81511-3D87-9F51-2702-9C562567E752}"/>
              </a:ext>
            </a:extLst>
          </p:cNvPr>
          <p:cNvSpPr txBox="1"/>
          <p:nvPr/>
        </p:nvSpPr>
        <p:spPr>
          <a:xfrm>
            <a:off x="2264898" y="2289461"/>
            <a:ext cx="61053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Salesforce  </a:t>
            </a:r>
            <a:r>
              <a:rPr lang="en-US" sz="2400" dirty="0" err="1"/>
              <a:t>ows</a:t>
            </a:r>
            <a:r>
              <a:rPr lang="en-US" sz="2400" dirty="0"/>
              <a:t> were utilized to automate processes: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CF7C02-DFF0-3E55-D21A-78C3120D6E24}"/>
              </a:ext>
            </a:extLst>
          </p:cNvPr>
          <p:cNvSpPr txBox="1"/>
          <p:nvPr/>
        </p:nvSpPr>
        <p:spPr>
          <a:xfrm>
            <a:off x="2142978" y="3242026"/>
            <a:ext cx="790604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• </a:t>
            </a:r>
            <a:r>
              <a:rPr lang="en-US" sz="2400" dirty="0">
                <a:solidFill>
                  <a:schemeClr val="bg1"/>
                </a:solidFill>
              </a:rPr>
              <a:t>Screen Flows</a:t>
            </a:r>
            <a:r>
              <a:rPr lang="en-US" sz="2400" dirty="0"/>
              <a:t>: For guided data entry. 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bg1"/>
                </a:solidFill>
              </a:rPr>
              <a:t>• Record-Triggered Flows</a:t>
            </a:r>
            <a:r>
              <a:rPr lang="en-US" sz="2400" dirty="0"/>
              <a:t>: Automatically initiate tasks upon the      creation of </a:t>
            </a:r>
            <a:r>
              <a:rPr lang="en-US" sz="2400" dirty="0" err="1"/>
              <a:t>speci</a:t>
            </a:r>
            <a:r>
              <a:rPr lang="en-US" sz="2400" dirty="0"/>
              <a:t> c records. </a:t>
            </a:r>
          </a:p>
          <a:p>
            <a:endParaRPr lang="en-US" sz="2400" dirty="0"/>
          </a:p>
          <a:p>
            <a:r>
              <a:rPr lang="en-US" sz="2400" dirty="0"/>
              <a:t>• </a:t>
            </a:r>
            <a:r>
              <a:rPr lang="en-US" sz="2400" dirty="0">
                <a:solidFill>
                  <a:schemeClr val="bg1"/>
                </a:solidFill>
              </a:rPr>
              <a:t>Scheduled Flows</a:t>
            </a:r>
            <a:r>
              <a:rPr lang="en-US" sz="2400" dirty="0"/>
              <a:t>: Automate routine updates. Example: A  ow is set up to create tasks automatically when a new venue record is added, ensuring no manual steps are missed</a:t>
            </a:r>
          </a:p>
        </p:txBody>
      </p:sp>
    </p:spTree>
    <p:extLst>
      <p:ext uri="{BB962C8B-B14F-4D97-AF65-F5344CB8AC3E}">
        <p14:creationId xmlns:p14="http://schemas.microsoft.com/office/powerpoint/2010/main" val="3143785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4E725F-6CB3-C8B8-23F1-C6925CA99D56}"/>
              </a:ext>
            </a:extLst>
          </p:cNvPr>
          <p:cNvSpPr txBox="1"/>
          <p:nvPr/>
        </p:nvSpPr>
        <p:spPr>
          <a:xfrm>
            <a:off x="3043311" y="828207"/>
            <a:ext cx="6105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Custom Reports and Dashboards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1BD783-3715-0FEE-7541-7171389846B3}"/>
              </a:ext>
            </a:extLst>
          </p:cNvPr>
          <p:cNvSpPr txBox="1"/>
          <p:nvPr/>
        </p:nvSpPr>
        <p:spPr>
          <a:xfrm>
            <a:off x="1931963" y="2166425"/>
            <a:ext cx="855315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Real-Time Reporting and Visualization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/>
              <a:t>• </a:t>
            </a:r>
            <a:r>
              <a:rPr lang="en-US" sz="2800" dirty="0">
                <a:solidFill>
                  <a:schemeClr val="bg1"/>
                </a:solidFill>
              </a:rPr>
              <a:t>Custom Report Types</a:t>
            </a:r>
            <a:r>
              <a:rPr lang="en-US" sz="2800" dirty="0"/>
              <a:t>: Tailored to combine data from objects like Venue, Task, and Volunteer for in-depth analysis. </a:t>
            </a:r>
          </a:p>
          <a:p>
            <a:r>
              <a:rPr lang="en-US" sz="2800" dirty="0"/>
              <a:t>• </a:t>
            </a:r>
            <a:r>
              <a:rPr lang="en-US" sz="2800" dirty="0">
                <a:solidFill>
                  <a:schemeClr val="bg1"/>
                </a:solidFill>
              </a:rPr>
              <a:t>Dashboards</a:t>
            </a:r>
            <a:r>
              <a:rPr lang="en-US" sz="2800" dirty="0"/>
              <a:t>: Visual representation of key data such as active venues, tasks completed, and volunteer engagement. Components like charts and tables provide project managers with actionable insights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0231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3E0DA8-5AC1-1644-7CF2-3461A6A67EDB}"/>
              </a:ext>
            </a:extLst>
          </p:cNvPr>
          <p:cNvSpPr txBox="1"/>
          <p:nvPr/>
        </p:nvSpPr>
        <p:spPr>
          <a:xfrm>
            <a:off x="3193365" y="786006"/>
            <a:ext cx="6105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Data Security and User Access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F88ABE-9275-142F-2DC7-0CDF62776315}"/>
              </a:ext>
            </a:extLst>
          </p:cNvPr>
          <p:cNvSpPr txBox="1"/>
          <p:nvPr/>
        </p:nvSpPr>
        <p:spPr>
          <a:xfrm>
            <a:off x="1913206" y="1995827"/>
            <a:ext cx="6105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Ensuring Data Access and Security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71ECF0-8DEB-93FD-C39D-E25474500ADC}"/>
              </a:ext>
            </a:extLst>
          </p:cNvPr>
          <p:cNvSpPr txBox="1"/>
          <p:nvPr/>
        </p:nvSpPr>
        <p:spPr>
          <a:xfrm>
            <a:off x="1913205" y="2690336"/>
            <a:ext cx="884857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• </a:t>
            </a:r>
            <a:r>
              <a:rPr lang="en-US" sz="2800" dirty="0">
                <a:solidFill>
                  <a:schemeClr val="bg1"/>
                </a:solidFill>
              </a:rPr>
              <a:t>Pro les and Permissions</a:t>
            </a:r>
            <a:r>
              <a:rPr lang="en-US" sz="2800" dirty="0"/>
              <a:t>: Created custom pro les to limit data access based on user roles (e.g., Volunteer, Venue Manager). </a:t>
            </a:r>
          </a:p>
          <a:p>
            <a:r>
              <a:rPr lang="en-US" sz="2800" dirty="0"/>
              <a:t>•</a:t>
            </a:r>
            <a:r>
              <a:rPr lang="en-US" sz="2800" dirty="0">
                <a:solidFill>
                  <a:schemeClr val="bg1"/>
                </a:solidFill>
              </a:rPr>
              <a:t>Sharing Rules</a:t>
            </a:r>
            <a:r>
              <a:rPr lang="en-US" sz="2800" dirty="0"/>
              <a:t>: Applied criteria-based sharing rules to ensure records are visible to the appropriate users (e.g., high-priority tasks visible to managers).</a:t>
            </a:r>
          </a:p>
        </p:txBody>
      </p:sp>
    </p:spTree>
    <p:extLst>
      <p:ext uri="{BB962C8B-B14F-4D97-AF65-F5344CB8AC3E}">
        <p14:creationId xmlns:p14="http://schemas.microsoft.com/office/powerpoint/2010/main" val="3184778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{A50E8E2B-776F-4EC5-8FBE-17420425681C}TF6d5feb1e-e145-43f1-b745-cb4b54c5ee975d365c52-ce22229b0e48</Template>
  <TotalTime>47</TotalTime>
  <Words>750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TO SUPPLY LEFTOVER FOOD TO POOR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kanaga priya</dc:creator>
  <cp:lastModifiedBy>kanaga priya</cp:lastModifiedBy>
  <cp:revision>1</cp:revision>
  <dcterms:created xsi:type="dcterms:W3CDTF">2025-09-01T12:41:40Z</dcterms:created>
  <dcterms:modified xsi:type="dcterms:W3CDTF">2025-09-01T13:28:43Z</dcterms:modified>
</cp:coreProperties>
</file>