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5" r:id="rId10"/>
    <p:sldId id="266" r:id="rId11"/>
    <p:sldId id="262" r:id="rId12"/>
    <p:sldId id="267" r:id="rId13"/>
  </p:sldIdLst>
  <p:sldSz cx="12192000" cy="6858000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N9c3Ywy0FxKXJFW5RYWGgS6BY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E0265E-C44D-444B-9EAF-6A46001CE626}">
  <a:tblStyle styleId="{77E0265E-C44D-444B-9EAF-6A46001CE62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7fa26a7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7fa26a7a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57fa26a7a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7fa26a7a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7fa26a7a7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57fa26a7a7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fa26a7a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7fa26a7a7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57fa26a7a7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7fa26a7a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7fa26a7a7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57fa26a7a7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7fa26a7a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7fa26a7a7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57fa26a7a7_1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7fa26a7a7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7fa26a7a7_1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g257fa26a7a7_1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light">
  <p:cSld name="Title and body - ligh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4733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000" b="1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6217920" y="304800"/>
            <a:ext cx="5348800" cy="5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175200" y="304800"/>
            <a:ext cx="5702000" cy="59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―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304800" y="1332800"/>
            <a:ext cx="4733600" cy="18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 sz="2133"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9343" y="6743017"/>
            <a:ext cx="12210800" cy="14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"/>
          <p:cNvGraphicFramePr/>
          <p:nvPr>
            <p:extLst>
              <p:ext uri="{D42A27DB-BD31-4B8C-83A1-F6EECF244321}">
                <p14:modId xmlns:p14="http://schemas.microsoft.com/office/powerpoint/2010/main" val="1387064933"/>
              </p:ext>
            </p:extLst>
          </p:nvPr>
        </p:nvGraphicFramePr>
        <p:xfrm>
          <a:off x="435158" y="1912949"/>
          <a:ext cx="11321700" cy="2595950"/>
        </p:xfrm>
        <a:graphic>
          <a:graphicData uri="http://schemas.openxmlformats.org/drawingml/2006/table">
            <a:tbl>
              <a:tblPr firstRow="1" bandRow="1">
                <a:noFill/>
                <a:tableStyleId>{77E0265E-C44D-444B-9EAF-6A46001CE626}</a:tableStyleId>
              </a:tblPr>
              <a:tblGrid>
                <a:gridCol w="340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Team </a:t>
                      </a:r>
                      <a:r>
                        <a:rPr lang="en-IN" sz="1800"/>
                        <a:t>Coordinator</a:t>
                      </a:r>
                      <a:r>
                        <a:rPr lang="en-IN" sz="1800" u="none" strike="noStrike" cap="none"/>
                        <a:t>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C55A11"/>
                          </a:solidFill>
                        </a:rPr>
                        <a:t>JAGADEESWARAN 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Team Coordinator Phone Nos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C55A11"/>
                          </a:solidFill>
                        </a:rPr>
                        <a:t>7539952207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Team Coordinator email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C55A11"/>
                          </a:solidFill>
                        </a:rPr>
                        <a:t>waranjagadees95@gmail.com</a:t>
                      </a:r>
                      <a:endParaRPr sz="1800" dirty="0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Team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C55A11"/>
                          </a:solidFill>
                        </a:rPr>
                        <a:t>Team </a:t>
                      </a:r>
                      <a:r>
                        <a:rPr lang="en-IN" sz="1800" dirty="0" err="1">
                          <a:solidFill>
                            <a:srgbClr val="C55A11"/>
                          </a:solidFill>
                        </a:rPr>
                        <a:t>Phoneix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Team members names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C55A11"/>
                          </a:solidFill>
                        </a:rPr>
                        <a:t>NEGAVARSHINI S</a:t>
                      </a:r>
                      <a:endParaRPr sz="1800" dirty="0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Team members emails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C55A11"/>
                          </a:solidFill>
                        </a:rPr>
                        <a:t>negavarshini142002@gmail.com</a:t>
                      </a:r>
                      <a:endParaRPr sz="1800" dirty="0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Problem Statement Taken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C55A11"/>
                          </a:solidFill>
                        </a:rPr>
                        <a:t>Map Based Parking Application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156" y="123440"/>
            <a:ext cx="829390" cy="82939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422195" y="189227"/>
            <a:ext cx="30441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Madurai Tech Community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www.madurai-tech.org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54619" y="123447"/>
            <a:ext cx="2228654" cy="125361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435150" y="1312125"/>
            <a:ext cx="11321700" cy="461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be submitted before 2-Aug-2023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120117" y="455819"/>
            <a:ext cx="2715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Algerian" panose="04020705040A02060702" pitchFamily="82" charset="0"/>
              </a:rPr>
              <a:t>Solution Brief</a:t>
            </a:r>
            <a:endParaRPr sz="2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A9E3-406F-338A-2D2E-6F00A643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Practicality: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67993-FC0B-9BC4-A7E6-EDA2F2B30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Compare to Desktop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applications,Web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application provide a whole range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uses.These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can be accessed by Computers or Mobile phones.</a:t>
            </a:r>
          </a:p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Parking Application is easily installed by all Android users and also been easily tracked the parking places all over the location.</a:t>
            </a:r>
          </a:p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Practically it is very easy and secure application for all people.</a:t>
            </a:r>
          </a:p>
        </p:txBody>
      </p:sp>
    </p:spTree>
    <p:extLst>
      <p:ext uri="{BB962C8B-B14F-4D97-AF65-F5344CB8AC3E}">
        <p14:creationId xmlns:p14="http://schemas.microsoft.com/office/powerpoint/2010/main" val="289304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7fa26a7a7_1_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Road map to implement</a:t>
            </a:r>
            <a:endParaRPr/>
          </a:p>
        </p:txBody>
      </p:sp>
      <p:sp>
        <p:nvSpPr>
          <p:cNvPr id="141" name="Google Shape;141;g257fa26a7a7_1_30"/>
          <p:cNvSpPr txBox="1">
            <a:spLocks noGrp="1"/>
          </p:cNvSpPr>
          <p:nvPr>
            <p:ph type="body" idx="1"/>
          </p:nvPr>
        </p:nvSpPr>
        <p:spPr>
          <a:xfrm>
            <a:off x="67111" y="1921078"/>
            <a:ext cx="12124889" cy="48320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Design the project model                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Devolop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coding process      Implementation and First review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Discuss with project Experts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Data collection around Madurai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uccessfull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Final review completion               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Deducte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and Documentation(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CE6189-2FE4-618D-C118-66650B67A59D}"/>
              </a:ext>
            </a:extLst>
          </p:cNvPr>
          <p:cNvSpPr/>
          <p:nvPr/>
        </p:nvSpPr>
        <p:spPr>
          <a:xfrm>
            <a:off x="1015068" y="2315361"/>
            <a:ext cx="1359016" cy="10318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15-03-23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D3DB9E-C671-A18C-C820-438AB1237373}"/>
              </a:ext>
            </a:extLst>
          </p:cNvPr>
          <p:cNvSpPr/>
          <p:nvPr/>
        </p:nvSpPr>
        <p:spPr>
          <a:xfrm>
            <a:off x="3959604" y="2315360"/>
            <a:ext cx="1554760" cy="12119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24-03-23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4D8D9A-BA0E-115B-9572-650978AADAF4}"/>
              </a:ext>
            </a:extLst>
          </p:cNvPr>
          <p:cNvSpPr/>
          <p:nvPr/>
        </p:nvSpPr>
        <p:spPr>
          <a:xfrm>
            <a:off x="6664703" y="2470322"/>
            <a:ext cx="1359016" cy="10569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28-03-23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E8828D-58A4-4D54-8634-1380BF8AECC6}"/>
              </a:ext>
            </a:extLst>
          </p:cNvPr>
          <p:cNvSpPr/>
          <p:nvPr/>
        </p:nvSpPr>
        <p:spPr>
          <a:xfrm>
            <a:off x="9382736" y="2315361"/>
            <a:ext cx="1554760" cy="10318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03-04-23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8F7BBC-818C-4040-539C-DB78659AF789}"/>
              </a:ext>
            </a:extLst>
          </p:cNvPr>
          <p:cNvCxnSpPr>
            <a:stCxn id="2" idx="6"/>
          </p:cNvCxnSpPr>
          <p:nvPr/>
        </p:nvCxnSpPr>
        <p:spPr>
          <a:xfrm>
            <a:off x="2374084" y="2831284"/>
            <a:ext cx="1585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DACFEA-01ED-93E0-6774-E12995B49C23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5514364" y="2921344"/>
            <a:ext cx="12024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5EBDB7-C6C5-A3C3-0B46-182B723EC1ED}"/>
              </a:ext>
            </a:extLst>
          </p:cNvPr>
          <p:cNvCxnSpPr>
            <a:endCxn id="5" idx="2"/>
          </p:cNvCxnSpPr>
          <p:nvPr/>
        </p:nvCxnSpPr>
        <p:spPr>
          <a:xfrm>
            <a:off x="8036653" y="2831284"/>
            <a:ext cx="1346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BD364BD-3A98-43F1-F5C7-C9F425C074F8}"/>
              </a:ext>
            </a:extLst>
          </p:cNvPr>
          <p:cNvSpPr/>
          <p:nvPr/>
        </p:nvSpPr>
        <p:spPr>
          <a:xfrm>
            <a:off x="10788242" y="4496499"/>
            <a:ext cx="1403759" cy="1325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06-04-23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2C78E-A24A-EE70-CB47-A819E684FEF5}"/>
              </a:ext>
            </a:extLst>
          </p:cNvPr>
          <p:cNvCxnSpPr>
            <a:stCxn id="5" idx="4"/>
          </p:cNvCxnSpPr>
          <p:nvPr/>
        </p:nvCxnSpPr>
        <p:spPr>
          <a:xfrm>
            <a:off x="10160116" y="3347207"/>
            <a:ext cx="1108775" cy="114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B6164E2-E52A-DD0C-7C3E-C85E602028A0}"/>
              </a:ext>
            </a:extLst>
          </p:cNvPr>
          <p:cNvSpPr/>
          <p:nvPr/>
        </p:nvSpPr>
        <p:spPr>
          <a:xfrm>
            <a:off x="8388991" y="4667794"/>
            <a:ext cx="1554760" cy="12327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15-04-23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3E2810-9090-45EA-3676-AC112F317CFF}"/>
              </a:ext>
            </a:extLst>
          </p:cNvPr>
          <p:cNvSpPr/>
          <p:nvPr/>
        </p:nvSpPr>
        <p:spPr>
          <a:xfrm>
            <a:off x="5826034" y="4667794"/>
            <a:ext cx="1554760" cy="1232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25-04-22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D12B08-E223-565E-D5BA-A92FD7B12D60}"/>
              </a:ext>
            </a:extLst>
          </p:cNvPr>
          <p:cNvSpPr/>
          <p:nvPr/>
        </p:nvSpPr>
        <p:spPr>
          <a:xfrm>
            <a:off x="3577785" y="4667794"/>
            <a:ext cx="1585519" cy="1311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20-07-23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02D9A-33A5-3229-0BD1-795A4374576B}"/>
              </a:ext>
            </a:extLst>
          </p:cNvPr>
          <p:cNvCxnSpPr>
            <a:stCxn id="12" idx="2"/>
          </p:cNvCxnSpPr>
          <p:nvPr/>
        </p:nvCxnSpPr>
        <p:spPr>
          <a:xfrm flipH="1">
            <a:off x="9943751" y="5159349"/>
            <a:ext cx="844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12E029-FC41-F4A0-76DB-D1B2A0D1C846}"/>
              </a:ext>
            </a:extLst>
          </p:cNvPr>
          <p:cNvCxnSpPr>
            <a:stCxn id="15" idx="2"/>
            <a:endCxn id="16" idx="6"/>
          </p:cNvCxnSpPr>
          <p:nvPr/>
        </p:nvCxnSpPr>
        <p:spPr>
          <a:xfrm flipH="1" flipV="1">
            <a:off x="7380794" y="5284177"/>
            <a:ext cx="100819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765009-7EFB-2E76-0CF8-73D3815B7821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163302" y="5284177"/>
            <a:ext cx="662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1AB904B-3B07-26BE-E22F-1FF5BFB23478}"/>
              </a:ext>
            </a:extLst>
          </p:cNvPr>
          <p:cNvSpPr/>
          <p:nvPr/>
        </p:nvSpPr>
        <p:spPr>
          <a:xfrm>
            <a:off x="766354" y="4894217"/>
            <a:ext cx="2290355" cy="13933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COMPLETION</a:t>
            </a:r>
          </a:p>
          <a:p>
            <a:pPr algn="ctr"/>
            <a:r>
              <a:rPr lang="en-IN" dirty="0"/>
              <a:t>(28-07-2023)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358FCEE2-D631-22C5-E0D8-7726C174CD17}"/>
              </a:ext>
            </a:extLst>
          </p:cNvPr>
          <p:cNvSpPr/>
          <p:nvPr/>
        </p:nvSpPr>
        <p:spPr>
          <a:xfrm>
            <a:off x="3056709" y="5408023"/>
            <a:ext cx="521076" cy="457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AF35-AC82-2D8D-E8F9-3D6024D9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A59F0-438B-1468-CB87-309E0C67A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4300" indent="0" algn="ctr">
              <a:buNone/>
            </a:pPr>
            <a:r>
              <a:rPr lang="en-IN" dirty="0"/>
              <a:t>        </a:t>
            </a:r>
            <a:r>
              <a:rPr lang="en-IN" sz="4700" dirty="0">
                <a:latin typeface="Algerian" panose="04020705040A02060702" pitchFamily="82" charset="0"/>
              </a:rPr>
              <a:t>THANK YOU TO ALL</a:t>
            </a:r>
          </a:p>
        </p:txBody>
      </p:sp>
    </p:spTree>
    <p:extLst>
      <p:ext uri="{BB962C8B-B14F-4D97-AF65-F5344CB8AC3E}">
        <p14:creationId xmlns:p14="http://schemas.microsoft.com/office/powerpoint/2010/main" val="264582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7fa26a7a7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done to arrive at the solution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g257fa26a7a7_1_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1049000" cy="397955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Research are been done at various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journals.The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 of the Journals are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://parklio.com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ii.ttps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://phpgurukul.com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iii.www.academia.edu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iv. News 7 Tamil (Reference about parking problem) 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application is been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devoloped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right suggestion of the parking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management.The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are been stored in secured manner.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 Visited the places like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Vishal de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mall,Supermarts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Temples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analyse that parking problem is not only affect the people it also make a heavy traffic in main areas.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We collected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due to some parking areas are not visible to the drivers in right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way.Hence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park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vechiles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unneccesary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places.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21A0-EF89-A381-4152-CBA5445D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2EAF-7889-B858-B3DC-0C85F7FCB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NAGAR MADURAI                         </a:t>
            </a:r>
          </a:p>
          <a:p>
            <a:pPr marL="114300" indent="0">
              <a:buNone/>
            </a:pPr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ANNA NAGAR                                                             MEENAKSHI AMMAN TEMPLE                                            VISHAL DE MALL PARKING</a:t>
            </a:r>
          </a:p>
          <a:p>
            <a:pPr marL="114300" indent="0">
              <a:buNone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(SOUTH GOPURAM STREET)</a:t>
            </a:r>
          </a:p>
          <a:p>
            <a:pPr marL="114300" indent="0">
              <a:buNone/>
            </a:pPr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VAIGAI RIVER DAM (Referred from News 7 Tamil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D7F94-897A-2281-1AA2-484C0ECB6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7" y="1954635"/>
            <a:ext cx="2344024" cy="1937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F09B3-F338-3725-CE2E-21B7DB22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554" y="1954634"/>
            <a:ext cx="2411136" cy="1937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49A84-4D5D-875F-B539-E3B8CFAE2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428" y="1954634"/>
            <a:ext cx="2411136" cy="1937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5C2A61-A779-1066-B68B-3EC476FC0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277" y="4689445"/>
            <a:ext cx="2411136" cy="19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2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7fa26a7a7_1_6"/>
          <p:cNvSpPr txBox="1">
            <a:spLocks noGrp="1"/>
          </p:cNvSpPr>
          <p:nvPr>
            <p:ph type="title"/>
          </p:nvPr>
        </p:nvSpPr>
        <p:spPr>
          <a:xfrm>
            <a:off x="838200" y="356736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solution</a:t>
            </a:r>
          </a:p>
        </p:txBody>
      </p:sp>
      <p:sp>
        <p:nvSpPr>
          <p:cNvPr id="113" name="Google Shape;113;g257fa26a7a7_1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All people have a vehicle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travel.But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do not have a proper place to park in public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places.So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people are our users.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Features:</a:t>
            </a:r>
          </a:p>
          <a:p>
            <a:pPr indent="-4572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searching of parking places</a:t>
            </a:r>
          </a:p>
          <a:p>
            <a:pPr indent="-4572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</a:p>
          <a:p>
            <a:pPr indent="-4572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Tracking</a:t>
            </a:r>
          </a:p>
          <a:p>
            <a:pPr indent="-4572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payments</a:t>
            </a:r>
          </a:p>
          <a:p>
            <a:pPr indent="-457200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Supportized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05E6-73E3-35F6-9AD1-8D38A85B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7F073-C067-9441-7BED-82748D1EE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and Employee scheduling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parking spaces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visitors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Revenue streams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Scalability</a:t>
            </a:r>
          </a:p>
        </p:txBody>
      </p:sp>
    </p:spTree>
    <p:extLst>
      <p:ext uri="{BB962C8B-B14F-4D97-AF65-F5344CB8AC3E}">
        <p14:creationId xmlns:p14="http://schemas.microsoft.com/office/powerpoint/2010/main" val="193096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7fa26a7a7_1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257fa26a7a7_1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for create this project is not only to solve the parking problems in the public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areas.If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parking problems occurred in the public places it will affect the Traffic and also the people.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for this problem is to identify the proper parking places and also been  helpful for reduce the traffic problems in the cities.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heavy traffic it also affects the Air quality in the Environment in the major population cities like Chennai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devoloped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city Madurai.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7fa26a7a7_1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g257fa26a7a7_1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5134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Reused: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that there are some of the application like “SPOTHERO”,”YOUR PARKING SPACE”. The same methodology is done in our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project.GPS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map facilities is easily used to find the parking areas around the specified location.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done by Ours: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disadvantages of the existing product is System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Breakdown,Requires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maintainence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charges.These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rectified according to the peoples requestion and reduced by our team. If we get a proper funding process we planned to implement voice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recognizition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this process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guide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unliteracy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people(who don’t understand English and other languages).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fa26a7a7_1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134;g257fa26a7a7_1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effort: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system is help to reduce the congestion and improve traffic flow. Effective parking management also help to prevent the accidents in major places.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 project is planned to done in our college project and completed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Successfully.After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 about the same content in the Entrepreneurship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upgrade some facilities and collect the data around Madurai region and complete in 12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days.Maximum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 to complete the whole project is 4 months. 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2AC4-C7C6-3E9F-03C5-AB9DA09B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cost: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0B495-AA46-5B87-F47E-2AD65F672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E90750-91E7-321D-4645-E1F9D7231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17467"/>
              </p:ext>
            </p:extLst>
          </p:nvPr>
        </p:nvGraphicFramePr>
        <p:xfrm>
          <a:off x="2367560" y="1996580"/>
          <a:ext cx="6944220" cy="3134127"/>
        </p:xfrm>
        <a:graphic>
          <a:graphicData uri="http://schemas.openxmlformats.org/drawingml/2006/table">
            <a:tbl>
              <a:tblPr firstRow="1" bandRow="1">
                <a:tableStyleId>{77E0265E-C44D-444B-9EAF-6A46001CE626}</a:tableStyleId>
              </a:tblPr>
              <a:tblGrid>
                <a:gridCol w="915278">
                  <a:extLst>
                    <a:ext uri="{9D8B030D-6E8A-4147-A177-3AD203B41FA5}">
                      <a16:colId xmlns:a16="http://schemas.microsoft.com/office/drawing/2014/main" val="3201772848"/>
                    </a:ext>
                  </a:extLst>
                </a:gridCol>
                <a:gridCol w="3714202">
                  <a:extLst>
                    <a:ext uri="{9D8B030D-6E8A-4147-A177-3AD203B41FA5}">
                      <a16:colId xmlns:a16="http://schemas.microsoft.com/office/drawing/2014/main" val="1308027604"/>
                    </a:ext>
                  </a:extLst>
                </a:gridCol>
                <a:gridCol w="2314740">
                  <a:extLst>
                    <a:ext uri="{9D8B030D-6E8A-4147-A177-3AD203B41FA5}">
                      <a16:colId xmlns:a16="http://schemas.microsoft.com/office/drawing/2014/main" val="3226040429"/>
                    </a:ext>
                  </a:extLst>
                </a:gridCol>
              </a:tblGrid>
              <a:tr h="557029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  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13056"/>
                  </a:ext>
                </a:extLst>
              </a:tr>
              <a:tr h="557029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Devolopment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78080"/>
                  </a:ext>
                </a:extLst>
              </a:tr>
              <a:tr h="557029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 Creep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Agreement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70621"/>
                  </a:ext>
                </a:extLst>
              </a:tr>
              <a:tr h="557029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Estimation Based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00044"/>
                  </a:ext>
                </a:extLst>
              </a:tr>
              <a:tr h="557029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Rs.500+(Hour 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76133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59A60A-00CD-B3D3-F8B6-488A7DB17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16438"/>
              </p:ext>
            </p:extLst>
          </p:nvPr>
        </p:nvGraphicFramePr>
        <p:xfrm>
          <a:off x="2367560" y="5129677"/>
          <a:ext cx="6944223" cy="1478280"/>
        </p:xfrm>
        <a:graphic>
          <a:graphicData uri="http://schemas.openxmlformats.org/drawingml/2006/table">
            <a:tbl>
              <a:tblPr firstRow="1" bandRow="1">
                <a:tableStyleId>{77E0265E-C44D-444B-9EAF-6A46001CE626}</a:tableStyleId>
              </a:tblPr>
              <a:tblGrid>
                <a:gridCol w="920924">
                  <a:extLst>
                    <a:ext uri="{9D8B030D-6E8A-4147-A177-3AD203B41FA5}">
                      <a16:colId xmlns:a16="http://schemas.microsoft.com/office/drawing/2014/main" val="2556683879"/>
                    </a:ext>
                  </a:extLst>
                </a:gridCol>
                <a:gridCol w="3708558">
                  <a:extLst>
                    <a:ext uri="{9D8B030D-6E8A-4147-A177-3AD203B41FA5}">
                      <a16:colId xmlns:a16="http://schemas.microsoft.com/office/drawing/2014/main" val="3761812558"/>
                    </a:ext>
                  </a:extLst>
                </a:gridCol>
                <a:gridCol w="2314741">
                  <a:extLst>
                    <a:ext uri="{9D8B030D-6E8A-4147-A177-3AD203B41FA5}">
                      <a16:colId xmlns:a16="http://schemas.microsoft.com/office/drawing/2014/main" val="780221004"/>
                    </a:ext>
                  </a:extLst>
                </a:gridCol>
              </a:tblGrid>
              <a:tr h="359939">
                <a:tc>
                  <a:txBody>
                    <a:bodyPr/>
                    <a:lstStyle/>
                    <a:p>
                      <a:r>
                        <a:rPr lang="en-IN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Rs.8000+(Database approve based storage)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96273"/>
                  </a:ext>
                </a:extLst>
              </a:tr>
              <a:tr h="379233">
                <a:tc>
                  <a:txBody>
                    <a:bodyPr/>
                    <a:lstStyle/>
                    <a:p>
                      <a:r>
                        <a:rPr lang="en-IN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Securance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Specified Charge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79188"/>
                  </a:ext>
                </a:extLst>
              </a:tr>
              <a:tr h="379233">
                <a:tc>
                  <a:txBody>
                    <a:bodyPr/>
                    <a:lstStyle/>
                    <a:p>
                      <a:r>
                        <a:rPr lang="en-IN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Maintainence</a:t>
                      </a:r>
                      <a:r>
                        <a:rPr lang="en-IN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Rs.2000-6000(According to 2023 INSTRUCTIONS)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91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96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822</Words>
  <Application>Microsoft Office PowerPoint</Application>
  <PresentationFormat>Widescreen</PresentationFormat>
  <Paragraphs>147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Algerian</vt:lpstr>
      <vt:lpstr>Roboto</vt:lpstr>
      <vt:lpstr>Times New Roman</vt:lpstr>
      <vt:lpstr>Office Theme</vt:lpstr>
      <vt:lpstr>PowerPoint Presentation</vt:lpstr>
      <vt:lpstr>Research done to arrive at the solution</vt:lpstr>
      <vt:lpstr>Sample Images</vt:lpstr>
      <vt:lpstr>Outline of the solution</vt:lpstr>
      <vt:lpstr>    Technical Features </vt:lpstr>
      <vt:lpstr>Value</vt:lpstr>
      <vt:lpstr>Reuse</vt:lpstr>
      <vt:lpstr>Feasibility</vt:lpstr>
      <vt:lpstr>  Material cost: </vt:lpstr>
      <vt:lpstr>  Practicality: </vt:lpstr>
      <vt:lpstr>Road map to implement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vimala arul</dc:creator>
  <cp:lastModifiedBy>waranjagadees95@gmail.com</cp:lastModifiedBy>
  <cp:revision>4</cp:revision>
  <dcterms:created xsi:type="dcterms:W3CDTF">2023-07-04T05:05:36Z</dcterms:created>
  <dcterms:modified xsi:type="dcterms:W3CDTF">2023-07-22T15:32:51Z</dcterms:modified>
</cp:coreProperties>
</file>