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5976-8B40-9D0D-12A5C07C31F5}"/>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5976-8B40-9D0D-12A5C07C31F5}"/>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5976-8B40-9D0D-12A5C07C31F5}"/>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5976-8B40-9D0D-12A5C07C31F5}"/>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5976-8B40-9D0D-12A5C07C31F5}"/>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t>STUDENT NAME: </a:t>
            </a:r>
            <a:r>
              <a:rPr lang="en-IN" sz="2400" dirty="0" err="1"/>
              <a:t>Jagadeeswaran</a:t>
            </a:r>
            <a:r>
              <a:rPr lang="en-IN" sz="2400" dirty="0"/>
              <a:t>. R</a:t>
            </a:r>
            <a:endParaRPr lang="en-US" sz="2400" dirty="0"/>
          </a:p>
          <a:p>
            <a:r>
              <a:rPr lang="en-US" sz="2400" dirty="0"/>
              <a:t>REGISTER NO: </a:t>
            </a:r>
            <a:r>
              <a:rPr lang="en-IN" sz="2400" dirty="0"/>
              <a:t>00A276D98EA4C89A32943EAD1CCEFEEF</a:t>
            </a:r>
            <a:endParaRPr lang="en-US" sz="2400" dirty="0"/>
          </a:p>
          <a:p>
            <a:r>
              <a:rPr lang="en-US" sz="2400" dirty="0"/>
              <a:t>DEPARTMENT: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2989</Words>
  <Application>Microsoft Office PowerPoint</Application>
  <PresentationFormat>Widescreen</PresentationFormat>
  <Paragraphs>100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Kiran Xavier</cp:lastModifiedBy>
  <cp:revision>14</cp:revision>
  <dcterms:created xsi:type="dcterms:W3CDTF">2024-03-29T15:07:00Z</dcterms:created>
  <dcterms:modified xsi:type="dcterms:W3CDTF">2024-09-10T07:11:05Z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