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jpeg" ContentType="image/jpeg"/>
  <Override PartName="/ppt/media/image10.jpeg" ContentType="image/jpeg"/>
  <Override PartName="/ppt/media/image11.png" ContentType="image/png"/>
  <Override PartName="/ppt/media/image1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Calibri"/>
              </a:rPr>
              <a:t>Click to move the slide</a:t>
            </a:r>
            <a:endParaRPr b="0" lang="en-US" sz="1800" strike="noStrike" u="none">
              <a:solidFill>
                <a:schemeClr val="dk1"/>
              </a:solidFill>
              <a:uFillTx/>
              <a:latin typeface="Calibri"/>
            </a:endParaRP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8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87"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88"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9"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E2496616-582C-4E68-8D9C-FA45C1006609}"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4038480" y="857160"/>
            <a:ext cx="4114440" cy="2314080"/>
          </a:xfrm>
          <a:prstGeom prst="rect">
            <a:avLst/>
          </a:prstGeom>
          <a:ln w="0">
            <a:noFill/>
          </a:ln>
        </p:spPr>
      </p:sp>
      <p:sp>
        <p:nvSpPr>
          <p:cNvPr id="210" name="PlaceHolder 2"/>
          <p:cNvSpPr>
            <a:spLocks noGrp="1"/>
          </p:cNvSpPr>
          <p:nvPr>
            <p:ph type="body"/>
          </p:nvPr>
        </p:nvSpPr>
        <p:spPr>
          <a:xfrm>
            <a:off x="1219320" y="3300480"/>
            <a:ext cx="9753120" cy="27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11" name="PlaceHolder 3"/>
          <p:cNvSpPr>
            <a:spLocks noGrp="1"/>
          </p:cNvSpPr>
          <p:nvPr>
            <p:ph type="sldNum" idx="26"/>
          </p:nvPr>
        </p:nvSpPr>
        <p:spPr>
          <a:xfrm>
            <a:off x="6905520" y="6513480"/>
            <a:ext cx="5283000" cy="34416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128F6403-DB62-48B9-9266-EA265CB2028B}" type="slidenum">
              <a:rPr b="0" lang="en-IN"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73027BC5-6B0E-42BC-87DF-71E1CB8D0E4A}"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7AFCC84-D3A2-478B-9CBE-0D3ECB94979F}"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575AE387-8BD0-4362-8F3B-707DCA347268}"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2C6CB473-911A-4589-9569-F7B6642903E4}"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C27EC04C-4C6F-495B-88E9-6BB38094ADA3}" type="slidenum">
              <a:t>&lt;#&gt;</a:t>
            </a:fld>
          </a:p>
        </p:txBody>
      </p:sp>
      <p:sp>
        <p:nvSpPr>
          <p:cNvPr id="6" name="PlaceHolder 5"/>
          <p:cNvSpPr>
            <a:spLocks noGrp="1"/>
          </p:cNvSpPr>
          <p:nvPr>
            <p:ph type="dt" idx="14"/>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 name="PlaceHolder 1"/>
          <p:cNvSpPr>
            <a:spLocks noGrp="1"/>
          </p:cNvSpPr>
          <p:nvPr>
            <p:ph type="title"/>
          </p:nvPr>
        </p:nvSpPr>
        <p:spPr>
          <a:xfrm>
            <a:off x="3195720" y="2067480"/>
            <a:ext cx="5800320" cy="488160"/>
          </a:xfrm>
          <a:prstGeom prst="rect">
            <a:avLst/>
          </a:prstGeom>
          <a:noFill/>
          <a:ln w="0">
            <a:noFill/>
          </a:ln>
        </p:spPr>
        <p:txBody>
          <a:bodyPr lIns="0" rIns="0" tIns="0" bIns="0" anchor="t">
            <a:noAutofit/>
          </a:bodyPr>
          <a:p>
            <a:pPr indent="0">
              <a:buNone/>
            </a:pPr>
            <a:r>
              <a:rPr b="0" lang="en-US" sz="3200" strike="noStrike" u="none">
                <a:solidFill>
                  <a:schemeClr val="dk1"/>
                </a:solidFill>
                <a:uFillTx/>
                <a:latin typeface="Calibri"/>
              </a:rPr>
              <a:t>Click to edit the title text format</a:t>
            </a:r>
            <a:endParaRPr b="0" lang="en-US" sz="3200" strike="noStrike" u="none">
              <a:solidFill>
                <a:schemeClr val="dk1"/>
              </a:solidFill>
              <a:uFillTx/>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IN" sz="1800" strike="noStrike" u="none">
              <a:solidFill>
                <a:srgbClr val="000000"/>
              </a:solidFill>
              <a:uFillTx/>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DD39A909-078C-47AA-B6A7-CDA2D3C942ED}"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trike="noStrike" u="none">
                <a:solidFill>
                  <a:schemeClr val="dk1"/>
                </a:solidFill>
                <a:uFillTx/>
                <a:latin typeface="Calibri"/>
              </a:rPr>
              <a:t>Click to edit the title text format</a:t>
            </a:r>
            <a:endParaRPr b="0" lang="en-US" sz="4800" strike="noStrike" u="none">
              <a:solidFill>
                <a:schemeClr val="dk1"/>
              </a:solidFill>
              <a:uFillTx/>
              <a:latin typeface="Calibri"/>
            </a:endParaRP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IN" sz="1800" strike="noStrike" u="none">
              <a:solidFill>
                <a:srgbClr val="000000"/>
              </a:solidFill>
              <a:uFillTx/>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EF91755A-7B4A-4598-8783-0130BEF19483}"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trike="noStrike" u="none">
                <a:solidFill>
                  <a:schemeClr val="dk1"/>
                </a:solidFill>
                <a:uFillTx/>
                <a:latin typeface="Calibri"/>
              </a:rPr>
              <a:t>Click to edit the title text format</a:t>
            </a:r>
            <a:endParaRPr b="0" lang="en-US" sz="4800" strike="noStrike" u="none">
              <a:solidFill>
                <a:schemeClr val="dk1"/>
              </a:solidFill>
              <a:uFillTx/>
              <a:latin typeface="Calibri"/>
            </a:endParaRPr>
          </a:p>
        </p:txBody>
      </p:sp>
      <p:sp>
        <p:nvSpPr>
          <p:cNvPr id="45" name="PlaceHolder 2"/>
          <p:cNvSpPr>
            <a:spLocks noGrp="1"/>
          </p:cNvSpPr>
          <p:nvPr>
            <p:ph type="body"/>
          </p:nvPr>
        </p:nvSpPr>
        <p:spPr>
          <a:xfrm>
            <a:off x="609480" y="1577520"/>
            <a:ext cx="5303160" cy="23526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46" name="PlaceHolder 3"/>
          <p:cNvSpPr>
            <a:spLocks noGrp="1"/>
          </p:cNvSpPr>
          <p:nvPr>
            <p:ph type="body"/>
          </p:nvPr>
        </p:nvSpPr>
        <p:spPr>
          <a:xfrm>
            <a:off x="6278760" y="1577520"/>
            <a:ext cx="5303160" cy="23526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IN" sz="1800" strike="noStrike" u="none">
              <a:solidFill>
                <a:srgbClr val="000000"/>
              </a:solidFill>
              <a:uFillTx/>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52EAA035-3F23-4A35-87B4-85570CFCF8FE}"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trike="noStrike" u="none">
                <a:solidFill>
                  <a:schemeClr val="dk1"/>
                </a:solidFill>
                <a:uFillTx/>
                <a:latin typeface="Calibri"/>
              </a:rPr>
              <a:t>Click to edit the title text format</a:t>
            </a:r>
            <a:endParaRPr b="0" lang="en-US" sz="4800" strike="noStrike" u="none">
              <a:solidFill>
                <a:schemeClr val="dk1"/>
              </a:solidFill>
              <a:uFillTx/>
              <a:latin typeface="Calibri"/>
            </a:endParaRP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IN" sz="1800" strike="noStrike" u="none">
              <a:solidFill>
                <a:srgbClr val="000000"/>
              </a:solidFill>
              <a:uFillTx/>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C78A8836-F740-48F9-AC15-BB857A00351C}"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9"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0"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1"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2"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3"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4"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5"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6"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7"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8"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9" name="PlaceHolder 1"/>
          <p:cNvSpPr>
            <a:spLocks noGrp="1"/>
          </p:cNvSpPr>
          <p:nvPr>
            <p:ph type="ftr" idx="13"/>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0" name="PlaceHolder 2"/>
          <p:cNvSpPr>
            <a:spLocks noGrp="1"/>
          </p:cNvSpPr>
          <p:nvPr>
            <p:ph type="dt" idx="14"/>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IN" sz="1800" strike="noStrike" u="none">
              <a:solidFill>
                <a:srgbClr val="000000"/>
              </a:solidFill>
              <a:uFillTx/>
              <a:latin typeface="Times New Roman"/>
            </a:endParaRPr>
          </a:p>
        </p:txBody>
      </p:sp>
      <p:sp>
        <p:nvSpPr>
          <p:cNvPr id="81" name="PlaceHolder 3"/>
          <p:cNvSpPr>
            <a:spLocks noGrp="1"/>
          </p:cNvSpPr>
          <p:nvPr>
            <p:ph type="sldNum" idx="15"/>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DB747FB3-89A1-45B3-919F-D3EDAB34EA25}"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0" name="object 2"/>
          <p:cNvGrpSpPr/>
          <p:nvPr/>
        </p:nvGrpSpPr>
        <p:grpSpPr>
          <a:xfrm>
            <a:off x="876240" y="990720"/>
            <a:ext cx="1742760" cy="1333080"/>
            <a:chOff x="876240" y="990720"/>
            <a:chExt cx="1742760" cy="1333080"/>
          </a:xfrm>
        </p:grpSpPr>
        <p:sp>
          <p:nvSpPr>
            <p:cNvPr id="91" name="object 3"/>
            <p:cNvSpPr/>
            <p:nvPr/>
          </p:nvSpPr>
          <p:spPr>
            <a:xfrm>
              <a:off x="876240" y="126684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2" name="object 4"/>
            <p:cNvSpPr/>
            <p:nvPr/>
          </p:nvSpPr>
          <p:spPr>
            <a:xfrm>
              <a:off x="1971720" y="99072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93"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4"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5" name="PlaceHolder 1"/>
          <p:cNvSpPr>
            <a:spLocks noGrp="1"/>
          </p:cNvSpPr>
          <p:nvPr>
            <p:ph type="title"/>
          </p:nvPr>
        </p:nvSpPr>
        <p:spPr>
          <a:xfrm>
            <a:off x="-828720" y="19800"/>
            <a:ext cx="9981720" cy="110844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trike="noStrike" u="none">
                <a:solidFill>
                  <a:srgbClr val="0f0f0f"/>
                </a:solidFill>
                <a:uFillTx/>
                <a:latin typeface="Times New Roman"/>
              </a:rPr>
              <a:t>Employee Data Analysis using Excel </a:t>
            </a:r>
            <a:br>
              <a:rPr sz="3200"/>
            </a:br>
            <a:endParaRPr b="0" lang="en-US" sz="3200" strike="noStrike" u="none">
              <a:solidFill>
                <a:schemeClr val="dk1"/>
              </a:solidFill>
              <a:uFillTx/>
              <a:latin typeface="Calibri"/>
            </a:endParaRPr>
          </a:p>
        </p:txBody>
      </p:sp>
      <p:pic>
        <p:nvPicPr>
          <p:cNvPr id="96" name="object 9" descr=""/>
          <p:cNvPicPr/>
          <p:nvPr/>
        </p:nvPicPr>
        <p:blipFill>
          <a:blip r:embed="rId1"/>
          <a:stretch/>
        </p:blipFill>
        <p:spPr>
          <a:xfrm>
            <a:off x="676440" y="6467400"/>
            <a:ext cx="2142720" cy="199800"/>
          </a:xfrm>
          <a:prstGeom prst="rect">
            <a:avLst/>
          </a:prstGeom>
          <a:ln w="0">
            <a:noFill/>
          </a:ln>
        </p:spPr>
      </p:pic>
      <p:sp>
        <p:nvSpPr>
          <p:cNvPr id="97" name="PlaceHolder 2"/>
          <p:cNvSpPr>
            <a:spLocks noGrp="1"/>
          </p:cNvSpPr>
          <p:nvPr>
            <p:ph type="sldNum" idx="19"/>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F23DFA18-5D57-4FA4-8355-1B0AA48F587F}"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98" name="TextBox 13"/>
          <p:cNvSpPr/>
          <p:nvPr/>
        </p:nvSpPr>
        <p:spPr>
          <a:xfrm>
            <a:off x="2554560" y="3314160"/>
            <a:ext cx="8610120" cy="2284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uFillTx/>
                <a:latin typeface="Calibri"/>
              </a:rPr>
              <a:t>STUDENT NAME:JAGADEESWARI.M</a:t>
            </a:r>
            <a:endParaRPr b="0" lang="en-IN"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REGISTER NO:312203318[asunm161312203318]</a:t>
            </a:r>
            <a:endParaRPr b="0" lang="en-IN"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DEPARTMENT:B.COM[GENERAL]</a:t>
            </a:r>
            <a:endParaRPr b="0" lang="en-IN"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COLLEGE:PRINCE SHRI VENKATESHWARA ARTS AND SCIENCE COLLEGE</a:t>
            </a:r>
            <a:endParaRPr b="0" lang="en-IN"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           </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92" name="object 6" descr=""/>
          <p:cNvPicPr/>
          <p:nvPr/>
        </p:nvPicPr>
        <p:blipFill>
          <a:blip r:embed="rId1"/>
          <a:stretch/>
        </p:blipFill>
        <p:spPr>
          <a:xfrm>
            <a:off x="1666800" y="6467400"/>
            <a:ext cx="75960" cy="177480"/>
          </a:xfrm>
          <a:prstGeom prst="rect">
            <a:avLst/>
          </a:prstGeom>
          <a:ln w="0">
            <a:noFill/>
          </a:ln>
        </p:spPr>
      </p:pic>
      <p:sp>
        <p:nvSpPr>
          <p:cNvPr id="193"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574FDF8D-0CA5-4F1B-83C7-0AFBEA5A4800}"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Arial"/>
            </a:endParaRPr>
          </a:p>
        </p:txBody>
      </p:sp>
      <p:sp>
        <p:nvSpPr>
          <p:cNvPr id="194" name="object 8"/>
          <p:cNvSpPr/>
          <p:nvPr/>
        </p:nvSpPr>
        <p:spPr>
          <a:xfrm>
            <a:off x="739800" y="291240"/>
            <a:ext cx="3303720" cy="7444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4" strike="noStrike" u="none">
                <a:solidFill>
                  <a:schemeClr val="dk1"/>
                </a:solidFill>
                <a:uFillTx/>
                <a:latin typeface="Trebuchet MS"/>
              </a:rPr>
              <a:t>M</a:t>
            </a:r>
            <a:r>
              <a:rPr b="1" lang="en-US" sz="4800" strike="noStrike" u="none">
                <a:solidFill>
                  <a:schemeClr val="dk1"/>
                </a:solidFill>
                <a:uFillTx/>
                <a:latin typeface="Trebuchet MS"/>
              </a:rPr>
              <a:t>O</a:t>
            </a:r>
            <a:r>
              <a:rPr b="1" lang="en-US" sz="4800" spc="-14" strike="noStrike" u="none">
                <a:solidFill>
                  <a:schemeClr val="dk1"/>
                </a:solidFill>
                <a:uFillTx/>
                <a:latin typeface="Trebuchet MS"/>
              </a:rPr>
              <a:t>D</a:t>
            </a:r>
            <a:r>
              <a:rPr b="1" lang="en-US" sz="4800" spc="-34" strike="noStrike" u="none">
                <a:solidFill>
                  <a:schemeClr val="dk1"/>
                </a:solidFill>
                <a:uFillTx/>
                <a:latin typeface="Trebuchet MS"/>
              </a:rPr>
              <a:t>E</a:t>
            </a:r>
            <a:r>
              <a:rPr b="1" lang="en-US" sz="4800" spc="-31" strike="noStrike" u="none">
                <a:solidFill>
                  <a:schemeClr val="dk1"/>
                </a:solidFill>
                <a:uFillTx/>
                <a:latin typeface="Trebuchet MS"/>
              </a:rPr>
              <a:t>LL</a:t>
            </a:r>
            <a:r>
              <a:rPr b="1" lang="en-US" sz="4800" spc="-6" strike="noStrike" u="none">
                <a:solidFill>
                  <a:schemeClr val="dk1"/>
                </a:solidFill>
                <a:uFillTx/>
                <a:latin typeface="Trebuchet MS"/>
              </a:rPr>
              <a:t>I</a:t>
            </a:r>
            <a:r>
              <a:rPr b="1" lang="en-US" sz="4800" spc="31" strike="noStrike" u="none">
                <a:solidFill>
                  <a:schemeClr val="dk1"/>
                </a:solidFill>
                <a:uFillTx/>
                <a:latin typeface="Trebuchet MS"/>
              </a:rPr>
              <a:t>N</a:t>
            </a:r>
            <a:r>
              <a:rPr b="1" lang="en-US" sz="4800" spc="6" strike="noStrike" u="none">
                <a:solidFill>
                  <a:schemeClr val="dk1"/>
                </a:solidFill>
                <a:uFillTx/>
                <a:latin typeface="Trebuchet MS"/>
              </a:rPr>
              <a:t>G</a:t>
            </a:r>
            <a:endParaRPr b="0" lang="en-IN" sz="4800" strike="noStrike" u="none">
              <a:solidFill>
                <a:srgbClr val="000000"/>
              </a:solidFill>
              <a:uFillTx/>
              <a:latin typeface="Arial"/>
            </a:endParaRPr>
          </a:p>
        </p:txBody>
      </p:sp>
      <p:sp>
        <p:nvSpPr>
          <p:cNvPr id="195" name="object 3"/>
          <p:cNvSpPr/>
          <p:nvPr/>
        </p:nvSpPr>
        <p:spPr>
          <a:xfrm>
            <a:off x="10058400" y="52524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6" name=""/>
          <p:cNvSpPr txBox="1"/>
          <p:nvPr/>
        </p:nvSpPr>
        <p:spPr>
          <a:xfrm>
            <a:off x="1475280" y="1627560"/>
            <a:ext cx="6696360" cy="75996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1.Dowloaded employee data sheet from kaggle </a:t>
            </a:r>
            <a:endParaRPr b="0" lang="en-IN" sz="2400" strike="noStrike" u="none">
              <a:solidFill>
                <a:srgbClr val="000000"/>
              </a:solidFill>
              <a:uFillTx/>
              <a:latin typeface="Arial"/>
            </a:endParaRPr>
          </a:p>
        </p:txBody>
      </p:sp>
      <p:sp>
        <p:nvSpPr>
          <p:cNvPr id="197" name=""/>
          <p:cNvSpPr txBox="1"/>
          <p:nvPr/>
        </p:nvSpPr>
        <p:spPr>
          <a:xfrm>
            <a:off x="1475280" y="2301480"/>
            <a:ext cx="7576920" cy="99072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2.selected 20 datasets in the downloaded data sheet and created a new data sheet</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198" name=""/>
          <p:cNvSpPr txBox="1"/>
          <p:nvPr/>
        </p:nvSpPr>
        <p:spPr>
          <a:xfrm>
            <a:off x="1475280" y="3200400"/>
            <a:ext cx="7449840" cy="163404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3.Highlighted the features used in the data sheet</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199" name=""/>
          <p:cNvSpPr txBox="1"/>
          <p:nvPr/>
        </p:nvSpPr>
        <p:spPr>
          <a:xfrm>
            <a:off x="1475280" y="3817440"/>
            <a:ext cx="6984360" cy="90612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4.select the employee performance and done the Eligibility status</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200" name=""/>
          <p:cNvSpPr txBox="1"/>
          <p:nvPr/>
        </p:nvSpPr>
        <p:spPr>
          <a:xfrm>
            <a:off x="1517040" y="4723560"/>
            <a:ext cx="7144560" cy="110952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5.create the pivot column and created pie chart and bar graph </a:t>
            </a:r>
            <a:endParaRPr b="0" lang="en-IN" sz="2400" strike="noStrike" u="none">
              <a:solidFill>
                <a:srgbClr val="000000"/>
              </a:solidFill>
              <a:uFillTx/>
              <a:latin typeface="Arial"/>
            </a:endParaRPr>
          </a:p>
        </p:txBody>
      </p:sp>
      <p:sp>
        <p:nvSpPr>
          <p:cNvPr id="201" name=""/>
          <p:cNvSpPr txBox="1"/>
          <p:nvPr/>
        </p:nvSpPr>
        <p:spPr>
          <a:xfrm>
            <a:off x="1558440" y="5568120"/>
            <a:ext cx="6341040" cy="87192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6.Made analysis using the bargraph</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03" name="object 6" descr=""/>
          <p:cNvPicPr/>
          <p:nvPr/>
        </p:nvPicPr>
        <p:blipFill>
          <a:blip r:embed="rId1"/>
          <a:stretch/>
        </p:blipFill>
        <p:spPr>
          <a:xfrm>
            <a:off x="1666800" y="6467400"/>
            <a:ext cx="75960" cy="177480"/>
          </a:xfrm>
          <a:prstGeom prst="rect">
            <a:avLst/>
          </a:prstGeom>
          <a:ln w="0">
            <a:noFill/>
          </a:ln>
        </p:spPr>
      </p:pic>
      <p:sp>
        <p:nvSpPr>
          <p:cNvPr id="204" name="PlaceHolder 1"/>
          <p:cNvSpPr>
            <a:spLocks noGrp="1"/>
          </p:cNvSpPr>
          <p:nvPr>
            <p:ph type="title"/>
          </p:nvPr>
        </p:nvSpPr>
        <p:spPr>
          <a:xfrm>
            <a:off x="755280" y="385560"/>
            <a:ext cx="2436840" cy="861840"/>
          </a:xfrm>
          <a:prstGeom prst="rect">
            <a:avLst/>
          </a:prstGeom>
          <a:noFill/>
          <a:ln w="0">
            <a:noFill/>
          </a:ln>
        </p:spPr>
        <p:txBody>
          <a:bodyPr lIns="0" rIns="0" tIns="13320" bIns="0" anchor="t">
            <a:noAutofit/>
          </a:bodyPr>
          <a:p>
            <a:pPr marL="12600" indent="0">
              <a:lnSpc>
                <a:spcPct val="100000"/>
              </a:lnSpc>
              <a:spcBef>
                <a:spcPts val="105"/>
              </a:spcBef>
              <a:buNone/>
            </a:pPr>
            <a:r>
              <a:rPr b="1" lang="en-US" sz="4800" strike="noStrike" u="none">
                <a:solidFill>
                  <a:schemeClr val="dk1"/>
                </a:solidFill>
                <a:uFillTx/>
                <a:latin typeface="Trebuchet MS"/>
              </a:rPr>
              <a:t>R</a:t>
            </a:r>
            <a:r>
              <a:rPr b="1" lang="en-US" sz="4800" spc="-40" strike="noStrike" u="none">
                <a:solidFill>
                  <a:schemeClr val="dk1"/>
                </a:solidFill>
                <a:uFillTx/>
                <a:latin typeface="Trebuchet MS"/>
              </a:rPr>
              <a:t>E</a:t>
            </a:r>
            <a:r>
              <a:rPr b="1" lang="en-US" sz="4800" spc="14" strike="noStrike" u="none">
                <a:solidFill>
                  <a:schemeClr val="dk1"/>
                </a:solidFill>
                <a:uFillTx/>
                <a:latin typeface="Trebuchet MS"/>
              </a:rPr>
              <a:t>S</a:t>
            </a:r>
            <a:r>
              <a:rPr b="1" lang="en-US" sz="4800" spc="-31" strike="noStrike" u="none">
                <a:solidFill>
                  <a:schemeClr val="dk1"/>
                </a:solidFill>
                <a:uFillTx/>
                <a:latin typeface="Trebuchet MS"/>
              </a:rPr>
              <a:t>U</a:t>
            </a:r>
            <a:r>
              <a:rPr b="1" lang="en-US" sz="4800" spc="-405" strike="noStrike" u="none">
                <a:solidFill>
                  <a:schemeClr val="dk1"/>
                </a:solidFill>
                <a:uFillTx/>
                <a:latin typeface="Trebuchet MS"/>
              </a:rPr>
              <a:t>L</a:t>
            </a:r>
            <a:r>
              <a:rPr b="1" lang="en-US" sz="4800" strike="noStrike" u="none">
                <a:solidFill>
                  <a:schemeClr val="dk1"/>
                </a:solidFill>
                <a:uFillTx/>
                <a:latin typeface="Trebuchet MS"/>
              </a:rPr>
              <a:t>T</a:t>
            </a:r>
            <a:endParaRPr b="0" lang="en-US" sz="4800" strike="noStrike" u="none">
              <a:solidFill>
                <a:schemeClr val="dk1"/>
              </a:solidFill>
              <a:uFillTx/>
              <a:latin typeface="Calibri"/>
            </a:endParaRPr>
          </a:p>
        </p:txBody>
      </p:sp>
      <p:sp>
        <p:nvSpPr>
          <p:cNvPr id="205"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629B7DA9-2000-48B3-9D1F-CB85F203DFC0}"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Arial"/>
            </a:endParaRPr>
          </a:p>
        </p:txBody>
      </p:sp>
      <p:pic>
        <p:nvPicPr>
          <p:cNvPr id="206" name="" descr=""/>
          <p:cNvPicPr/>
          <p:nvPr/>
        </p:nvPicPr>
        <p:blipFill>
          <a:blip r:embed="rId2"/>
          <a:srcRect l="58492" t="28460" r="5470" b="28110"/>
          <a:stretch/>
        </p:blipFill>
        <p:spPr>
          <a:xfrm>
            <a:off x="1371600" y="1607400"/>
            <a:ext cx="8091000" cy="4779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US" sz="4800" strike="noStrike" u="none">
                <a:solidFill>
                  <a:schemeClr val="dk1"/>
                </a:solidFill>
                <a:uFillTx/>
                <a:latin typeface="Times New Roman"/>
              </a:rPr>
              <a:t>CONCLUSION</a:t>
            </a:r>
            <a:endParaRPr b="0" lang="en-US" sz="4800" strike="noStrike" u="none">
              <a:solidFill>
                <a:schemeClr val="dk1"/>
              </a:solidFill>
              <a:uFillTx/>
              <a:latin typeface="Calibri"/>
            </a:endParaRPr>
          </a:p>
        </p:txBody>
      </p:sp>
      <p:sp>
        <p:nvSpPr>
          <p:cNvPr id="208" name=""/>
          <p:cNvSpPr txBox="1"/>
          <p:nvPr/>
        </p:nvSpPr>
        <p:spPr>
          <a:xfrm>
            <a:off x="729360" y="1278360"/>
            <a:ext cx="9334440" cy="5207040"/>
          </a:xfrm>
          <a:prstGeom prst="rect">
            <a:avLst/>
          </a:prstGeom>
          <a:noFill/>
          <a:ln w="0">
            <a:noFill/>
          </a:ln>
        </p:spPr>
        <p:txBody>
          <a:bodyPr lIns="90000" rIns="90000" tIns="45000" bIns="45000" anchor="t">
            <a:noAutofit/>
          </a:bodyPr>
          <a:p>
            <a:endParaRPr b="0" lang="en-IN" sz="1800" strike="noStrike" u="none">
              <a:solidFill>
                <a:srgbClr val="000000"/>
              </a:solidFill>
              <a:uFillTx/>
              <a:latin typeface="Arial"/>
            </a:endParaRPr>
          </a:p>
          <a:p>
            <a:endParaRPr b="0" lang="en-IN" sz="1800" strike="noStrike" u="none">
              <a:solidFill>
                <a:srgbClr val="000000"/>
              </a:solidFill>
              <a:uFillTx/>
              <a:latin typeface="Arial"/>
            </a:endParaRPr>
          </a:p>
          <a:p>
            <a:pPr algn="just"/>
            <a:r>
              <a:rPr b="0" lang="en-IN" sz="2400" strike="noStrike" u="none">
                <a:solidFill>
                  <a:srgbClr val="000000"/>
                </a:solidFill>
                <a:uFillTx/>
                <a:latin typeface="Arial"/>
              </a:rPr>
              <a:t>Utilizing Excel for employee performance management provides a flexible and cost-effective solution for tracking and analyzing key metrics. By systematically organizing data, applying formulas, and leveraging visual tools like charts and dashboards, organizations can gain valuable insights into employee performance. This approach not only helps in identifying strengths and areas for improvement but also supports more informed decision-making and strategic planning. Regular updates and feedback-driven adjustments ensure that the system remains relevant and effective. Overall, Excel-based performance tracking enhances transparency, accountability, and productivity within the organization.</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9"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Times New Roman"/>
            </a:endParaRPr>
          </a:p>
        </p:txBody>
      </p:sp>
      <p:grpSp>
        <p:nvGrpSpPr>
          <p:cNvPr id="100" name="object 3"/>
          <p:cNvGrpSpPr/>
          <p:nvPr/>
        </p:nvGrpSpPr>
        <p:grpSpPr>
          <a:xfrm>
            <a:off x="7448760" y="0"/>
            <a:ext cx="4743360" cy="6858360"/>
            <a:chOff x="7448760" y="0"/>
            <a:chExt cx="4743360" cy="6858360"/>
          </a:xfrm>
        </p:grpSpPr>
        <p:sp>
          <p:nvSpPr>
            <p:cNvPr id="101"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2"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3"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4"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5"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6"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7"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8"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9"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10"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1"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2"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3"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4" name="PlaceHolder 1"/>
          <p:cNvSpPr>
            <a:spLocks noGrp="1"/>
          </p:cNvSpPr>
          <p:nvPr>
            <p:ph type="title"/>
          </p:nvPr>
        </p:nvSpPr>
        <p:spPr>
          <a:xfrm>
            <a:off x="739800" y="829800"/>
            <a:ext cx="3909240" cy="7848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6" strike="noStrike" u="none">
                <a:solidFill>
                  <a:schemeClr val="dk1"/>
                </a:solidFill>
                <a:uFillTx/>
                <a:latin typeface="Trebuchet MS"/>
              </a:rPr>
              <a:t>PROJECT</a:t>
            </a:r>
            <a:r>
              <a:rPr b="1" lang="en-US" sz="4250" spc="-85" strike="noStrike" u="none">
                <a:solidFill>
                  <a:schemeClr val="dk1"/>
                </a:solidFill>
                <a:uFillTx/>
                <a:latin typeface="Trebuchet MS"/>
              </a:rPr>
              <a:t> </a:t>
            </a:r>
            <a:r>
              <a:rPr b="1" lang="en-US" sz="4250" spc="26" strike="noStrike" u="none">
                <a:solidFill>
                  <a:schemeClr val="dk1"/>
                </a:solidFill>
                <a:uFillTx/>
                <a:latin typeface="Trebuchet MS"/>
              </a:rPr>
              <a:t>TITLE</a:t>
            </a:r>
            <a:endParaRPr b="0" lang="en-US" sz="4250" strike="noStrike" u="none">
              <a:solidFill>
                <a:schemeClr val="dk1"/>
              </a:solidFill>
              <a:uFillTx/>
              <a:latin typeface="Calibri"/>
            </a:endParaRPr>
          </a:p>
        </p:txBody>
      </p:sp>
      <p:grpSp>
        <p:nvGrpSpPr>
          <p:cNvPr id="115" name="object 18"/>
          <p:cNvGrpSpPr/>
          <p:nvPr/>
        </p:nvGrpSpPr>
        <p:grpSpPr>
          <a:xfrm>
            <a:off x="466560" y="6410160"/>
            <a:ext cx="3704760" cy="294840"/>
            <a:chOff x="466560" y="6410160"/>
            <a:chExt cx="3704760" cy="294840"/>
          </a:xfrm>
        </p:grpSpPr>
        <p:pic>
          <p:nvPicPr>
            <p:cNvPr id="116" name="object 19" descr=""/>
            <p:cNvPicPr/>
            <p:nvPr/>
          </p:nvPicPr>
          <p:blipFill>
            <a:blip r:embed="rId1"/>
            <a:stretch/>
          </p:blipFill>
          <p:spPr>
            <a:xfrm>
              <a:off x="676440" y="6467400"/>
              <a:ext cx="2142720" cy="199800"/>
            </a:xfrm>
            <a:prstGeom prst="rect">
              <a:avLst/>
            </a:prstGeom>
            <a:ln w="0">
              <a:noFill/>
            </a:ln>
          </p:spPr>
        </p:pic>
        <p:pic>
          <p:nvPicPr>
            <p:cNvPr id="117" name="object 20" descr=""/>
            <p:cNvPicPr/>
            <p:nvPr/>
          </p:nvPicPr>
          <p:blipFill>
            <a:blip r:embed="rId2"/>
            <a:stretch/>
          </p:blipFill>
          <p:spPr>
            <a:xfrm>
              <a:off x="466560" y="6410160"/>
              <a:ext cx="3704760" cy="294840"/>
            </a:xfrm>
            <a:prstGeom prst="rect">
              <a:avLst/>
            </a:prstGeom>
            <a:ln w="0">
              <a:noFill/>
            </a:ln>
          </p:spPr>
        </p:pic>
      </p:grpSp>
      <p:sp>
        <p:nvSpPr>
          <p:cNvPr id="118" name="PlaceHolder 2"/>
          <p:cNvSpPr>
            <a:spLocks noGrp="1"/>
          </p:cNvSpPr>
          <p:nvPr>
            <p:ph type="sldNum" idx="20"/>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A9A9ADDC-F039-45BD-AB27-27FCA26D3AD8}"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119" name="TextBox 22"/>
          <p:cNvSpPr/>
          <p:nvPr/>
        </p:nvSpPr>
        <p:spPr>
          <a:xfrm>
            <a:off x="1217520" y="2123280"/>
            <a:ext cx="8592840" cy="1430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trike="noStrike" u="none">
                <a:solidFill>
                  <a:srgbClr val="0f0f0f"/>
                </a:solidFill>
                <a:uFillTx/>
                <a:latin typeface="Times New Roman"/>
              </a:rPr>
              <a:t>Employee Performance Analysis using Excel</a:t>
            </a:r>
            <a:endParaRPr b="0" lang="en-IN"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0" name="object 2"/>
          <p:cNvSpPr/>
          <p:nvPr/>
        </p:nvSpPr>
        <p:spPr>
          <a:xfrm>
            <a:off x="-76320" y="28440"/>
            <a:ext cx="12481200" cy="6857640"/>
          </a:xfrm>
          <a:custGeom>
            <a:avLst/>
            <a:gdLst>
              <a:gd name="textAreaLeft" fmla="*/ 0 w 12481200"/>
              <a:gd name="textAreaRight" fmla="*/ 12481560 w 1248120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21" name="object 3"/>
          <p:cNvGrpSpPr/>
          <p:nvPr/>
        </p:nvGrpSpPr>
        <p:grpSpPr>
          <a:xfrm>
            <a:off x="7448760" y="0"/>
            <a:ext cx="4743360" cy="6858360"/>
            <a:chOff x="7448760" y="0"/>
            <a:chExt cx="4743360" cy="6858360"/>
          </a:xfrm>
        </p:grpSpPr>
        <p:sp>
          <p:nvSpPr>
            <p:cNvPr id="122"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3"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4"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5"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6"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7"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8"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9"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0"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31"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2"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IN" sz="1100" strike="noStrike" u="none">
              <a:solidFill>
                <a:srgbClr val="000000"/>
              </a:solidFill>
              <a:uFillTx/>
              <a:latin typeface="Arial"/>
            </a:endParaRPr>
          </a:p>
        </p:txBody>
      </p:sp>
      <p:sp>
        <p:nvSpPr>
          <p:cNvPr id="133"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4"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35" name="object 17" descr=""/>
          <p:cNvPicPr/>
          <p:nvPr/>
        </p:nvPicPr>
        <p:blipFill>
          <a:blip r:embed="rId1"/>
          <a:stretch/>
        </p:blipFill>
        <p:spPr>
          <a:xfrm>
            <a:off x="10686960" y="6134040"/>
            <a:ext cx="247320" cy="247320"/>
          </a:xfrm>
          <a:prstGeom prst="rect">
            <a:avLst/>
          </a:prstGeom>
          <a:ln w="0">
            <a:noFill/>
          </a:ln>
        </p:spPr>
      </p:pic>
      <p:grpSp>
        <p:nvGrpSpPr>
          <p:cNvPr id="136" name="object 18"/>
          <p:cNvGrpSpPr/>
          <p:nvPr/>
        </p:nvGrpSpPr>
        <p:grpSpPr>
          <a:xfrm>
            <a:off x="47520" y="3819600"/>
            <a:ext cx="4123800" cy="3009600"/>
            <a:chOff x="47520" y="3819600"/>
            <a:chExt cx="4123800" cy="3009600"/>
          </a:xfrm>
        </p:grpSpPr>
        <p:pic>
          <p:nvPicPr>
            <p:cNvPr id="137" name="object 19" descr=""/>
            <p:cNvPicPr/>
            <p:nvPr/>
          </p:nvPicPr>
          <p:blipFill>
            <a:blip r:embed="rId2"/>
            <a:stretch/>
          </p:blipFill>
          <p:spPr>
            <a:xfrm>
              <a:off x="466560" y="6410160"/>
              <a:ext cx="3704760" cy="294840"/>
            </a:xfrm>
            <a:prstGeom prst="rect">
              <a:avLst/>
            </a:prstGeom>
            <a:ln w="0">
              <a:noFill/>
            </a:ln>
          </p:spPr>
        </p:pic>
        <p:pic>
          <p:nvPicPr>
            <p:cNvPr id="138" name="object 20" descr=""/>
            <p:cNvPicPr/>
            <p:nvPr/>
          </p:nvPicPr>
          <p:blipFill>
            <a:blip r:embed="rId3"/>
            <a:stretch/>
          </p:blipFill>
          <p:spPr>
            <a:xfrm>
              <a:off x="47520" y="3819600"/>
              <a:ext cx="1733040" cy="3009600"/>
            </a:xfrm>
            <a:prstGeom prst="rect">
              <a:avLst/>
            </a:prstGeom>
            <a:ln w="0">
              <a:noFill/>
            </a:ln>
          </p:spPr>
        </p:pic>
      </p:grpSp>
      <p:sp>
        <p:nvSpPr>
          <p:cNvPr id="139" name="PlaceHolder 1"/>
          <p:cNvSpPr>
            <a:spLocks noGrp="1"/>
          </p:cNvSpPr>
          <p:nvPr>
            <p:ph type="title"/>
          </p:nvPr>
        </p:nvSpPr>
        <p:spPr>
          <a:xfrm>
            <a:off x="739800" y="445320"/>
            <a:ext cx="2356920" cy="86184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6" strike="noStrike" u="none">
                <a:solidFill>
                  <a:schemeClr val="dk1"/>
                </a:solidFill>
                <a:uFillTx/>
                <a:latin typeface="Trebuchet MS"/>
              </a:rPr>
              <a:t>A</a:t>
            </a:r>
            <a:r>
              <a:rPr b="1" lang="en-US" sz="4800" spc="-6" strike="noStrike" u="none">
                <a:solidFill>
                  <a:schemeClr val="dk1"/>
                </a:solidFill>
                <a:uFillTx/>
                <a:latin typeface="Trebuchet MS"/>
              </a:rPr>
              <a:t>G</a:t>
            </a:r>
            <a:r>
              <a:rPr b="1" lang="en-US" sz="4800" spc="-34" strike="noStrike" u="none">
                <a:solidFill>
                  <a:schemeClr val="dk1"/>
                </a:solidFill>
                <a:uFillTx/>
                <a:latin typeface="Trebuchet MS"/>
              </a:rPr>
              <a:t>E</a:t>
            </a:r>
            <a:r>
              <a:rPr b="1" lang="en-US" sz="4800" spc="14" strike="noStrike" u="none">
                <a:solidFill>
                  <a:schemeClr val="dk1"/>
                </a:solidFill>
                <a:uFillTx/>
                <a:latin typeface="Trebuchet MS"/>
              </a:rPr>
              <a:t>N</a:t>
            </a:r>
            <a:r>
              <a:rPr b="1" lang="en-US" sz="4800" strike="noStrike" u="none">
                <a:solidFill>
                  <a:schemeClr val="dk1"/>
                </a:solidFill>
                <a:uFillTx/>
                <a:latin typeface="Trebuchet MS"/>
              </a:rPr>
              <a:t>DA</a:t>
            </a:r>
            <a:endParaRPr b="0" lang="en-US" sz="4800" strike="noStrike" u="none">
              <a:solidFill>
                <a:schemeClr val="dk1"/>
              </a:solidFill>
              <a:uFillTx/>
              <a:latin typeface="Calibri"/>
            </a:endParaRPr>
          </a:p>
        </p:txBody>
      </p:sp>
      <p:sp>
        <p:nvSpPr>
          <p:cNvPr id="140" name="PlaceHolder 2"/>
          <p:cNvSpPr>
            <a:spLocks noGrp="1"/>
          </p:cNvSpPr>
          <p:nvPr>
            <p:ph type="sldNum" idx="21"/>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10878702-842E-468D-88E4-2008AA7C957A}"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141" name="TextBox 22"/>
          <p:cNvSpPr/>
          <p:nvPr/>
        </p:nvSpPr>
        <p:spPr>
          <a:xfrm>
            <a:off x="2509920" y="1041480"/>
            <a:ext cx="5028840" cy="4359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Problem Statement</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Project Overview</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End Users</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Our Solution and Proposition</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Dataset Description</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Modelling Approach</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Results and Discussion</a:t>
            </a:r>
            <a:endParaRPr b="0" lang="en-IN"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Conclusion</a:t>
            </a:r>
            <a:endParaRPr b="0" lang="en-IN" sz="2800" strike="noStrike" u="none">
              <a:solidFill>
                <a:srgbClr val="000000"/>
              </a:solidFill>
              <a:uFillTx/>
              <a:latin typeface="Arial"/>
            </a:endParaRPr>
          </a:p>
          <a:p>
            <a:pPr defTabSz="914400">
              <a:lnSpc>
                <a:spcPct val="100000"/>
              </a:lnSpc>
            </a:pP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2" name="object 2"/>
          <p:cNvGrpSpPr/>
          <p:nvPr/>
        </p:nvGrpSpPr>
        <p:grpSpPr>
          <a:xfrm>
            <a:off x="7991640" y="2933640"/>
            <a:ext cx="2761920" cy="3257280"/>
            <a:chOff x="7991640" y="2933640"/>
            <a:chExt cx="2761920" cy="3257280"/>
          </a:xfrm>
        </p:grpSpPr>
        <p:sp>
          <p:nvSpPr>
            <p:cNvPr id="14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4"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45" name="object 5" descr=""/>
            <p:cNvPicPr/>
            <p:nvPr/>
          </p:nvPicPr>
          <p:blipFill>
            <a:blip r:embed="rId1"/>
            <a:stretch/>
          </p:blipFill>
          <p:spPr>
            <a:xfrm>
              <a:off x="7991640" y="2933640"/>
              <a:ext cx="2761920" cy="3257280"/>
            </a:xfrm>
            <a:prstGeom prst="rect">
              <a:avLst/>
            </a:prstGeom>
            <a:ln w="0">
              <a:noFill/>
            </a:ln>
          </p:spPr>
        </p:pic>
      </p:grpSp>
      <p:sp>
        <p:nvSpPr>
          <p:cNvPr id="146"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7" name="PlaceHolder 1"/>
          <p:cNvSpPr>
            <a:spLocks noGrp="1"/>
          </p:cNvSpPr>
          <p:nvPr>
            <p:ph type="title"/>
          </p:nvPr>
        </p:nvSpPr>
        <p:spPr>
          <a:xfrm>
            <a:off x="834120" y="574920"/>
            <a:ext cx="5636520" cy="131220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0" strike="noStrike" u="none">
                <a:solidFill>
                  <a:schemeClr val="dk1"/>
                </a:solidFill>
                <a:uFillTx/>
                <a:latin typeface="Trebuchet MS"/>
              </a:rPr>
              <a:t>P</a:t>
            </a:r>
            <a:r>
              <a:rPr b="1" lang="en-US" sz="4250" spc="14" strike="noStrike" u="none">
                <a:solidFill>
                  <a:schemeClr val="dk1"/>
                </a:solidFill>
                <a:uFillTx/>
                <a:latin typeface="Trebuchet MS"/>
              </a:rPr>
              <a:t>ROB</a:t>
            </a:r>
            <a:r>
              <a:rPr b="1" lang="en-US" sz="4250" spc="54" strike="noStrike" u="none">
                <a:solidFill>
                  <a:schemeClr val="dk1"/>
                </a:solidFill>
                <a:uFillTx/>
                <a:latin typeface="Trebuchet MS"/>
              </a:rPr>
              <a:t>L</a:t>
            </a:r>
            <a:r>
              <a:rPr b="1" lang="en-US" sz="4250" spc="-20" strike="noStrike" u="none">
                <a:solidFill>
                  <a:schemeClr val="dk1"/>
                </a:solidFill>
                <a:uFillTx/>
                <a:latin typeface="Trebuchet MS"/>
              </a:rPr>
              <a:t>E</a:t>
            </a:r>
            <a:r>
              <a:rPr b="1" lang="en-US" sz="4250" spc="20" strike="noStrike" u="none">
                <a:solidFill>
                  <a:schemeClr val="dk1"/>
                </a:solidFill>
                <a:uFillTx/>
                <a:latin typeface="Trebuchet MS"/>
              </a:rPr>
              <a:t>M</a:t>
            </a:r>
            <a:r>
              <a:rPr b="1" lang="en-US" sz="4250" strike="noStrike" u="none">
                <a:solidFill>
                  <a:schemeClr val="dk1"/>
                </a:solidFill>
                <a:uFillTx/>
                <a:latin typeface="Trebuchet MS"/>
              </a:rPr>
              <a:t>	</a:t>
            </a:r>
            <a:r>
              <a:rPr b="1" lang="en-US" sz="4250" spc="11" strike="noStrike" u="none">
                <a:solidFill>
                  <a:schemeClr val="dk1"/>
                </a:solidFill>
                <a:uFillTx/>
                <a:latin typeface="Trebuchet MS"/>
              </a:rPr>
              <a:t>S</a:t>
            </a:r>
            <a:r>
              <a:rPr b="1" lang="en-US" sz="4250" spc="-371" strike="noStrike" u="none">
                <a:solidFill>
                  <a:schemeClr val="dk1"/>
                </a:solidFill>
                <a:uFillTx/>
                <a:latin typeface="Trebuchet MS"/>
              </a:rPr>
              <a:t>T</a:t>
            </a:r>
            <a:r>
              <a:rPr b="1" lang="en-US" sz="4250" spc="-374" strike="noStrike" u="none">
                <a:solidFill>
                  <a:schemeClr val="dk1"/>
                </a:solidFill>
                <a:uFillTx/>
                <a:latin typeface="Trebuchet MS"/>
              </a:rPr>
              <a:t>A</a:t>
            </a:r>
            <a:r>
              <a:rPr b="1" lang="en-US" sz="4250" spc="14" strike="noStrike" u="none">
                <a:solidFill>
                  <a:schemeClr val="dk1"/>
                </a:solidFill>
                <a:uFillTx/>
                <a:latin typeface="Trebuchet MS"/>
              </a:rPr>
              <a:t>T</a:t>
            </a:r>
            <a:r>
              <a:rPr b="1" lang="en-US" sz="4250" spc="-11" strike="noStrike" u="none">
                <a:solidFill>
                  <a:schemeClr val="dk1"/>
                </a:solidFill>
                <a:uFillTx/>
                <a:latin typeface="Trebuchet MS"/>
              </a:rPr>
              <a:t>E</a:t>
            </a:r>
            <a:r>
              <a:rPr b="1" lang="en-US" sz="4250" spc="-20" strike="noStrike" u="none">
                <a:solidFill>
                  <a:schemeClr val="dk1"/>
                </a:solidFill>
                <a:uFillTx/>
                <a:latin typeface="Trebuchet MS"/>
              </a:rPr>
              <a:t>ME</a:t>
            </a:r>
            <a:r>
              <a:rPr b="1" lang="en-US" sz="4250" spc="11" strike="noStrike" u="none">
                <a:solidFill>
                  <a:schemeClr val="dk1"/>
                </a:solidFill>
                <a:uFillTx/>
                <a:latin typeface="Trebuchet MS"/>
              </a:rPr>
              <a:t>NT</a:t>
            </a:r>
            <a:endParaRPr b="0" lang="en-US" sz="4250" strike="noStrike" u="none">
              <a:solidFill>
                <a:schemeClr val="dk1"/>
              </a:solidFill>
              <a:uFillTx/>
              <a:latin typeface="Calibri"/>
            </a:endParaRPr>
          </a:p>
        </p:txBody>
      </p:sp>
      <p:pic>
        <p:nvPicPr>
          <p:cNvPr id="148" name="object 8" descr=""/>
          <p:cNvPicPr/>
          <p:nvPr/>
        </p:nvPicPr>
        <p:blipFill>
          <a:blip r:embed="rId2"/>
          <a:stretch/>
        </p:blipFill>
        <p:spPr>
          <a:xfrm>
            <a:off x="676440" y="6467400"/>
            <a:ext cx="2142720" cy="199800"/>
          </a:xfrm>
          <a:prstGeom prst="rect">
            <a:avLst/>
          </a:prstGeom>
          <a:ln w="0">
            <a:noFill/>
          </a:ln>
        </p:spPr>
      </p:pic>
      <p:sp>
        <p:nvSpPr>
          <p:cNvPr id="149" name="PlaceHolder 2"/>
          <p:cNvSpPr>
            <a:spLocks noGrp="1"/>
          </p:cNvSpPr>
          <p:nvPr>
            <p:ph type="sldNum" idx="22"/>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27D96077-639C-429F-ACD0-61A9CC78AF21}"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150" name=""/>
          <p:cNvSpPr txBox="1"/>
          <p:nvPr/>
        </p:nvSpPr>
        <p:spPr>
          <a:xfrm>
            <a:off x="2531520" y="2421720"/>
            <a:ext cx="6316200" cy="65160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1)Clear Objectives and Goals</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151" name=""/>
          <p:cNvSpPr txBox="1"/>
          <p:nvPr/>
        </p:nvSpPr>
        <p:spPr>
          <a:xfrm>
            <a:off x="2373120" y="3073320"/>
            <a:ext cx="4577400" cy="63504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 </a:t>
            </a:r>
            <a:r>
              <a:rPr b="0" lang="en-IN" sz="2400" strike="noStrike" u="none">
                <a:solidFill>
                  <a:srgbClr val="000000"/>
                </a:solidFill>
                <a:uFillTx/>
                <a:latin typeface="Arial"/>
              </a:rPr>
              <a:t>2)Skills and Competencies  </a:t>
            </a:r>
            <a:endParaRPr b="0" lang="en-IN" sz="2400" strike="noStrike" u="none">
              <a:solidFill>
                <a:srgbClr val="000000"/>
              </a:solidFill>
              <a:uFillTx/>
              <a:latin typeface="Arial"/>
            </a:endParaRPr>
          </a:p>
        </p:txBody>
      </p:sp>
      <p:sp>
        <p:nvSpPr>
          <p:cNvPr id="152" name=""/>
          <p:cNvSpPr txBox="1"/>
          <p:nvPr/>
        </p:nvSpPr>
        <p:spPr>
          <a:xfrm>
            <a:off x="2373120" y="3488400"/>
            <a:ext cx="4493160" cy="62640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 </a:t>
            </a:r>
            <a:r>
              <a:rPr b="0" lang="en-IN" sz="2400" strike="noStrike" u="none">
                <a:solidFill>
                  <a:srgbClr val="000000"/>
                </a:solidFill>
                <a:uFillTx/>
                <a:latin typeface="Arial"/>
              </a:rPr>
              <a:t>3)Productivity and Efficiency </a:t>
            </a:r>
            <a:endParaRPr b="0" lang="en-IN" sz="2400" strike="noStrike" u="none">
              <a:solidFill>
                <a:srgbClr val="000000"/>
              </a:solidFill>
              <a:uFillTx/>
              <a:latin typeface="Arial"/>
            </a:endParaRPr>
          </a:p>
        </p:txBody>
      </p:sp>
      <p:sp>
        <p:nvSpPr>
          <p:cNvPr id="153" name=""/>
          <p:cNvSpPr txBox="1"/>
          <p:nvPr/>
        </p:nvSpPr>
        <p:spPr>
          <a:xfrm>
            <a:off x="2467080" y="3996000"/>
            <a:ext cx="3535920" cy="52524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4)Quality of Work</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154" name=""/>
          <p:cNvSpPr txBox="1"/>
          <p:nvPr/>
        </p:nvSpPr>
        <p:spPr>
          <a:xfrm>
            <a:off x="2376720" y="4487400"/>
            <a:ext cx="5183640" cy="1143000"/>
          </a:xfrm>
          <a:prstGeom prst="rect">
            <a:avLst/>
          </a:prstGeom>
          <a:noFill/>
          <a:ln w="0">
            <a:noFill/>
          </a:ln>
        </p:spPr>
        <p:txBody>
          <a:bodyPr lIns="90000" rIns="90000" tIns="45000" bIns="45000" anchor="t">
            <a:noAutofit/>
          </a:bodyPr>
          <a:p>
            <a:r>
              <a:rPr b="0" lang="en-IN" sz="2400" strike="noStrike" u="none">
                <a:solidFill>
                  <a:srgbClr val="000000"/>
                </a:solidFill>
                <a:uFillTx/>
                <a:latin typeface="Arial"/>
              </a:rPr>
              <a:t> </a:t>
            </a:r>
            <a:r>
              <a:rPr b="0" lang="en-IN" sz="2400" strike="noStrike" u="none">
                <a:solidFill>
                  <a:srgbClr val="000000"/>
                </a:solidFill>
                <a:uFillTx/>
                <a:latin typeface="Arial"/>
              </a:rPr>
              <a:t>5)Initiative and Innovation</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5" name="object 2"/>
          <p:cNvGrpSpPr/>
          <p:nvPr/>
        </p:nvGrpSpPr>
        <p:grpSpPr>
          <a:xfrm>
            <a:off x="8658360" y="2647800"/>
            <a:ext cx="3533400" cy="3809520"/>
            <a:chOff x="8658360" y="2647800"/>
            <a:chExt cx="3533400" cy="3809520"/>
          </a:xfrm>
        </p:grpSpPr>
        <p:sp>
          <p:nvSpPr>
            <p:cNvPr id="15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5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58" name="object 5" descr=""/>
            <p:cNvPicPr/>
            <p:nvPr/>
          </p:nvPicPr>
          <p:blipFill>
            <a:blip r:embed="rId1"/>
            <a:stretch/>
          </p:blipFill>
          <p:spPr>
            <a:xfrm>
              <a:off x="8658360" y="2647800"/>
              <a:ext cx="3533400" cy="3809520"/>
            </a:xfrm>
            <a:prstGeom prst="rect">
              <a:avLst/>
            </a:prstGeom>
            <a:ln w="0">
              <a:noFill/>
            </a:ln>
          </p:spPr>
        </p:pic>
      </p:grpSp>
      <p:sp>
        <p:nvSpPr>
          <p:cNvPr id="159"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0" name="PlaceHolder 1"/>
          <p:cNvSpPr>
            <a:spLocks noGrp="1"/>
          </p:cNvSpPr>
          <p:nvPr>
            <p:ph type="title"/>
          </p:nvPr>
        </p:nvSpPr>
        <p:spPr>
          <a:xfrm>
            <a:off x="739800" y="829800"/>
            <a:ext cx="5263200" cy="78480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6" strike="noStrike" u="none">
                <a:solidFill>
                  <a:schemeClr val="dk1"/>
                </a:solidFill>
                <a:uFillTx/>
                <a:latin typeface="Trebuchet MS"/>
              </a:rPr>
              <a:t>PROJECT</a:t>
            </a:r>
            <a:r>
              <a:rPr b="1" lang="en-US" sz="4250" spc="6" strike="noStrike" u="none">
                <a:solidFill>
                  <a:schemeClr val="dk1"/>
                </a:solidFill>
                <a:uFillTx/>
                <a:latin typeface="Trebuchet MS"/>
              </a:rPr>
              <a:t>	</a:t>
            </a:r>
            <a:r>
              <a:rPr b="1" lang="en-US" sz="4250" spc="-20" strike="noStrike" u="none">
                <a:solidFill>
                  <a:schemeClr val="dk1"/>
                </a:solidFill>
                <a:uFillTx/>
                <a:latin typeface="Trebuchet MS"/>
              </a:rPr>
              <a:t>OVERVIEW</a:t>
            </a:r>
            <a:endParaRPr b="0" lang="en-US" sz="4250" strike="noStrike" u="none">
              <a:solidFill>
                <a:schemeClr val="dk1"/>
              </a:solidFill>
              <a:uFillTx/>
              <a:latin typeface="Calibri"/>
            </a:endParaRPr>
          </a:p>
        </p:txBody>
      </p:sp>
      <p:pic>
        <p:nvPicPr>
          <p:cNvPr id="161" name="object 8" descr=""/>
          <p:cNvPicPr/>
          <p:nvPr/>
        </p:nvPicPr>
        <p:blipFill>
          <a:blip r:embed="rId2"/>
          <a:stretch/>
        </p:blipFill>
        <p:spPr>
          <a:xfrm>
            <a:off x="676440" y="6467400"/>
            <a:ext cx="2142720" cy="199800"/>
          </a:xfrm>
          <a:prstGeom prst="rect">
            <a:avLst/>
          </a:prstGeom>
          <a:ln w="0">
            <a:noFill/>
          </a:ln>
        </p:spPr>
      </p:pic>
      <p:sp>
        <p:nvSpPr>
          <p:cNvPr id="162" name="PlaceHolder 2"/>
          <p:cNvSpPr>
            <a:spLocks noGrp="1"/>
          </p:cNvSpPr>
          <p:nvPr>
            <p:ph type="sldNum" idx="23"/>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D4C8058D-A372-4CE8-A0C1-FCD6053E88D2}"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163" name="TextBox 10"/>
          <p:cNvSpPr/>
          <p:nvPr/>
        </p:nvSpPr>
        <p:spPr>
          <a:xfrm>
            <a:off x="990720" y="2133720"/>
            <a:ext cx="7924320" cy="82116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0d0d0d"/>
              </a:buClr>
              <a:buFont typeface="Arial"/>
              <a:buChar char="•"/>
            </a:pPr>
            <a:r>
              <a:rPr b="0" lang="en-US" sz="2400" strike="noStrike" u="none">
                <a:solidFill>
                  <a:srgbClr val="0d0d0d"/>
                </a:solidFill>
                <a:uFillTx/>
                <a:latin typeface="Times New Roman"/>
              </a:rPr>
              <a:t>.</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p:txBody>
      </p:sp>
      <p:sp>
        <p:nvSpPr>
          <p:cNvPr id="164" name=""/>
          <p:cNvSpPr txBox="1"/>
          <p:nvPr/>
        </p:nvSpPr>
        <p:spPr>
          <a:xfrm>
            <a:off x="990720" y="1794960"/>
            <a:ext cx="7780680" cy="4352040"/>
          </a:xfrm>
          <a:prstGeom prst="rect">
            <a:avLst/>
          </a:prstGeom>
          <a:noFill/>
          <a:ln w="0">
            <a:noFill/>
          </a:ln>
        </p:spPr>
        <p:txBody>
          <a:bodyPr lIns="90000" rIns="90000" tIns="45000" bIns="45000" anchor="t">
            <a:noAutofit/>
          </a:bodyPr>
          <a:p>
            <a:pPr algn="just">
              <a:spcBef>
                <a:spcPts val="1191"/>
              </a:spcBef>
              <a:spcAft>
                <a:spcPts val="992"/>
              </a:spcAft>
            </a:pPr>
            <a:r>
              <a:rPr b="0" lang="en-IN" sz="2400" strike="noStrike" u="none">
                <a:solidFill>
                  <a:srgbClr val="000000"/>
                </a:solidFill>
                <a:uFillTx/>
                <a:latin typeface="Arial"/>
              </a:rPr>
              <a:t>Develop an Excel-based system to track and analyze employee performance by creating sheets for employee data, performance metrics, and logs. Use formulas and conditional formatting for calculations and visualizations such as charts and dashboards. Regularly update performance data and generate periodic reports for insights and comparisons. Implement and train staff on the system, then review and adjust based on feedback. The goal is to enhance productivity and support data-driven decision-making. </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6"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7"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8" name="PlaceHolder 1"/>
          <p:cNvSpPr>
            <a:spLocks noGrp="1"/>
          </p:cNvSpPr>
          <p:nvPr>
            <p:ph type="title"/>
          </p:nvPr>
        </p:nvSpPr>
        <p:spPr>
          <a:xfrm>
            <a:off x="699480" y="891720"/>
            <a:ext cx="5014080" cy="9925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6" strike="noStrike" u="none">
                <a:solidFill>
                  <a:schemeClr val="dk1"/>
                </a:solidFill>
                <a:uFillTx/>
                <a:latin typeface="Trebuchet MS"/>
              </a:rPr>
              <a:t>W</a:t>
            </a:r>
            <a:r>
              <a:rPr b="1" lang="en-US" sz="3200" spc="-20" strike="noStrike" u="none">
                <a:solidFill>
                  <a:schemeClr val="dk1"/>
                </a:solidFill>
                <a:uFillTx/>
                <a:latin typeface="Trebuchet MS"/>
              </a:rPr>
              <a:t>H</a:t>
            </a:r>
            <a:r>
              <a:rPr b="1" lang="en-US" sz="3200" spc="20" strike="noStrike" u="none">
                <a:solidFill>
                  <a:schemeClr val="dk1"/>
                </a:solidFill>
                <a:uFillTx/>
                <a:latin typeface="Trebuchet MS"/>
              </a:rPr>
              <a:t>O</a:t>
            </a:r>
            <a:r>
              <a:rPr b="1" lang="en-US" sz="3200" spc="-235" strike="noStrike" u="none">
                <a:solidFill>
                  <a:schemeClr val="dk1"/>
                </a:solidFill>
                <a:uFillTx/>
                <a:latin typeface="Trebuchet MS"/>
              </a:rPr>
              <a:t> </a:t>
            </a:r>
            <a:r>
              <a:rPr b="1" lang="en-US" sz="3200" spc="-11" strike="noStrike" u="none">
                <a:solidFill>
                  <a:schemeClr val="dk1"/>
                </a:solidFill>
                <a:uFillTx/>
                <a:latin typeface="Trebuchet MS"/>
              </a:rPr>
              <a:t>AR</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11" strike="noStrike" u="none">
                <a:solidFill>
                  <a:schemeClr val="dk1"/>
                </a:solidFill>
                <a:uFillTx/>
                <a:latin typeface="Trebuchet MS"/>
              </a:rPr>
              <a:t>T</a:t>
            </a:r>
            <a:r>
              <a:rPr b="1" lang="en-US" sz="3200" spc="-14" strike="noStrike" u="none">
                <a:solidFill>
                  <a:schemeClr val="dk1"/>
                </a:solidFill>
                <a:uFillTx/>
                <a:latin typeface="Trebuchet MS"/>
              </a:rPr>
              <a:t>H</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20" strike="noStrike" u="none">
                <a:solidFill>
                  <a:schemeClr val="dk1"/>
                </a:solidFill>
                <a:uFillTx/>
                <a:latin typeface="Trebuchet MS"/>
              </a:rPr>
              <a:t>E</a:t>
            </a:r>
            <a:r>
              <a:rPr b="1" lang="en-US" sz="3200" spc="31" strike="noStrike" u="none">
                <a:solidFill>
                  <a:schemeClr val="dk1"/>
                </a:solidFill>
                <a:uFillTx/>
                <a:latin typeface="Trebuchet MS"/>
              </a:rPr>
              <a:t>N</a:t>
            </a:r>
            <a:r>
              <a:rPr b="1" lang="en-US" sz="3200" spc="14" strike="noStrike" u="none">
                <a:solidFill>
                  <a:schemeClr val="dk1"/>
                </a:solidFill>
                <a:uFillTx/>
                <a:latin typeface="Trebuchet MS"/>
              </a:rPr>
              <a:t>D</a:t>
            </a:r>
            <a:r>
              <a:rPr b="1" lang="en-US" sz="3200" spc="-45" strike="noStrike" u="none">
                <a:solidFill>
                  <a:schemeClr val="dk1"/>
                </a:solidFill>
                <a:uFillTx/>
                <a:latin typeface="Trebuchet MS"/>
              </a:rPr>
              <a:t> </a:t>
            </a:r>
            <a:r>
              <a:rPr b="1" lang="en-US" sz="3200" strike="noStrike" u="none">
                <a:solidFill>
                  <a:schemeClr val="dk1"/>
                </a:solidFill>
                <a:uFillTx/>
                <a:latin typeface="Trebuchet MS"/>
              </a:rPr>
              <a:t>U</a:t>
            </a:r>
            <a:r>
              <a:rPr b="1" lang="en-US" sz="3200" spc="11" strike="noStrike" u="none">
                <a:solidFill>
                  <a:schemeClr val="dk1"/>
                </a:solidFill>
                <a:uFillTx/>
                <a:latin typeface="Trebuchet MS"/>
              </a:rPr>
              <a:t>S</a:t>
            </a:r>
            <a:r>
              <a:rPr b="1" lang="en-US" sz="3200" spc="-26" strike="noStrike" u="none">
                <a:solidFill>
                  <a:schemeClr val="dk1"/>
                </a:solidFill>
                <a:uFillTx/>
                <a:latin typeface="Trebuchet MS"/>
              </a:rPr>
              <a:t>E</a:t>
            </a:r>
            <a:r>
              <a:rPr b="1" lang="en-US" sz="3200" spc="-11" strike="noStrike" u="none">
                <a:solidFill>
                  <a:schemeClr val="dk1"/>
                </a:solidFill>
                <a:uFillTx/>
                <a:latin typeface="Trebuchet MS"/>
              </a:rPr>
              <a:t>R</a:t>
            </a:r>
            <a:r>
              <a:rPr b="1" lang="en-US" sz="3200" spc="6" strike="noStrike" u="none">
                <a:solidFill>
                  <a:schemeClr val="dk1"/>
                </a:solidFill>
                <a:uFillTx/>
                <a:latin typeface="Trebuchet MS"/>
              </a:rPr>
              <a:t>S?</a:t>
            </a:r>
            <a:endParaRPr b="0" lang="en-US" sz="3200" strike="noStrike" u="none">
              <a:solidFill>
                <a:schemeClr val="dk1"/>
              </a:solidFill>
              <a:uFillTx/>
              <a:latin typeface="Calibri"/>
            </a:endParaRPr>
          </a:p>
        </p:txBody>
      </p:sp>
      <p:pic>
        <p:nvPicPr>
          <p:cNvPr id="169" name="object 6" descr=""/>
          <p:cNvPicPr/>
          <p:nvPr/>
        </p:nvPicPr>
        <p:blipFill>
          <a:blip r:embed="rId1"/>
          <a:stretch/>
        </p:blipFill>
        <p:spPr>
          <a:xfrm>
            <a:off x="723960" y="6172200"/>
            <a:ext cx="2180880" cy="485280"/>
          </a:xfrm>
          <a:prstGeom prst="rect">
            <a:avLst/>
          </a:prstGeom>
          <a:ln w="0">
            <a:noFill/>
          </a:ln>
        </p:spPr>
      </p:pic>
      <p:sp>
        <p:nvSpPr>
          <p:cNvPr id="170" name="PlaceHolder 2"/>
          <p:cNvSpPr>
            <a:spLocks noGrp="1"/>
          </p:cNvSpPr>
          <p:nvPr>
            <p:ph type="sldNum" idx="24"/>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438CAC48-6EBA-482C-906C-73EB3F2F792C}"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pic>
        <p:nvPicPr>
          <p:cNvPr id="171" name="" descr=""/>
          <p:cNvPicPr/>
          <p:nvPr/>
        </p:nvPicPr>
        <p:blipFill>
          <a:blip r:embed="rId2"/>
          <a:stretch/>
        </p:blipFill>
        <p:spPr>
          <a:xfrm>
            <a:off x="2812320" y="1578600"/>
            <a:ext cx="6553800" cy="49154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object 2" descr=""/>
          <p:cNvPicPr/>
          <p:nvPr/>
        </p:nvPicPr>
        <p:blipFill>
          <a:blip r:embed="rId1"/>
          <a:stretch/>
        </p:blipFill>
        <p:spPr>
          <a:xfrm>
            <a:off x="0" y="1476360"/>
            <a:ext cx="2695320" cy="3247560"/>
          </a:xfrm>
          <a:prstGeom prst="rect">
            <a:avLst/>
          </a:prstGeom>
          <a:ln w="0">
            <a:noFill/>
          </a:ln>
        </p:spPr>
      </p:pic>
      <p:sp>
        <p:nvSpPr>
          <p:cNvPr id="173"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4"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5"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6" name="PlaceHolder 1"/>
          <p:cNvSpPr>
            <a:spLocks noGrp="1"/>
          </p:cNvSpPr>
          <p:nvPr>
            <p:ph type="title"/>
          </p:nvPr>
        </p:nvSpPr>
        <p:spPr>
          <a:xfrm>
            <a:off x="558000" y="857880"/>
            <a:ext cx="9762840" cy="67896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U</a:t>
            </a:r>
            <a:r>
              <a:rPr b="1" lang="en-US" sz="3600" strike="noStrike" u="none">
                <a:solidFill>
                  <a:schemeClr val="dk1"/>
                </a:solidFill>
                <a:uFillTx/>
                <a:latin typeface="Trebuchet MS"/>
              </a:rPr>
              <a:t>R</a:t>
            </a:r>
            <a:r>
              <a:rPr b="1" lang="en-US" sz="3600" spc="6" strike="noStrike" u="none">
                <a:solidFill>
                  <a:schemeClr val="dk1"/>
                </a:solidFill>
                <a:uFillTx/>
                <a:latin typeface="Trebuchet MS"/>
              </a:rPr>
              <a:t> </a:t>
            </a:r>
            <a:r>
              <a:rPr b="1" lang="en-US" sz="3600" spc="26" strike="noStrike" u="none">
                <a:solidFill>
                  <a:schemeClr val="dk1"/>
                </a:solidFill>
                <a:uFillTx/>
                <a:latin typeface="Trebuchet MS"/>
              </a:rPr>
              <a:t>S</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LU</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r>
              <a:rPr b="1" lang="en-US" sz="3600" spc="-346" strike="noStrike" u="none">
                <a:solidFill>
                  <a:schemeClr val="dk1"/>
                </a:solidFill>
                <a:uFillTx/>
                <a:latin typeface="Trebuchet MS"/>
              </a:rPr>
              <a:t> </a:t>
            </a:r>
            <a:r>
              <a:rPr b="1" lang="en-US" sz="3600" spc="-34" strike="noStrike" u="none">
                <a:solidFill>
                  <a:schemeClr val="dk1"/>
                </a:solidFill>
                <a:uFillTx/>
                <a:latin typeface="Trebuchet MS"/>
              </a:rPr>
              <a:t>A</a:t>
            </a:r>
            <a:r>
              <a:rPr b="1" lang="en-US" sz="3600" spc="-6" strike="noStrike" u="none">
                <a:solidFill>
                  <a:schemeClr val="dk1"/>
                </a:solidFill>
                <a:uFillTx/>
                <a:latin typeface="Trebuchet MS"/>
              </a:rPr>
              <a:t>N</a:t>
            </a:r>
            <a:r>
              <a:rPr b="1" lang="en-US" sz="3600" strike="noStrike" u="none">
                <a:solidFill>
                  <a:schemeClr val="dk1"/>
                </a:solidFill>
                <a:uFillTx/>
                <a:latin typeface="Trebuchet MS"/>
              </a:rPr>
              <a:t>D</a:t>
            </a:r>
            <a:r>
              <a:rPr b="1" lang="en-US" sz="3600" spc="34" strike="noStrike" u="none">
                <a:solidFill>
                  <a:schemeClr val="dk1"/>
                </a:solidFill>
                <a:uFillTx/>
                <a:latin typeface="Trebuchet MS"/>
              </a:rPr>
              <a:t> </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trike="noStrike" u="none">
                <a:solidFill>
                  <a:schemeClr val="dk1"/>
                </a:solidFill>
                <a:uFillTx/>
                <a:latin typeface="Trebuchet MS"/>
              </a:rPr>
              <a:t>S</a:t>
            </a:r>
            <a:r>
              <a:rPr b="1" lang="en-US" sz="3600" spc="60" strike="noStrike" u="none">
                <a:solidFill>
                  <a:schemeClr val="dk1"/>
                </a:solidFill>
                <a:uFillTx/>
                <a:latin typeface="Trebuchet MS"/>
              </a:rPr>
              <a:t> </a:t>
            </a:r>
            <a:r>
              <a:rPr b="1" lang="en-US" sz="3600" spc="-295" strike="noStrike" u="none">
                <a:solidFill>
                  <a:schemeClr val="dk1"/>
                </a:solidFill>
                <a:uFillTx/>
                <a:latin typeface="Trebuchet MS"/>
              </a:rPr>
              <a:t>V</a:t>
            </a:r>
            <a:r>
              <a:rPr b="1" lang="en-US" sz="3600" spc="-34" strike="noStrike" u="none">
                <a:solidFill>
                  <a:schemeClr val="dk1"/>
                </a:solidFill>
                <a:uFillTx/>
                <a:latin typeface="Trebuchet MS"/>
              </a:rPr>
              <a:t>A</a:t>
            </a:r>
            <a:r>
              <a:rPr b="1" lang="en-US" sz="3600" spc="26" strike="noStrike" u="none">
                <a:solidFill>
                  <a:schemeClr val="dk1"/>
                </a:solidFill>
                <a:uFillTx/>
                <a:latin typeface="Trebuchet MS"/>
              </a:rPr>
              <a:t>LU</a:t>
            </a:r>
            <a:r>
              <a:rPr b="1" lang="en-US" sz="3600" strike="noStrike" u="none">
                <a:solidFill>
                  <a:schemeClr val="dk1"/>
                </a:solidFill>
                <a:uFillTx/>
                <a:latin typeface="Trebuchet MS"/>
              </a:rPr>
              <a:t>E</a:t>
            </a:r>
            <a:r>
              <a:rPr b="1" lang="en-US" sz="3600" spc="-65" strike="noStrike" u="none">
                <a:solidFill>
                  <a:schemeClr val="dk1"/>
                </a:solidFill>
                <a:uFillTx/>
                <a:latin typeface="Trebuchet MS"/>
              </a:rPr>
              <a:t> </a:t>
            </a:r>
            <a:r>
              <a:rPr b="1" lang="en-US" sz="3600" spc="-14" strike="noStrike" u="none">
                <a:solidFill>
                  <a:schemeClr val="dk1"/>
                </a:solidFill>
                <a:uFillTx/>
                <a:latin typeface="Trebuchet MS"/>
              </a:rPr>
              <a:t>P</a:t>
            </a:r>
            <a:r>
              <a:rPr b="1" lang="en-US" sz="3600" spc="-31" strike="noStrike" u="none">
                <a:solidFill>
                  <a:schemeClr val="dk1"/>
                </a:solidFill>
                <a:uFillTx/>
                <a:latin typeface="Trebuchet MS"/>
              </a:rPr>
              <a:t>R</a:t>
            </a:r>
            <a:r>
              <a:rPr b="1" lang="en-US" sz="3600" spc="11" strike="noStrike" u="none">
                <a:solidFill>
                  <a:schemeClr val="dk1"/>
                </a:solidFill>
                <a:uFillTx/>
                <a:latin typeface="Trebuchet MS"/>
              </a:rPr>
              <a:t>O</a:t>
            </a:r>
            <a:r>
              <a:rPr b="1" lang="en-US" sz="3600" spc="-14" strike="noStrike" u="none">
                <a:solidFill>
                  <a:schemeClr val="dk1"/>
                </a:solidFill>
                <a:uFillTx/>
                <a:latin typeface="Trebuchet MS"/>
              </a:rPr>
              <a:t>P</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S</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endParaRPr b="0" lang="en-US" sz="3600" strike="noStrike" u="none">
              <a:solidFill>
                <a:schemeClr val="dk1"/>
              </a:solidFill>
              <a:uFillTx/>
              <a:latin typeface="Calibri"/>
            </a:endParaRPr>
          </a:p>
        </p:txBody>
      </p:sp>
      <p:pic>
        <p:nvPicPr>
          <p:cNvPr id="177" name="object 7" descr=""/>
          <p:cNvPicPr/>
          <p:nvPr/>
        </p:nvPicPr>
        <p:blipFill>
          <a:blip r:embed="rId2"/>
          <a:stretch/>
        </p:blipFill>
        <p:spPr>
          <a:xfrm>
            <a:off x="676440" y="6467400"/>
            <a:ext cx="2142720" cy="199800"/>
          </a:xfrm>
          <a:prstGeom prst="rect">
            <a:avLst/>
          </a:prstGeom>
          <a:ln w="0">
            <a:noFill/>
          </a:ln>
        </p:spPr>
      </p:pic>
      <p:sp>
        <p:nvSpPr>
          <p:cNvPr id="178" name="PlaceHolder 2"/>
          <p:cNvSpPr>
            <a:spLocks noGrp="1"/>
          </p:cNvSpPr>
          <p:nvPr>
            <p:ph type="sldNum" idx="25"/>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BAEF1A75-434F-46BA-8E5F-1C71534A5EEA}"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Times New Roman"/>
            </a:endParaRPr>
          </a:p>
        </p:txBody>
      </p:sp>
      <p:sp>
        <p:nvSpPr>
          <p:cNvPr id="179" name=""/>
          <p:cNvSpPr txBox="1"/>
          <p:nvPr/>
        </p:nvSpPr>
        <p:spPr>
          <a:xfrm>
            <a:off x="3090600" y="2396160"/>
            <a:ext cx="7781040" cy="793080"/>
          </a:xfrm>
          <a:prstGeom prst="rect">
            <a:avLst/>
          </a:prstGeom>
          <a:noFill/>
          <a:ln w="0">
            <a:noFill/>
          </a:ln>
        </p:spPr>
        <p:txBody>
          <a:bodyPr lIns="90000" rIns="90000" tIns="45000" bIns="45000" anchor="t">
            <a:noAutofit/>
          </a:bodyPr>
          <a:p>
            <a:r>
              <a:rPr b="0" lang="en-IN" sz="1800" strike="noStrike" u="none">
                <a:solidFill>
                  <a:srgbClr val="000000"/>
                </a:solidFill>
                <a:uFillTx/>
                <a:latin typeface="Arial"/>
              </a:rPr>
              <a:t>=IFS(Z8&gt;=5,"VERY HIGH",Z8&gt;=4,"HIGH",Z8&gt;=3,"MED",TRUE,"LOW")</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48920" y="385560"/>
            <a:ext cx="10987200" cy="6116760"/>
          </a:xfrm>
          <a:prstGeom prst="rect">
            <a:avLst/>
          </a:prstGeom>
          <a:noFill/>
          <a:ln w="0">
            <a:noFill/>
          </a:ln>
        </p:spPr>
        <p:txBody>
          <a:bodyPr lIns="0" rIns="0" tIns="0" bIns="0" anchor="t">
            <a:noAutofit/>
          </a:bodyPr>
          <a:p>
            <a:pPr marL="216000" indent="0">
              <a:lnSpc>
                <a:spcPct val="100000"/>
              </a:lnSpc>
              <a:buNone/>
            </a:pPr>
            <a:r>
              <a:rPr b="1" lang="en-IN" sz="4800" strike="noStrike" u="none">
                <a:solidFill>
                  <a:schemeClr val="dk1"/>
                </a:solidFill>
                <a:uFillTx/>
                <a:latin typeface="Trebuchet MS"/>
              </a:rPr>
              <a:t>Dataset Description</a:t>
            </a:r>
            <a:br>
              <a:rPr sz="4800"/>
            </a:br>
            <a:r>
              <a:rPr b="1" lang="en-IN" sz="4800" strike="noStrike" u="none">
                <a:solidFill>
                  <a:schemeClr val="dk1"/>
                </a:solidFill>
                <a:uFillTx/>
                <a:latin typeface="Trebuchet MS"/>
              </a:rPr>
              <a:t>	</a:t>
            </a:r>
            <a:r>
              <a:rPr b="1" lang="en-IN" sz="4800" strike="noStrike" u="none">
                <a:solidFill>
                  <a:schemeClr val="dk1"/>
                </a:solidFill>
                <a:uFillTx/>
                <a:latin typeface="Trebuchet MS"/>
              </a:rPr>
              <a:t>  </a:t>
            </a:r>
            <a:r>
              <a:rPr b="1" lang="en-IN" sz="2400" strike="noStrike" u="none">
                <a:solidFill>
                  <a:schemeClr val="dk1"/>
                </a:solidFill>
                <a:uFillTx/>
                <a:latin typeface="Trebuchet MS"/>
              </a:rPr>
              <a:t>1)</a:t>
            </a:r>
            <a:r>
              <a:rPr b="1" lang="en-IN" sz="2400" strike="noStrike" u="none">
                <a:solidFill>
                  <a:schemeClr val="dk1"/>
                </a:solidFill>
                <a:uFillTx/>
                <a:latin typeface="Trebuchet MS"/>
              </a:rPr>
              <a:t>Downloaded employee data set using- kaggle</a:t>
            </a:r>
            <a:br>
              <a:rPr sz="2400"/>
            </a:br>
            <a:r>
              <a:rPr b="1" lang="en-IN" sz="2400" strike="noStrike" u="none">
                <a:solidFill>
                  <a:schemeClr val="dk1"/>
                </a:solidFill>
                <a:uFillTx/>
                <a:latin typeface="Trebuchet MS"/>
              </a:rPr>
              <a:t>	</a:t>
            </a:r>
            <a:r>
              <a:rPr b="1" lang="en-IN" sz="2400" strike="noStrike" u="none">
                <a:solidFill>
                  <a:schemeClr val="dk1"/>
                </a:solidFill>
                <a:uFillTx/>
                <a:latin typeface="Trebuchet MS"/>
              </a:rPr>
              <a:t>    2)Features used:</a:t>
            </a:r>
            <a:br>
              <a:rPr sz="2400"/>
            </a:br>
            <a:r>
              <a:rPr b="1" lang="en-IN" sz="2400" strike="noStrike" u="none">
                <a:solidFill>
                  <a:schemeClr val="dk1"/>
                </a:solidFill>
                <a:uFillTx/>
                <a:latin typeface="Trebuchet MS"/>
              </a:rPr>
              <a:t>              </a:t>
            </a:r>
            <a:br>
              <a:rPr sz="2400"/>
            </a:br>
            <a:r>
              <a:rPr b="1" lang="en-IN" sz="2400" strike="noStrike" u="none">
                <a:solidFill>
                  <a:schemeClr val="dk1"/>
                </a:solidFill>
                <a:uFillTx/>
                <a:latin typeface="Trebuchet MS"/>
              </a:rPr>
              <a:t>                     Emp ID</a:t>
            </a:r>
            <a:br>
              <a:rPr sz="2400"/>
            </a:br>
            <a:r>
              <a:rPr b="1" lang="en-IN" sz="2400" strike="noStrike" u="none">
                <a:solidFill>
                  <a:schemeClr val="dk1"/>
                </a:solidFill>
                <a:uFillTx/>
                <a:latin typeface="Trebuchet MS"/>
              </a:rPr>
              <a:t>                     Name</a:t>
            </a:r>
            <a:br>
              <a:rPr sz="2400"/>
            </a:br>
            <a:r>
              <a:rPr b="1" lang="en-IN" sz="2400" strike="noStrike" u="none">
                <a:solidFill>
                  <a:schemeClr val="dk1"/>
                </a:solidFill>
                <a:uFillTx/>
                <a:latin typeface="Trebuchet MS"/>
              </a:rPr>
              <a:t>                     Gender</a:t>
            </a:r>
            <a:br>
              <a:rPr sz="2400"/>
            </a:br>
            <a:r>
              <a:rPr b="1" lang="en-IN" sz="2400" strike="noStrike" u="none">
                <a:solidFill>
                  <a:schemeClr val="dk1"/>
                </a:solidFill>
                <a:uFillTx/>
                <a:latin typeface="Trebuchet MS"/>
              </a:rPr>
              <a:t>                     Business cycle</a:t>
            </a:r>
            <a:br>
              <a:rPr sz="2400"/>
            </a:br>
            <a:r>
              <a:rPr b="1" lang="en-IN" sz="2400" strike="noStrike" u="none">
                <a:solidFill>
                  <a:schemeClr val="dk1"/>
                </a:solidFill>
                <a:uFillTx/>
                <a:latin typeface="Trebuchet MS"/>
              </a:rPr>
              <a:t>                     Performance score</a:t>
            </a:r>
            <a:br>
              <a:rPr sz="2400"/>
            </a:br>
            <a:r>
              <a:rPr b="1" lang="en-IN" sz="2400" strike="noStrike" u="none">
                <a:solidFill>
                  <a:schemeClr val="dk1"/>
                </a:solidFill>
                <a:uFillTx/>
                <a:latin typeface="Trebuchet MS"/>
              </a:rPr>
              <a:t>                     Current performance rating</a:t>
            </a:r>
            <a:br>
              <a:rPr sz="2400"/>
            </a:br>
            <a:r>
              <a:rPr b="1" lang="en-IN" sz="2400" strike="noStrike" u="none">
                <a:solidFill>
                  <a:schemeClr val="dk1"/>
                </a:solidFill>
                <a:uFillTx/>
                <a:latin typeface="Trebuchet MS"/>
              </a:rPr>
              <a:t>                     Performance level</a:t>
            </a:r>
            <a:br>
              <a:rPr sz="2400"/>
            </a:br>
            <a:endParaRPr b="0" lang="en-US" sz="2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IN" sz="1100" strike="noStrike" u="none">
              <a:solidFill>
                <a:srgbClr val="000000"/>
              </a:solidFill>
              <a:uFillTx/>
              <a:latin typeface="Arial"/>
            </a:endParaRPr>
          </a:p>
        </p:txBody>
      </p:sp>
      <p:sp>
        <p:nvSpPr>
          <p:cNvPr id="18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3"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4"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85" name="object 6" descr=""/>
          <p:cNvPicPr/>
          <p:nvPr/>
        </p:nvPicPr>
        <p:blipFill>
          <a:blip r:embed="rId1"/>
          <a:stretch/>
        </p:blipFill>
        <p:spPr>
          <a:xfrm>
            <a:off x="66600" y="3381480"/>
            <a:ext cx="2466720" cy="3419280"/>
          </a:xfrm>
          <a:prstGeom prst="rect">
            <a:avLst/>
          </a:prstGeom>
          <a:ln w="0">
            <a:noFill/>
          </a:ln>
        </p:spPr>
      </p:pic>
      <p:sp>
        <p:nvSpPr>
          <p:cNvPr id="186" name="PlaceHolder 1"/>
          <p:cNvSpPr>
            <a:spLocks noGrp="1"/>
          </p:cNvSpPr>
          <p:nvPr>
            <p:ph type="title"/>
          </p:nvPr>
        </p:nvSpPr>
        <p:spPr>
          <a:xfrm>
            <a:off x="739800" y="654840"/>
            <a:ext cx="8480160" cy="7776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14" strike="noStrike" u="none">
                <a:solidFill>
                  <a:schemeClr val="dk1"/>
                </a:solidFill>
                <a:uFillTx/>
                <a:latin typeface="Trebuchet MS"/>
              </a:rPr>
              <a:t>THE</a:t>
            </a:r>
            <a:r>
              <a:rPr b="1" lang="en-US" sz="4250" spc="20" strike="noStrike" u="none">
                <a:solidFill>
                  <a:schemeClr val="dk1"/>
                </a:solidFill>
                <a:uFillTx/>
                <a:latin typeface="Trebuchet MS"/>
              </a:rPr>
              <a:t> </a:t>
            </a:r>
            <a:r>
              <a:rPr b="1" lang="en-US" sz="4250" spc="20" strike="noStrike" u="none">
                <a:solidFill>
                  <a:schemeClr val="dk1"/>
                </a:solidFill>
                <a:uFillTx/>
                <a:latin typeface="Trebuchet MS"/>
              </a:rPr>
              <a:t>"</a:t>
            </a:r>
            <a:r>
              <a:rPr b="1" lang="en-US" sz="4250" spc="11" strike="noStrike" u="none">
                <a:solidFill>
                  <a:schemeClr val="dk1"/>
                </a:solidFill>
                <a:uFillTx/>
                <a:latin typeface="Trebuchet MS"/>
              </a:rPr>
              <a:t>WOW"</a:t>
            </a:r>
            <a:r>
              <a:rPr b="1" lang="en-US" sz="4250" spc="85" strike="noStrike" u="none">
                <a:solidFill>
                  <a:schemeClr val="dk1"/>
                </a:solidFill>
                <a:uFillTx/>
                <a:latin typeface="Trebuchet MS"/>
              </a:rPr>
              <a:t> </a:t>
            </a:r>
            <a:r>
              <a:rPr b="1" lang="en-US" sz="4250" spc="11" strike="noStrike" u="none">
                <a:solidFill>
                  <a:schemeClr val="dk1"/>
                </a:solidFill>
                <a:uFillTx/>
                <a:latin typeface="Trebuchet MS"/>
              </a:rPr>
              <a:t>IN</a:t>
            </a:r>
            <a:r>
              <a:rPr b="1" lang="en-US" sz="4250" spc="-6" strike="noStrike" u="none">
                <a:solidFill>
                  <a:schemeClr val="dk1"/>
                </a:solidFill>
                <a:uFillTx/>
                <a:latin typeface="Trebuchet MS"/>
              </a:rPr>
              <a:t> </a:t>
            </a:r>
            <a:r>
              <a:rPr b="1" lang="en-US" sz="4250" spc="14" strike="noStrike" u="none">
                <a:solidFill>
                  <a:schemeClr val="dk1"/>
                </a:solidFill>
                <a:uFillTx/>
                <a:latin typeface="Trebuchet MS"/>
              </a:rPr>
              <a:t>OUR</a:t>
            </a:r>
            <a:r>
              <a:rPr b="1" lang="en-US" sz="4250" spc="-11" strike="noStrike" u="none">
                <a:solidFill>
                  <a:schemeClr val="dk1"/>
                </a:solidFill>
                <a:uFillTx/>
                <a:latin typeface="Trebuchet MS"/>
              </a:rPr>
              <a:t> </a:t>
            </a:r>
            <a:r>
              <a:rPr b="1" lang="en-US" sz="4250" spc="20" strike="noStrike" u="none">
                <a:solidFill>
                  <a:schemeClr val="dk1"/>
                </a:solidFill>
                <a:uFillTx/>
                <a:latin typeface="Trebuchet MS"/>
              </a:rPr>
              <a:t>SOLUTION</a:t>
            </a:r>
            <a:endParaRPr b="0" lang="en-US" sz="4250" strike="noStrike" u="none">
              <a:solidFill>
                <a:schemeClr val="dk1"/>
              </a:solidFill>
              <a:uFillTx/>
              <a:latin typeface="Calibri"/>
            </a:endParaRPr>
          </a:p>
        </p:txBody>
      </p:sp>
      <p:sp>
        <p:nvSpPr>
          <p:cNvPr id="187" name="object 8"/>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9D8D08B5-4214-4EDE-9634-95AF2DA5CD91}" type="slidenum">
              <a:rPr b="0" lang="en-US" sz="1100" spc="11" strike="noStrike" u="none">
                <a:solidFill>
                  <a:srgbClr val="2d936b"/>
                </a:solidFill>
                <a:uFillTx/>
                <a:latin typeface="Trebuchet MS"/>
              </a:rPr>
              <a:t>&lt;number&gt;</a:t>
            </a:fld>
            <a:endParaRPr b="0" lang="en-IN" sz="1100" strike="noStrike" u="none">
              <a:solidFill>
                <a:srgbClr val="000000"/>
              </a:solidFill>
              <a:uFillTx/>
              <a:latin typeface="Arial"/>
            </a:endParaRPr>
          </a:p>
        </p:txBody>
      </p:sp>
      <p:sp>
        <p:nvSpPr>
          <p:cNvPr id="188" name="TextBox 8"/>
          <p:cNvSpPr/>
          <p:nvPr/>
        </p:nvSpPr>
        <p:spPr>
          <a:xfrm>
            <a:off x="2743200" y="2354760"/>
            <a:ext cx="8533800" cy="953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IN" sz="2800" strike="noStrike" u="none">
              <a:solidFill>
                <a:srgbClr val="000000"/>
              </a:solidFill>
              <a:uFillTx/>
              <a:latin typeface="Arial"/>
            </a:endParaRPr>
          </a:p>
          <a:p>
            <a:pPr defTabSz="914400">
              <a:lnSpc>
                <a:spcPct val="100000"/>
              </a:lnSpc>
            </a:pPr>
            <a:endParaRPr b="0" lang="en-IN" sz="2800" strike="noStrike" u="none">
              <a:solidFill>
                <a:srgbClr val="000000"/>
              </a:solidFill>
              <a:uFillTx/>
              <a:latin typeface="Arial"/>
            </a:endParaRPr>
          </a:p>
        </p:txBody>
      </p:sp>
      <p:sp>
        <p:nvSpPr>
          <p:cNvPr id="189" name=""/>
          <p:cNvSpPr txBox="1"/>
          <p:nvPr/>
        </p:nvSpPr>
        <p:spPr>
          <a:xfrm>
            <a:off x="2377440" y="2400840"/>
            <a:ext cx="7370280" cy="346680"/>
          </a:xfrm>
          <a:prstGeom prst="rect">
            <a:avLst/>
          </a:prstGeom>
          <a:noFill/>
          <a:ln w="0">
            <a:noFill/>
          </a:ln>
        </p:spPr>
        <p:txBody>
          <a:bodyPr lIns="90000" rIns="90000" tIns="45000" bIns="45000" anchor="t">
            <a:noAutofit/>
          </a:bodyPr>
          <a:p>
            <a:r>
              <a:rPr b="0" lang="en-IN" sz="1800" strike="noStrike" u="none">
                <a:solidFill>
                  <a:srgbClr val="000000"/>
                </a:solidFill>
                <a:uFillTx/>
                <a:latin typeface="Arial"/>
              </a:rPr>
              <a:t>=IFS(Z8&gt;=5,"VERY HIGH",Z8&gt;=4,"HIGH",Z8&gt;=3,"MED",TRUE,"LOW")</a:t>
            </a:r>
            <a:endParaRPr b="0" lang="en-IN" sz="1800" strike="noStrike" u="none">
              <a:solidFill>
                <a:srgbClr val="000000"/>
              </a:solidFill>
              <a:uFillTx/>
              <a:latin typeface="Arial"/>
            </a:endParaRPr>
          </a:p>
        </p:txBody>
      </p:sp>
      <p:sp>
        <p:nvSpPr>
          <p:cNvPr id="190" name=""/>
          <p:cNvSpPr txBox="1"/>
          <p:nvPr/>
        </p:nvSpPr>
        <p:spPr>
          <a:xfrm>
            <a:off x="4093920" y="3107160"/>
            <a:ext cx="4008600" cy="934200"/>
          </a:xfrm>
          <a:prstGeom prst="rect">
            <a:avLst/>
          </a:prstGeom>
          <a:noFill/>
          <a:ln w="0">
            <a:noFill/>
          </a:ln>
        </p:spPr>
        <p:txBody>
          <a:bodyPr lIns="90000" rIns="90000" tIns="45000" bIns="45000" anchor="t">
            <a:noAutofit/>
          </a:bodyPr>
          <a:p>
            <a:r>
              <a:rPr b="0" lang="en-IN" sz="2000" strike="noStrike" u="none">
                <a:solidFill>
                  <a:srgbClr val="000000"/>
                </a:solidFill>
                <a:uFillTx/>
                <a:latin typeface="Arial"/>
              </a:rPr>
              <a:t>Pivot table,pie chart and bargraph</a:t>
            </a:r>
            <a:endParaRPr b="0" lang="en-IN" sz="2000" strike="noStrike" u="none">
              <a:solidFill>
                <a:srgbClr val="000000"/>
              </a:solidFill>
              <a:uFillTx/>
              <a:latin typeface="Arial"/>
            </a:endParaRPr>
          </a:p>
          <a:p>
            <a:r>
              <a:rPr b="0" lang="en-IN" sz="2000" strike="noStrike" u="none">
                <a:solidFill>
                  <a:srgbClr val="000000"/>
                </a:solidFill>
                <a:uFillTx/>
                <a:latin typeface="Arial"/>
              </a:rPr>
              <a:t> </a:t>
            </a:r>
            <a:r>
              <a:rPr b="0" lang="en-IN" sz="2000" strike="noStrike" u="none">
                <a:solidFill>
                  <a:srgbClr val="000000"/>
                </a:solidFill>
                <a:uFillTx/>
                <a:latin typeface="Arial"/>
              </a:rPr>
              <a:t>Highlighting the features</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248</TotalTime>
  <Application>LibreOffice/24.8.0.3$Windows_X86_64 LibreOffice_project/0bdf1299c94fe897b119f97f3c613e9dca6be583</Application>
  <AppVersion>15.0000</AppVersion>
  <Words>90</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en-IN</dc:language>
  <cp:lastModifiedBy/>
  <dcterms:modified xsi:type="dcterms:W3CDTF">2024-09-01T17:19:30Z</dcterms:modified>
  <cp:revision>29</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12</vt:i4>
  </property>
</Properties>
</file>