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8" d="100"/>
          <a:sy n="78" d="100"/>
        </p:scale>
        <p:origin x="850" y="6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9/8/2024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75819689"/>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46659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14502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3746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46947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68286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7265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43730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98036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81446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9791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756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06416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065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8972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49887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0351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20139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0373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0005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049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3080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693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6603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6098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6608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9/8/2024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070015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JAGADEESWARI.R</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 122200212 &amp; asunm110122200212</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  B.COM(CS)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  D.R.B.C.C.C.HINDU COLLEGE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6980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2" name="矩形"/>
          <p:cNvSpPr>
            <a:spLocks/>
          </p:cNvSpPr>
          <p:nvPr/>
        </p:nvSpPr>
        <p:spPr>
          <a:xfrm>
            <a:off x="1990694" y="1704949"/>
            <a:ext cx="4762426" cy="27489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rtl="0" eaLnBrk="1" fontAlgn="auto" latinLnBrk="0" hangingPunct="1">
              <a:lnSpc>
                <a:spcPct val="100000"/>
              </a:lnSpc>
              <a:spcBef>
                <a:spcPts val="0"/>
              </a:spcBef>
              <a:spcAft>
                <a:spcPts val="0"/>
              </a:spcAft>
              <a:buNone/>
            </a:pPr>
            <a:r>
              <a:rPr lang="en-US" altLang="zh-CN" sz="2000" b="0" i="0" u="none" strike="noStrike" kern="1200" cap="none" spc="0" baseline="0">
                <a:latin typeface="Droid Sans" charset="0"/>
                <a:ea typeface="宋体" charset="0"/>
                <a:cs typeface="Lucida Sans"/>
              </a:rPr>
              <a:t>DATA COLLECTION</a:t>
            </a:r>
          </a:p>
          <a:p>
            <a:pPr marL="0" indent="0" algn="l" rtl="0" eaLnBrk="1" fontAlgn="auto" latinLnBrk="0" hangingPunct="1">
              <a:lnSpc>
                <a:spcPct val="100000"/>
              </a:lnSpc>
              <a:spcBef>
                <a:spcPts val="0"/>
              </a:spcBef>
              <a:spcAft>
                <a:spcPts val="0"/>
              </a:spcAft>
              <a:buNone/>
            </a:pPr>
            <a:r>
              <a:rPr lang="en-US" altLang="zh-CN" sz="2000" b="0" i="0" u="none" strike="noStrike" kern="1200" cap="none" spc="0" baseline="0">
                <a:latin typeface="Droid Sans" charset="0"/>
                <a:ea typeface="宋体" charset="0"/>
                <a:cs typeface="Lucida Sans"/>
              </a:rPr>
              <a:t>* COLLECTED FROM KAGGLE.</a:t>
            </a:r>
          </a:p>
          <a:p>
            <a:pPr marL="0" indent="0" algn="l" rtl="0" eaLnBrk="1" fontAlgn="auto" latinLnBrk="0" hangingPunct="1">
              <a:lnSpc>
                <a:spcPct val="100000"/>
              </a:lnSpc>
              <a:spcBef>
                <a:spcPts val="0"/>
              </a:spcBef>
              <a:spcAft>
                <a:spcPts val="0"/>
              </a:spcAft>
              <a:buNone/>
            </a:pPr>
            <a:endParaRPr lang="en-US" altLang="zh-CN" sz="2000" b="0" i="0" u="none" strike="noStrike" kern="1200" cap="none" spc="0" baseline="0">
              <a:latin typeface="Droid Sans" charset="0"/>
              <a:ea typeface="宋体" charset="0"/>
              <a:cs typeface="Lucida Sans"/>
            </a:endParaRPr>
          </a:p>
          <a:p>
            <a:pPr marL="0" indent="0" algn="l" rtl="0" eaLnBrk="1" fontAlgn="auto" latinLnBrk="0" hangingPunct="1">
              <a:lnSpc>
                <a:spcPct val="100000"/>
              </a:lnSpc>
              <a:spcBef>
                <a:spcPts val="0"/>
              </a:spcBef>
              <a:spcAft>
                <a:spcPts val="0"/>
              </a:spcAft>
              <a:buNone/>
            </a:pPr>
            <a:r>
              <a:rPr lang="en-US" altLang="zh-CN" sz="2000" b="0" i="0" u="none" strike="noStrike" kern="1200" cap="none" spc="0" baseline="0">
                <a:latin typeface="Droid Sans" charset="0"/>
                <a:ea typeface="宋体" charset="0"/>
                <a:cs typeface="Lucida Sans"/>
              </a:rPr>
              <a:t>FEATURE COLLECTION</a:t>
            </a:r>
          </a:p>
          <a:p>
            <a:pPr marL="0" indent="0" algn="l" rtl="0" eaLnBrk="1" fontAlgn="auto" latinLnBrk="0" hangingPunct="1">
              <a:lnSpc>
                <a:spcPct val="100000"/>
              </a:lnSpc>
              <a:spcBef>
                <a:spcPts val="0"/>
              </a:spcBef>
              <a:spcAft>
                <a:spcPts val="0"/>
              </a:spcAft>
              <a:buNone/>
            </a:pPr>
            <a:r>
              <a:rPr lang="en-US" altLang="zh-CN" sz="2000" b="0" i="0" u="none" strike="noStrike" kern="1200" cap="none" spc="0" baseline="0">
                <a:latin typeface="Droid Sans" charset="0"/>
                <a:ea typeface="宋体" charset="0"/>
                <a:cs typeface="Lucida Sans"/>
              </a:rPr>
              <a:t>* MERGE &amp; CENTRE</a:t>
            </a:r>
          </a:p>
          <a:p>
            <a:pPr marL="0" indent="0" algn="l" rtl="0" eaLnBrk="1" fontAlgn="auto" latinLnBrk="0" hangingPunct="1">
              <a:lnSpc>
                <a:spcPct val="100000"/>
              </a:lnSpc>
              <a:spcBef>
                <a:spcPts val="0"/>
              </a:spcBef>
              <a:spcAft>
                <a:spcPts val="0"/>
              </a:spcAft>
              <a:buNone/>
            </a:pPr>
            <a:endParaRPr lang="en-US" altLang="zh-CN" sz="2000" b="0" i="0" u="none" strike="noStrike" kern="1200" cap="none" spc="0" baseline="0">
              <a:latin typeface="Droid Sans" charset="0"/>
              <a:ea typeface="宋体" charset="0"/>
              <a:cs typeface="Lucida Sans"/>
            </a:endParaRPr>
          </a:p>
          <a:p>
            <a:pPr marL="0" indent="0" algn="l" rtl="0" eaLnBrk="1" fontAlgn="auto" latinLnBrk="0" hangingPunct="1">
              <a:lnSpc>
                <a:spcPct val="100000"/>
              </a:lnSpc>
              <a:spcBef>
                <a:spcPts val="0"/>
              </a:spcBef>
              <a:spcAft>
                <a:spcPts val="0"/>
              </a:spcAft>
              <a:buNone/>
            </a:pPr>
            <a:r>
              <a:rPr lang="en-US" altLang="zh-CN" sz="2000" b="0" i="0" u="none" strike="noStrike" kern="1200" cap="none" spc="0" baseline="0">
                <a:latin typeface="Droid Sans" charset="0"/>
                <a:ea typeface="宋体" charset="0"/>
                <a:cs typeface="Lucida Sans"/>
              </a:rPr>
              <a:t>EXPERIENCE LEVEL</a:t>
            </a:r>
          </a:p>
          <a:p>
            <a:pPr marL="0" indent="0" algn="l" rtl="0" eaLnBrk="1" fontAlgn="auto" latinLnBrk="0" hangingPunct="1">
              <a:lnSpc>
                <a:spcPct val="100000"/>
              </a:lnSpc>
              <a:spcBef>
                <a:spcPts val="0"/>
              </a:spcBef>
              <a:spcAft>
                <a:spcPts val="0"/>
              </a:spcAft>
              <a:buNone/>
            </a:pPr>
            <a:r>
              <a:rPr lang="en-US" altLang="zh-CN" sz="2000" b="0" i="0" u="none" strike="noStrike" kern="1200" cap="none" spc="0" baseline="0">
                <a:latin typeface="Droid Sans" charset="0"/>
                <a:ea typeface="宋体" charset="0"/>
                <a:cs typeface="Lucida Sans"/>
              </a:rPr>
              <a:t>* NUMBER OF EMPLOYEE IN EACH EXPERIENCE LEVEL </a:t>
            </a:r>
            <a:endParaRPr lang="zh-CN" altLang="en-US" sz="2000" b="0" i="0" u="none" strike="noStrike" kern="1200" cap="none" spc="0" baseline="0">
              <a:latin typeface="Droid Sans" charset="0"/>
              <a:ea typeface="宋体" charset="0"/>
              <a:cs typeface="Lucida Sans"/>
            </a:endParaRPr>
          </a:p>
        </p:txBody>
      </p:sp>
    </p:spTree>
    <p:extLst>
      <p:ext uri="{BB962C8B-B14F-4D97-AF65-F5344CB8AC3E}">
        <p14:creationId xmlns:p14="http://schemas.microsoft.com/office/powerpoint/2010/main" val="117449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1" name="曲线"/>
          <p:cNvSpPr>
            <a:spLocks/>
          </p:cNvSpPr>
          <p:nvPr/>
        </p:nvSpPr>
        <p:spPr>
          <a:xfrm>
            <a:off x="8616350" y="397078"/>
            <a:ext cx="242314" cy="21683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2" name="Picture 1">
            <a:extLst>
              <a:ext uri="{FF2B5EF4-FFF2-40B4-BE49-F238E27FC236}">
                <a16:creationId xmlns:a16="http://schemas.microsoft.com/office/drawing/2014/main" id="{C733CE9F-6F8E-7E24-A70A-AB2095AD85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230" y="1224108"/>
            <a:ext cx="8667960" cy="4762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5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3" name="矩形"/>
          <p:cNvSpPr>
            <a:spLocks/>
          </p:cNvSpPr>
          <p:nvPr/>
        </p:nvSpPr>
        <p:spPr>
          <a:xfrm>
            <a:off x="1628750" y="1771623"/>
            <a:ext cx="6842914" cy="1539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Droid Sans" charset="0"/>
                <a:ea typeface="宋体" charset="0"/>
                <a:cs typeface="Lucida Sans"/>
              </a:rPr>
              <a:t>IN THIS EXPERIENCE ANALYSIS THE SOME OF EMPLOYEES ARE GET HIGHER EXPERIENCE IN THE DEPARTMENT OF PURCHASE AND QUALITY, FINANCE</a:t>
            </a:r>
            <a:endParaRPr lang="zh-CN" altLang="en-US" sz="2400" b="0" i="0" u="none" strike="noStrike" kern="1200" cap="none" spc="0" baseline="0">
              <a:latin typeface="Droid Sans" charset="0"/>
              <a:ea typeface="宋体" charset="0"/>
              <a:cs typeface="Lucida Sans"/>
            </a:endParaRPr>
          </a:p>
        </p:txBody>
      </p:sp>
    </p:spTree>
    <p:extLst>
      <p:ext uri="{BB962C8B-B14F-4D97-AF65-F5344CB8AC3E}">
        <p14:creationId xmlns:p14="http://schemas.microsoft.com/office/powerpoint/2010/main" val="606212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Productivity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79134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9459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7" name="矩形"/>
          <p:cNvSpPr>
            <a:spLocks/>
          </p:cNvSpPr>
          <p:nvPr/>
        </p:nvSpPr>
        <p:spPr>
          <a:xfrm>
            <a:off x="914386" y="2276440"/>
            <a:ext cx="7057785" cy="22345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rtl="0" eaLnBrk="1" fontAlgn="auto" latinLnBrk="0" hangingPunct="1">
              <a:lnSpc>
                <a:spcPct val="100000"/>
              </a:lnSpc>
              <a:spcBef>
                <a:spcPts val="0"/>
              </a:spcBef>
              <a:spcAft>
                <a:spcPts val="0"/>
              </a:spcAft>
              <a:buNone/>
            </a:pPr>
            <a:r>
              <a:rPr lang="en-US" altLang="zh-CN" sz="2800" b="0" i="0" u="none" strike="noStrike" kern="1200" cap="none" spc="0" baseline="0">
                <a:latin typeface="Droid Sans" charset="0"/>
                <a:ea typeface="宋体" charset="0"/>
                <a:cs typeface="Lucida Sans"/>
              </a:rPr>
              <a:t>Analyzig Employee experience  </a:t>
            </a:r>
          </a:p>
          <a:p>
            <a:pPr marL="0" indent="0" algn="l" rtl="0" eaLnBrk="1" fontAlgn="auto" latinLnBrk="0" hangingPunct="1">
              <a:lnSpc>
                <a:spcPct val="100000"/>
              </a:lnSpc>
              <a:spcBef>
                <a:spcPts val="0"/>
              </a:spcBef>
              <a:spcAft>
                <a:spcPts val="0"/>
              </a:spcAft>
              <a:buNone/>
            </a:pPr>
            <a:r>
              <a:rPr lang="en-US" altLang="zh-CN" sz="2800" b="0" i="0" u="none" strike="noStrike" kern="1200" cap="none" spc="0" baseline="0">
                <a:latin typeface="Droid Sans" charset="0"/>
                <a:ea typeface="宋体" charset="0"/>
                <a:cs typeface="Lucida Sans"/>
              </a:rPr>
              <a:t>Involves the collection,  analysis, and interpretation of data related to employees</a:t>
            </a:r>
          </a:p>
          <a:p>
            <a:pPr marL="0" indent="0" algn="l" rtl="0" eaLnBrk="1" fontAlgn="auto" latinLnBrk="0" hangingPunct="1">
              <a:lnSpc>
                <a:spcPct val="100000"/>
              </a:lnSpc>
              <a:spcBef>
                <a:spcPts val="0"/>
              </a:spcBef>
              <a:spcAft>
                <a:spcPts val="0"/>
              </a:spcAft>
              <a:buNone/>
            </a:pPr>
            <a:r>
              <a:rPr lang="en-US" altLang="zh-CN" sz="2800" b="0" i="0" u="none" strike="noStrike" kern="1200" cap="none" spc="0" baseline="0">
                <a:latin typeface="Droid Sans" charset="0"/>
                <a:ea typeface="宋体" charset="0"/>
                <a:cs typeface="Lucida Sans"/>
              </a:rPr>
              <a:t>interaction, satisfaction, engagement, and overall experience within an organization.</a:t>
            </a:r>
            <a:endParaRPr lang="zh-CN" altLang="en-US" sz="3200" b="0" i="0" u="none" strike="noStrike" kern="1200" cap="none" spc="0" baseline="0">
              <a:latin typeface="Droid Sans" charset="0"/>
              <a:ea typeface="宋体" charset="0"/>
              <a:cs typeface="Lucida Sans"/>
            </a:endParaRPr>
          </a:p>
        </p:txBody>
      </p:sp>
    </p:spTree>
    <p:extLst>
      <p:ext uri="{BB962C8B-B14F-4D97-AF65-F5344CB8AC3E}">
        <p14:creationId xmlns:p14="http://schemas.microsoft.com/office/powerpoint/2010/main" val="129241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9"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2"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58" name="矩形"/>
          <p:cNvSpPr>
            <a:spLocks/>
          </p:cNvSpPr>
          <p:nvPr/>
        </p:nvSpPr>
        <p:spPr>
          <a:xfrm>
            <a:off x="1057258" y="2276440"/>
            <a:ext cx="6117600" cy="2453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rtl="0" eaLnBrk="1" fontAlgn="auto" latinLnBrk="0" hangingPunct="1">
              <a:lnSpc>
                <a:spcPct val="100000"/>
              </a:lnSpc>
              <a:spcBef>
                <a:spcPts val="0"/>
              </a:spcBef>
              <a:spcAft>
                <a:spcPts val="0"/>
              </a:spcAft>
              <a:buNone/>
            </a:pPr>
            <a:r>
              <a:rPr lang="en-US" altLang="zh-CN" sz="2000" b="0" i="0" u="none" strike="noStrike" kern="1200" cap="none" spc="0" baseline="0">
                <a:latin typeface="Droid Sans" charset="0"/>
                <a:ea typeface="宋体" charset="0"/>
                <a:cs typeface="Lucida Sans"/>
              </a:rPr>
              <a:t>Creating a project overview for employee experience in Excel involves structuring your data and analysis in a way that helps track and manage the project's progress effectively. use Excel features like conditional formatting, data validation, and pivot tables to manage and analyze data effectively. This structure will help ensure that the project is well-organized and that progress is easily trackable.</a:t>
            </a:r>
            <a:endParaRPr lang="zh-CN" altLang="en-US" sz="2000" b="0" i="0" u="none" strike="noStrike" kern="1200" cap="none" spc="0" baseline="0">
              <a:latin typeface="Droid Sans" charset="0"/>
              <a:ea typeface="宋体" charset="0"/>
              <a:cs typeface="Lucida Sans"/>
            </a:endParaRPr>
          </a:p>
        </p:txBody>
      </p:sp>
    </p:spTree>
    <p:extLst>
      <p:ext uri="{BB962C8B-B14F-4D97-AF65-F5344CB8AC3E}">
        <p14:creationId xmlns:p14="http://schemas.microsoft.com/office/powerpoint/2010/main" val="403784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9" name="矩形"/>
          <p:cNvSpPr>
            <a:spLocks/>
          </p:cNvSpPr>
          <p:nvPr/>
        </p:nvSpPr>
        <p:spPr>
          <a:xfrm>
            <a:off x="1485877" y="2352639"/>
            <a:ext cx="4762426" cy="11772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Droid Sans" charset="0"/>
                <a:ea typeface="宋体" charset="0"/>
                <a:cs typeface="Lucida Sans"/>
              </a:rPr>
              <a:t>- HR PROFESSIONAL</a:t>
            </a:r>
          </a:p>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Droid Sans" charset="0"/>
                <a:ea typeface="宋体" charset="0"/>
                <a:cs typeface="Lucida Sans"/>
              </a:rPr>
              <a:t>- Manager/ Supervisor</a:t>
            </a:r>
          </a:p>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Droid Sans" charset="0"/>
                <a:ea typeface="宋体" charset="0"/>
                <a:cs typeface="Lucida Sans"/>
              </a:rPr>
              <a:t>- Executives/ Leadership </a:t>
            </a:r>
            <a:endParaRPr lang="zh-CN" altLang="en-US" sz="2400" b="0" i="0" u="none" strike="noStrike" kern="1200" cap="none" spc="0" baseline="0">
              <a:latin typeface="Droid Sans" charset="0"/>
              <a:ea typeface="宋体" charset="0"/>
              <a:cs typeface="Lucida Sans"/>
            </a:endParaRPr>
          </a:p>
        </p:txBody>
      </p:sp>
    </p:spTree>
    <p:extLst>
      <p:ext uri="{BB962C8B-B14F-4D97-AF65-F5344CB8AC3E}">
        <p14:creationId xmlns:p14="http://schemas.microsoft.com/office/powerpoint/2010/main" val="150472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4"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0" name="矩形"/>
          <p:cNvSpPr>
            <a:spLocks/>
          </p:cNvSpPr>
          <p:nvPr/>
        </p:nvSpPr>
        <p:spPr>
          <a:xfrm>
            <a:off x="3143202" y="2352639"/>
            <a:ext cx="4762427"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Droid Sans" charset="0"/>
                <a:ea typeface="宋体" charset="0"/>
                <a:cs typeface="Lucida Sans"/>
              </a:rPr>
              <a:t>CONDITIONAL FORMATTING</a:t>
            </a:r>
          </a:p>
          <a:p>
            <a:pPr marL="0" indent="0" algn="l" rtl="0" eaLnBrk="1" fontAlgn="auto" latinLnBrk="0" hangingPunct="1">
              <a:lnSpc>
                <a:spcPct val="100000"/>
              </a:lnSpc>
              <a:spcBef>
                <a:spcPts val="0"/>
              </a:spcBef>
              <a:spcAft>
                <a:spcPts val="0"/>
              </a:spcAft>
              <a:buNone/>
            </a:pPr>
            <a:endParaRPr lang="en-US" altLang="zh-CN" sz="2400" b="0" i="0" u="none" strike="noStrike" kern="1200" cap="none" spc="0" baseline="0">
              <a:latin typeface="Droid Sans" charset="0"/>
              <a:ea typeface="宋体" charset="0"/>
              <a:cs typeface="Lucida Sans"/>
            </a:endParaRPr>
          </a:p>
          <a:p>
            <a:pPr marL="0" indent="0" algn="l" rtl="0" eaLnBrk="1" fontAlgn="auto" latinLnBrk="0" hangingPunct="1">
              <a:lnSpc>
                <a:spcPct val="100000"/>
              </a:lnSpc>
              <a:spcBef>
                <a:spcPts val="0"/>
              </a:spcBef>
              <a:spcAft>
                <a:spcPts val="0"/>
              </a:spcAft>
              <a:buNone/>
            </a:pPr>
            <a:endParaRPr lang="en-US" altLang="zh-CN" sz="2400" b="0" i="0" u="none" strike="noStrike" kern="1200" cap="none" spc="0" baseline="0">
              <a:latin typeface="Droid Sans" charset="0"/>
              <a:ea typeface="宋体" charset="0"/>
              <a:cs typeface="Lucida Sans"/>
            </a:endParaRPr>
          </a:p>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Droid Sans" charset="0"/>
                <a:ea typeface="宋体" charset="0"/>
                <a:cs typeface="Lucida Sans"/>
              </a:rPr>
              <a:t>FILTER- REMOVE</a:t>
            </a:r>
          </a:p>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Droid Sans" charset="0"/>
                <a:ea typeface="宋体" charset="0"/>
                <a:cs typeface="Lucida Sans"/>
              </a:rPr>
              <a:t>PIE CHART</a:t>
            </a:r>
            <a:endParaRPr lang="zh-CN" altLang="en-US" sz="2400" b="0" i="0" u="none" strike="noStrike" kern="1200" cap="none" spc="0" baseline="0">
              <a:latin typeface="Droid Sans" charset="0"/>
              <a:ea typeface="宋体" charset="0"/>
              <a:cs typeface="Lucida Sans"/>
            </a:endParaRPr>
          </a:p>
        </p:txBody>
      </p:sp>
    </p:spTree>
    <p:extLst>
      <p:ext uri="{BB962C8B-B14F-4D97-AF65-F5344CB8AC3E}">
        <p14:creationId xmlns:p14="http://schemas.microsoft.com/office/powerpoint/2010/main" val="180662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1" name="矩形"/>
          <p:cNvSpPr>
            <a:spLocks/>
          </p:cNvSpPr>
          <p:nvPr/>
        </p:nvSpPr>
        <p:spPr>
          <a:xfrm>
            <a:off x="1562076" y="1771623"/>
            <a:ext cx="5471859"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Droid Sans" charset="0"/>
                <a:ea typeface="宋体" charset="0"/>
                <a:cs typeface="Lucida Sans"/>
              </a:rPr>
              <a:t>EMPLOYEE DETAILS -KAGGLE.COM</a:t>
            </a:r>
          </a:p>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Droid Sans" charset="0"/>
                <a:ea typeface="宋体" charset="0"/>
                <a:cs typeface="Lucida Sans"/>
              </a:rPr>
              <a:t>42 FEATURES</a:t>
            </a:r>
          </a:p>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Droid Sans" charset="0"/>
                <a:ea typeface="宋体" charset="0"/>
                <a:cs typeface="Lucida Sans"/>
              </a:rPr>
              <a:t>NAME - TEXT</a:t>
            </a:r>
          </a:p>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Droid Sans" charset="0"/>
                <a:ea typeface="宋体" charset="0"/>
                <a:cs typeface="Lucida Sans"/>
              </a:rPr>
              <a:t>GENDER- MALE OR FEMALE</a:t>
            </a:r>
          </a:p>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Droid Sans" charset="0"/>
                <a:ea typeface="宋体" charset="0"/>
                <a:cs typeface="Lucida Sans"/>
              </a:rPr>
              <a:t>EDUCATION - BACHELORS, MASTERS</a:t>
            </a:r>
          </a:p>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Droid Sans" charset="0"/>
                <a:ea typeface="宋体" charset="0"/>
                <a:cs typeface="Lucida Sans"/>
              </a:rPr>
              <a:t>WORK LOCATION - TEXT</a:t>
            </a:r>
          </a:p>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Droid Sans" charset="0"/>
                <a:ea typeface="宋体" charset="0"/>
                <a:cs typeface="Lucida Sans"/>
              </a:rPr>
              <a:t>DEPARTMENT</a:t>
            </a:r>
          </a:p>
          <a:p>
            <a:pPr marL="0" indent="0" algn="l" rtl="0" eaLnBrk="1" fontAlgn="auto" latinLnBrk="0" hangingPunct="1">
              <a:lnSpc>
                <a:spcPct val="100000"/>
              </a:lnSpc>
              <a:spcBef>
                <a:spcPts val="0"/>
              </a:spcBef>
              <a:spcAft>
                <a:spcPts val="0"/>
              </a:spcAft>
              <a:buNone/>
            </a:pPr>
            <a:r>
              <a:rPr lang="en-US" altLang="zh-CN" sz="2400" b="0" i="0" u="none" strike="noStrike" kern="1200" cap="none" spc="0" baseline="0">
                <a:latin typeface="Droid Sans" charset="0"/>
                <a:ea typeface="宋体" charset="0"/>
                <a:cs typeface="Lucida Sans"/>
              </a:rPr>
              <a:t>EXPERIENCE </a:t>
            </a:r>
            <a:endParaRPr lang="zh-CN" altLang="en-US" sz="2400" b="0" i="0" u="none" strike="noStrike" kern="1200" cap="none" spc="0" baseline="0">
              <a:latin typeface="Droid Sans" charset="0"/>
              <a:ea typeface="宋体" charset="0"/>
              <a:cs typeface="Lucida Sans"/>
            </a:endParaRPr>
          </a:p>
        </p:txBody>
      </p:sp>
    </p:spTree>
    <p:extLst>
      <p:ext uri="{BB962C8B-B14F-4D97-AF65-F5344CB8AC3E}">
        <p14:creationId xmlns:p14="http://schemas.microsoft.com/office/powerpoint/2010/main" val="27672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1"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4" name="矩形"/>
          <p:cNvSpPr>
            <a:spLocks/>
          </p:cNvSpPr>
          <p:nvPr/>
        </p:nvSpPr>
        <p:spPr>
          <a:xfrm>
            <a:off x="1276372" y="906925"/>
            <a:ext cx="8534019" cy="5200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695314" y="1343004"/>
            <a:ext cx="7012198" cy="1992644"/>
          </a:xfrm>
          <a:prstGeom prst="rect">
            <a:avLst/>
          </a:prstGeom>
          <a:noFill/>
          <a:ln w="12700" cap="flat" cmpd="sng">
            <a:noFill/>
            <a:prstDash val="solid"/>
            <a:miter/>
          </a:ln>
        </p:spPr>
        <p:txBody>
          <a:bodyPr vert="horz" wrap="square" lIns="0" tIns="16524" rIns="0" bIns="0" anchor="t" anchorCtr="0">
            <a:prstTxWarp prst="textNoShape">
              <a:avLst/>
            </a:prstTxWarp>
            <a:spAutoFit/>
          </a:bodyPr>
          <a:lstStyle/>
          <a:p>
            <a:pPr marL="0" indent="0" algn="l" rtl="0" eaLnBrk="1" fontAlgn="auto" latinLnBrk="0" hangingPunct="1">
              <a:lnSpc>
                <a:spcPct val="100000"/>
              </a:lnSpc>
              <a:spcBef>
                <a:spcPts val="130"/>
              </a:spcBef>
              <a:spcAft>
                <a:spcPts val="0"/>
              </a:spcAft>
              <a:buNone/>
            </a:pPr>
            <a:r>
              <a:rPr lang="en-US" altLang="zh-CN" sz="4250" b="1" i="0" u="none" strike="noStrike" kern="0" cap="none" spc="0" baseline="0">
                <a:latin typeface="Trebuchet MS" charset="0"/>
                <a:ea typeface="宋体" charset="0"/>
                <a:cs typeface="Trebuchet MS" charset="0"/>
              </a:rPr>
              <a:t>summary</a:t>
            </a:r>
          </a:p>
          <a:p>
            <a:pPr marL="0" indent="0" algn="l" rtl="0" eaLnBrk="1" fontAlgn="auto" latinLnBrk="0" hangingPunct="1">
              <a:lnSpc>
                <a:spcPct val="100000"/>
              </a:lnSpc>
              <a:spcBef>
                <a:spcPts val="130"/>
              </a:spcBef>
              <a:spcAft>
                <a:spcPts val="0"/>
              </a:spcAft>
              <a:buNone/>
            </a:pPr>
            <a:endParaRPr lang="en-US" altLang="zh-CN" sz="4250" b="1" i="0" u="none" strike="noStrike" kern="0" cap="none" spc="0" baseline="0">
              <a:latin typeface="Trebuchet MS" charset="0"/>
              <a:ea typeface="宋体" charset="0"/>
              <a:cs typeface="Trebuchet MS" charset="0"/>
            </a:endParaRPr>
          </a:p>
          <a:p>
            <a:pPr marL="0" indent="0" algn="l" rtl="0" eaLnBrk="1" fontAlgn="auto" latinLnBrk="0" hangingPunct="1">
              <a:lnSpc>
                <a:spcPct val="100000"/>
              </a:lnSpc>
              <a:spcBef>
                <a:spcPts val="130"/>
              </a:spcBef>
              <a:spcAft>
                <a:spcPts val="0"/>
              </a:spcAft>
              <a:buNone/>
            </a:pPr>
            <a:endParaRPr lang="zh-CN" altLang="en-US" sz="4250" b="1" i="0" u="none" strike="noStrike" kern="0" cap="none" spc="0" baseline="0">
              <a:latin typeface="Trebuchet MS" charset="0"/>
              <a:ea typeface="宋体" charset="0"/>
              <a:cs typeface="Trebuchet MS" charset="0"/>
            </a:endParaRPr>
          </a:p>
        </p:txBody>
      </p:sp>
      <p:sp>
        <p:nvSpPr>
          <p:cNvPr id="165" name="矩形"/>
          <p:cNvSpPr>
            <a:spLocks/>
          </p:cNvSpPr>
          <p:nvPr/>
        </p:nvSpPr>
        <p:spPr>
          <a:xfrm>
            <a:off x="2924130" y="3571820"/>
            <a:ext cx="5615333"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rtl="0" eaLnBrk="1" fontAlgn="auto" latinLnBrk="0" hangingPunct="1">
              <a:lnSpc>
                <a:spcPct val="100000"/>
              </a:lnSpc>
              <a:spcBef>
                <a:spcPts val="0"/>
              </a:spcBef>
              <a:spcAft>
                <a:spcPts val="0"/>
              </a:spcAft>
              <a:buNone/>
            </a:pPr>
            <a:r>
              <a:rPr lang="en-US" altLang="zh-CN" sz="2000" b="0" i="0" u="none" strike="noStrike" kern="1200" cap="none" spc="0" baseline="0">
                <a:latin typeface="Droid Sans" charset="0"/>
                <a:ea typeface="宋体" charset="0"/>
                <a:cs typeface="Lucida Sans"/>
              </a:rPr>
              <a:t>* TO FIND THE EXPERIENCE OF THE EMPLOYEE USING THE EXCEL</a:t>
            </a:r>
          </a:p>
          <a:p>
            <a:pPr marL="0" indent="0" algn="l" rtl="0" eaLnBrk="1" fontAlgn="auto" latinLnBrk="0" hangingPunct="1">
              <a:lnSpc>
                <a:spcPct val="100000"/>
              </a:lnSpc>
              <a:spcBef>
                <a:spcPts val="0"/>
              </a:spcBef>
              <a:spcAft>
                <a:spcPts val="0"/>
              </a:spcAft>
              <a:buNone/>
            </a:pPr>
            <a:endParaRPr lang="en-US" altLang="zh-CN" sz="2000" b="0" i="0" u="none" strike="noStrike" kern="1200" cap="none" spc="0" baseline="0">
              <a:latin typeface="Droid Sans" charset="0"/>
              <a:ea typeface="宋体" charset="0"/>
              <a:cs typeface="Lucida Sans"/>
            </a:endParaRPr>
          </a:p>
          <a:p>
            <a:pPr marL="0" indent="0" algn="l" rtl="0" eaLnBrk="1" fontAlgn="auto" latinLnBrk="0" hangingPunct="1">
              <a:lnSpc>
                <a:spcPct val="100000"/>
              </a:lnSpc>
              <a:spcBef>
                <a:spcPts val="0"/>
              </a:spcBef>
              <a:spcAft>
                <a:spcPts val="0"/>
              </a:spcAft>
              <a:buNone/>
            </a:pPr>
            <a:r>
              <a:rPr lang="en-US" altLang="zh-CN" sz="2000" b="0" i="0" u="none" strike="noStrike" kern="1200" cap="none" spc="0" baseline="0">
                <a:latin typeface="Droid Sans" charset="0"/>
                <a:ea typeface="宋体" charset="0"/>
                <a:cs typeface="Lucida Sans"/>
              </a:rPr>
              <a:t>* THE RESULT SHOWN IN THE PIE CHART </a:t>
            </a:r>
            <a:endParaRPr lang="zh-CN" altLang="en-US" sz="2000" b="0" i="0" u="none" strike="noStrike" kern="1200" cap="none" spc="0" baseline="0">
              <a:latin typeface="Droid Sans" charset="0"/>
              <a:ea typeface="宋体" charset="0"/>
              <a:cs typeface="Lucida Sans"/>
            </a:endParaRPr>
          </a:p>
        </p:txBody>
      </p:sp>
    </p:spTree>
    <p:extLst>
      <p:ext uri="{BB962C8B-B14F-4D97-AF65-F5344CB8AC3E}">
        <p14:creationId xmlns:p14="http://schemas.microsoft.com/office/powerpoint/2010/main" val="9431599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197</TotalTime>
  <Words>324</Words>
  <Application>Microsoft Office PowerPoint</Application>
  <PresentationFormat>Widescreen</PresentationFormat>
  <Paragraphs>84</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Droid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arun kumar t</cp:lastModifiedBy>
  <cp:revision>13</cp:revision>
  <dcterms:created xsi:type="dcterms:W3CDTF">2024-03-29T15:07:22Z</dcterms:created>
  <dcterms:modified xsi:type="dcterms:W3CDTF">2024-09-08T09:47:47Z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