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12F2-E0EC-4F47-BC0A-9505121ACCCC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AAB4-B182-4110-AC17-5BF6F6561F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12F2-E0EC-4F47-BC0A-9505121ACCCC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AAB4-B182-4110-AC17-5BF6F6561F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12F2-E0EC-4F47-BC0A-9505121ACCCC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AAB4-B182-4110-AC17-5BF6F6561F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12F2-E0EC-4F47-BC0A-9505121ACCCC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AAB4-B182-4110-AC17-5BF6F6561F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12F2-E0EC-4F47-BC0A-9505121ACCCC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AAB4-B182-4110-AC17-5BF6F6561F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12F2-E0EC-4F47-BC0A-9505121ACCCC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AAB4-B182-4110-AC17-5BF6F6561F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12F2-E0EC-4F47-BC0A-9505121ACCCC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AAB4-B182-4110-AC17-5BF6F6561F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12F2-E0EC-4F47-BC0A-9505121ACCCC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AAB4-B182-4110-AC17-5BF6F6561F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12F2-E0EC-4F47-BC0A-9505121ACCCC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AAB4-B182-4110-AC17-5BF6F6561F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12F2-E0EC-4F47-BC0A-9505121ACCCC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AAB4-B182-4110-AC17-5BF6F6561F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12F2-E0EC-4F47-BC0A-9505121ACCCC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AAB4-B182-4110-AC17-5BF6F6561F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912F2-E0EC-4F47-BC0A-9505121ACCCC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CAAB4-B182-4110-AC17-5BF6F6561F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R Directory\Movie_Analysis\Day vs Profit Aver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838200"/>
            <a:ext cx="7696200" cy="43819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R Directory\Movie_Analysis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990600"/>
            <a:ext cx="6448825" cy="4124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R Directory\Movie_Analysis\IMDB vs MovieLen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7696200" cy="40959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R Directory\Movie_Analysis\IMDB vs Prof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762000"/>
            <a:ext cx="7315200" cy="44007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R Directory\Movie_Analysis\Profit Percent in Gen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7543799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R Directory\Movie_Analysis\Genre vs Budje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9600"/>
            <a:ext cx="9144000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R Directory\Movie_Analysis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143000"/>
            <a:ext cx="6705600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:\R Directory\Movie_Analysis\Budjet Histo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14400"/>
            <a:ext cx="74676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E:\R Directory\Movie_Analysis\Relationships amonf featur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914400"/>
            <a:ext cx="70104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Jagadesh</dc:creator>
  <cp:lastModifiedBy>Jagadesh</cp:lastModifiedBy>
  <cp:revision>7</cp:revision>
  <dcterms:created xsi:type="dcterms:W3CDTF">2018-09-18T16:14:17Z</dcterms:created>
  <dcterms:modified xsi:type="dcterms:W3CDTF">2018-09-18T16:50:25Z</dcterms:modified>
</cp:coreProperties>
</file>