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EB Garamond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2" roundtripDataSignature="AMtx7mjeRGsWtHSffguZ1xaebukpN7ac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EBGaramond-italic.fntdata"/><Relationship Id="rId27" Type="http://schemas.openxmlformats.org/officeDocument/2006/relationships/font" Target="fonts/EBGaramo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B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1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17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1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8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0" y="910351"/>
            <a:ext cx="8497500" cy="11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Creating a Employee performance scorecard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204525" y="2872500"/>
            <a:ext cx="6141000" cy="154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Student name: S. Jagadeshwaran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Department: Bcom(G) ‘a’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Register no: 312211621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College: Thiruthangal Nadar College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1" lang="en" sz="3600" u="sng">
                <a:latin typeface="EB Garamond"/>
                <a:ea typeface="EB Garamond"/>
                <a:cs typeface="EB Garamond"/>
                <a:sym typeface="EB Garamond"/>
              </a:rPr>
              <a:t>Bar Diagram :-</a:t>
            </a:r>
            <a:endParaRPr b="1" i="1" sz="3600" u="sng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4" name="Google Shape;11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900" y="1234075"/>
            <a:ext cx="6604001" cy="37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265500" y="2235200"/>
            <a:ext cx="46740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0" name="Google Shape;120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en"/>
              <a:t>Summarize the key findings and benefits of the employee performance scorecard, and outline future plans for refinement and expansion.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i="1" lang="en"/>
              <a:t>This expanded outline should provide a comprehensive structure for your employee performance scorecard project.</a:t>
            </a:r>
            <a:endParaRPr b="1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/>
              <a:t>THANK YOU </a:t>
            </a:r>
            <a:endParaRPr/>
          </a:p>
        </p:txBody>
      </p:sp>
      <p:sp>
        <p:nvSpPr>
          <p:cNvPr id="126" name="Google Shape;126;p1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44250" y="1403850"/>
            <a:ext cx="8455500" cy="195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Employee performance scorecard using excel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300175"/>
            <a:ext cx="46668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1" lang="en" u="sng">
                <a:latin typeface="EB Garamond"/>
                <a:ea typeface="EB Garamond"/>
                <a:cs typeface="EB Garamond"/>
                <a:sym typeface="EB Garamond"/>
              </a:rPr>
              <a:t>Problem statement :-</a:t>
            </a:r>
            <a:endParaRPr b="1" i="1" u="sng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234075"/>
            <a:ext cx="7719000" cy="3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Identify the challenges your organization faces in evaluating employee performance, such as: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Inconsistent assessments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Lack of transparency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Insufficient data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Inefficient processes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445025"/>
            <a:ext cx="5440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1" lang="en" u="sng">
                <a:latin typeface="EB Garamond"/>
                <a:ea typeface="EB Garamond"/>
                <a:cs typeface="EB Garamond"/>
                <a:sym typeface="EB Garamond"/>
              </a:rPr>
              <a:t>Project Overview :-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1556330" y="1140532"/>
            <a:ext cx="6539400" cy="3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1081"/>
              <a:buNone/>
            </a:pPr>
            <a:r>
              <a:rPr lang="en"/>
              <a:t>  </a:t>
            </a:r>
            <a:r>
              <a:rPr lang="en" sz="2400"/>
              <a:t>Describe the purpose and objectives of the employee performance scorecard project, including: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6957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2400"/>
              <a:t>Developing a standardized evaluation framework</a:t>
            </a:r>
            <a:endParaRPr b="1" sz="2400"/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400"/>
              <a:t>Improving performance measurementaccuracy</a:t>
            </a:r>
            <a:endParaRPr b="1" sz="2400"/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400"/>
              <a:t>Enhancing employee growth and development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1" lang="en" u="sng">
                <a:latin typeface="EB Garamond"/>
                <a:ea typeface="EB Garamond"/>
                <a:cs typeface="EB Garamond"/>
                <a:sym typeface="EB Garamond"/>
              </a:rPr>
              <a:t>End Users :-</a:t>
            </a:r>
            <a:endParaRPr b="1" i="1" u="sng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11700" y="1383827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Define the stakeholders who will utilize the scorecard, such as: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  </a:t>
            </a:r>
            <a:r>
              <a:rPr b="1" lang="en" sz="2400"/>
              <a:t>Employees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  Managers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HR professionals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Department heads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1" lang="en" u="sng">
                <a:latin typeface="EB Garamond"/>
                <a:ea typeface="EB Garamond"/>
                <a:cs typeface="EB Garamond"/>
                <a:sym typeface="EB Garamond"/>
              </a:rPr>
              <a:t>Our Solution and Proposition</a:t>
            </a:r>
            <a:endParaRPr b="1" i="1" u="sng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311700" y="1234075"/>
            <a:ext cx="8520600" cy="3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Explain the benefits and unique value proposition of your employee performance scorecard, including: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Data-driven insights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Fair and transparent evaluations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Personalized development plans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Enhanced employee engagement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311703" y="526477"/>
            <a:ext cx="115500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1" lang="en" u="sng">
                <a:latin typeface="EB Garamond"/>
                <a:ea typeface="EB Garamond"/>
                <a:cs typeface="EB Garamond"/>
                <a:sym typeface="EB Garamond"/>
              </a:rPr>
              <a:t>Data Description :-</a:t>
            </a:r>
            <a:endParaRPr b="1" i="1" u="sng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4" name="Google Shape;94;p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8127"/>
              <a:buNone/>
            </a:pPr>
            <a:r>
              <a:rPr lang="en" sz="4300"/>
              <a:t>Outline the data sources and metrics that will be used to evaluate employee performance, such as:</a:t>
            </a:r>
            <a:endParaRPr sz="4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8127"/>
              <a:buNone/>
            </a:pPr>
            <a:r>
              <a:t/>
            </a:r>
            <a:endParaRPr sz="4300"/>
          </a:p>
          <a:p>
            <a:pPr indent="-35832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4300"/>
              <a:t>Job-specific KPIs</a:t>
            </a:r>
            <a:endParaRPr b="1" sz="4300"/>
          </a:p>
          <a:p>
            <a:pPr indent="-3583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4300"/>
              <a:t>Competency assessments</a:t>
            </a:r>
            <a:endParaRPr b="1" sz="4300"/>
          </a:p>
          <a:p>
            <a:pPr indent="-3583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4300"/>
              <a:t>Feedback from managers and peers</a:t>
            </a:r>
            <a:endParaRPr b="1" sz="4300"/>
          </a:p>
          <a:p>
            <a:pPr indent="-3583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4300"/>
              <a:t>Training and development records</a:t>
            </a:r>
            <a:endParaRPr b="1" sz="4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210526"/>
              <a:buNone/>
            </a:pPr>
            <a:r>
              <a:rPr lang="en"/>
              <a:t>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1" lang="en" u="sng">
                <a:latin typeface="EB Garamond"/>
                <a:ea typeface="EB Garamond"/>
                <a:cs typeface="EB Garamond"/>
                <a:sym typeface="EB Garamond"/>
              </a:rPr>
              <a:t>Modelling Approach</a:t>
            </a:r>
            <a:endParaRPr b="1" i="1" u="sng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311700" y="1256150"/>
            <a:ext cx="8520600" cy="3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</a:t>
            </a:r>
            <a:r>
              <a:rPr b="1" lang="en" sz="2400"/>
              <a:t>Describe the methodology and tools used  to develop the scorecard, including: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Statistical models for performance prediction 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Weighted scoring ssystems 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Data visualization techniques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1" lang="en" u="sng">
                <a:latin typeface="EB Garamond"/>
                <a:ea typeface="EB Garamond"/>
                <a:cs typeface="EB Garamond"/>
                <a:sym typeface="EB Garamond"/>
              </a:rPr>
              <a:t>Pie chart :-</a:t>
            </a:r>
            <a:endParaRPr b="1" i="1" u="sng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7" name="Google Shape;10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433" y="1234075"/>
            <a:ext cx="5393192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