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b61efec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b61efec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b61efec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b61efec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b61efeca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b61efeca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b61efec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b61efec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b61efec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b61efec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b61efec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b61efec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450950" y="1188925"/>
            <a:ext cx="65409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Grocery Store Inventory Management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Jagadeswari Dhanagopal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Summary</a:t>
            </a:r>
            <a:endParaRPr sz="27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 The Grocery Store Inventory Management project, built using Spring Boot, is a software application that helps grocery store owners manage their inventory of products. It typically involves creating a database of products, managing stock levels, maintaining vendor information and managing user access details. The application uses Spring Data JPA for database access, Spring Security for authentication and authorization, Spring RESTful API that enables the front-end application to communicate with the back-end and React for Frontend. A scheduler is implemented to check the stock levels periodically.  Overall, the Grocery Store Inventory Management project built using Spring Boot, helps the grocery store owners streamline their operations and make informed decisions based on real-time data about their inventory.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Business </a:t>
            </a:r>
            <a:r>
              <a:rPr lang="en" sz="2700"/>
              <a:t>Use Case</a:t>
            </a:r>
            <a:endParaRPr sz="27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 </a:t>
            </a:r>
            <a:r>
              <a:rPr lang="en" sz="1500"/>
              <a:t>Inventory Management: </a:t>
            </a:r>
            <a:endParaRPr sz="1500"/>
          </a:p>
          <a:p>
            <a:pPr indent="0" lvl="0" marL="457200" rtl="0" algn="just">
              <a:spcBef>
                <a:spcPts val="1600"/>
              </a:spcBef>
              <a:spcAft>
                <a:spcPts val="0"/>
              </a:spcAft>
              <a:buNone/>
            </a:pPr>
            <a:r>
              <a:rPr lang="en" sz="1500"/>
              <a:t>Tool that helps grocery stores to create and manage products, categories, vendor information. It helps in monitoring the items below stock limit and alert the grocery store owner by email.</a:t>
            </a:r>
            <a:endParaRPr sz="1500"/>
          </a:p>
          <a:p>
            <a:pPr indent="-323850" lvl="0" marL="457200" rtl="0" algn="just">
              <a:spcBef>
                <a:spcPts val="1600"/>
              </a:spcBef>
              <a:spcAft>
                <a:spcPts val="0"/>
              </a:spcAft>
              <a:buSzPts val="1500"/>
              <a:buChar char="●"/>
            </a:pPr>
            <a:r>
              <a:rPr lang="en" sz="1500"/>
              <a:t>Vendor Management: </a:t>
            </a:r>
            <a:endParaRPr sz="1500"/>
          </a:p>
          <a:p>
            <a:pPr indent="0" lvl="0" marL="457200" rtl="0" algn="just">
              <a:spcBef>
                <a:spcPts val="1600"/>
              </a:spcBef>
              <a:spcAft>
                <a:spcPts val="0"/>
              </a:spcAft>
              <a:buNone/>
            </a:pPr>
            <a:r>
              <a:rPr lang="en" sz="1500"/>
              <a:t>Create a system to manage relationships with grocery store vendors. The system can help ensure that the store always has the right products in stock.</a:t>
            </a:r>
            <a:endParaRPr sz="1500"/>
          </a:p>
          <a:p>
            <a:pPr indent="0" lvl="0" marL="0" rtl="0" algn="just">
              <a:spcBef>
                <a:spcPts val="1600"/>
              </a:spcBef>
              <a:spcAft>
                <a:spcPts val="0"/>
              </a:spcAft>
              <a:buNone/>
            </a:pPr>
            <a:r>
              <a:t/>
            </a:r>
            <a:endParaRPr sz="1500"/>
          </a:p>
          <a:p>
            <a:pPr indent="0" lvl="0" marL="0" rtl="0" algn="just">
              <a:spcBef>
                <a:spcPts val="1600"/>
              </a:spcBef>
              <a:spcAft>
                <a:spcPts val="16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Technical Perspective</a:t>
            </a:r>
            <a:endParaRPr sz="2700"/>
          </a:p>
        </p:txBody>
      </p:sp>
      <p:sp>
        <p:nvSpPr>
          <p:cNvPr id="82" name="Google Shape;82;p16"/>
          <p:cNvSpPr txBox="1"/>
          <p:nvPr>
            <p:ph idx="1" type="body"/>
          </p:nvPr>
        </p:nvSpPr>
        <p:spPr>
          <a:xfrm>
            <a:off x="271150" y="1370225"/>
            <a:ext cx="8693100" cy="357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Project was built using agile </a:t>
            </a:r>
            <a:r>
              <a:rPr lang="en" sz="1100"/>
              <a:t>methodology</a:t>
            </a:r>
            <a:r>
              <a:rPr lang="en" sz="1100"/>
              <a:t>, using JIRA to track down the task progress for each Sprint. </a:t>
            </a:r>
            <a:endParaRPr sz="1100"/>
          </a:p>
          <a:p>
            <a:pPr indent="-298450" lvl="0" marL="457200" rtl="0" algn="just">
              <a:spcBef>
                <a:spcPts val="1600"/>
              </a:spcBef>
              <a:spcAft>
                <a:spcPts val="0"/>
              </a:spcAft>
              <a:buSzPts val="1100"/>
              <a:buAutoNum type="arabicPeriod"/>
            </a:pPr>
            <a:r>
              <a:rPr lang="en" sz="1100"/>
              <a:t>Spring Security using JWT Token for user authentication and authorization.</a:t>
            </a:r>
            <a:endParaRPr sz="1100"/>
          </a:p>
          <a:p>
            <a:pPr indent="-298450" lvl="0" marL="457200" rtl="0" algn="just">
              <a:spcBef>
                <a:spcPts val="0"/>
              </a:spcBef>
              <a:spcAft>
                <a:spcPts val="0"/>
              </a:spcAft>
              <a:buSzPts val="1100"/>
              <a:buAutoNum type="arabicPeriod"/>
            </a:pPr>
            <a:r>
              <a:rPr lang="en" sz="1100"/>
              <a:t>@RestControllers are configured with endpoints to handle incoming request from front-end.	</a:t>
            </a:r>
            <a:endParaRPr sz="1100"/>
          </a:p>
          <a:p>
            <a:pPr indent="-298450" lvl="0" marL="457200" rtl="0" algn="just">
              <a:spcBef>
                <a:spcPts val="0"/>
              </a:spcBef>
              <a:spcAft>
                <a:spcPts val="0"/>
              </a:spcAft>
              <a:buSzPts val="1100"/>
              <a:buAutoNum type="arabicPeriod"/>
            </a:pPr>
            <a:r>
              <a:rPr lang="en" sz="1100"/>
              <a:t>@Service class used to handle business logic, which includes CRUD operations based on business scenario.	</a:t>
            </a:r>
            <a:endParaRPr sz="1100"/>
          </a:p>
          <a:p>
            <a:pPr indent="-298450" lvl="0" marL="457200" rtl="0" algn="just">
              <a:spcBef>
                <a:spcPts val="0"/>
              </a:spcBef>
              <a:spcAft>
                <a:spcPts val="0"/>
              </a:spcAft>
              <a:buSzPts val="1100"/>
              <a:buAutoNum type="arabicPeriod"/>
            </a:pPr>
            <a:r>
              <a:rPr lang="en" sz="1100"/>
              <a:t>@EnableScheduling - Scheduler used to check ProductDetail entity for stock count against threshold limit. Based on Level of alert set in properties file email will be  triggered.	</a:t>
            </a:r>
            <a:endParaRPr sz="1100"/>
          </a:p>
          <a:p>
            <a:pPr indent="-298450" lvl="0" marL="457200" rtl="0" algn="just">
              <a:spcBef>
                <a:spcPts val="0"/>
              </a:spcBef>
              <a:spcAft>
                <a:spcPts val="0"/>
              </a:spcAft>
              <a:buSzPts val="1100"/>
              <a:buAutoNum type="arabicPeriod"/>
            </a:pPr>
            <a:r>
              <a:rPr lang="en" sz="1100"/>
              <a:t>Multipart</a:t>
            </a:r>
            <a:r>
              <a:rPr lang="en" sz="1100"/>
              <a:t> file upload is implemented to upload image zip files to servers local dir. A scheduler is in place to extract the uploaded zip file and move them to destination dir.</a:t>
            </a:r>
            <a:endParaRPr sz="1100"/>
          </a:p>
          <a:p>
            <a:pPr indent="-298450" lvl="0" marL="457200" rtl="0" algn="just">
              <a:spcBef>
                <a:spcPts val="0"/>
              </a:spcBef>
              <a:spcAft>
                <a:spcPts val="0"/>
              </a:spcAft>
              <a:buSzPts val="1100"/>
              <a:buAutoNum type="arabicPeriod"/>
            </a:pPr>
            <a:r>
              <a:rPr lang="en" sz="1100"/>
              <a:t>@EnableWs - SOAP </a:t>
            </a:r>
            <a:r>
              <a:rPr lang="en" sz="1100"/>
              <a:t>Web Service</a:t>
            </a:r>
            <a:r>
              <a:rPr lang="en" sz="1100"/>
              <a:t> is used to receive vendor messages from vendors on new stock information.</a:t>
            </a:r>
            <a:endParaRPr sz="1100"/>
          </a:p>
          <a:p>
            <a:pPr indent="-298450" lvl="0" marL="457200" rtl="0" algn="just">
              <a:spcBef>
                <a:spcPts val="0"/>
              </a:spcBef>
              <a:spcAft>
                <a:spcPts val="0"/>
              </a:spcAft>
              <a:buSzPts val="1100"/>
              <a:buAutoNum type="arabicPeriod"/>
            </a:pPr>
            <a:r>
              <a:rPr lang="en" sz="1100"/>
              <a:t>MapStruct - to map DTO and entity objects</a:t>
            </a:r>
            <a:endParaRPr sz="1100"/>
          </a:p>
          <a:p>
            <a:pPr indent="-298450" lvl="0" marL="457200" rtl="0" algn="just">
              <a:spcBef>
                <a:spcPts val="0"/>
              </a:spcBef>
              <a:spcAft>
                <a:spcPts val="0"/>
              </a:spcAft>
              <a:buSzPts val="1100"/>
              <a:buAutoNum type="arabicPeriod"/>
            </a:pPr>
            <a:r>
              <a:rPr lang="en" sz="1100"/>
              <a:t>Mockito</a:t>
            </a:r>
            <a:r>
              <a:rPr lang="en" sz="1100"/>
              <a:t> - For testing methods in repository and service classes.</a:t>
            </a:r>
            <a:endParaRPr sz="1100"/>
          </a:p>
          <a:p>
            <a:pPr indent="-298450" lvl="0" marL="457200" rtl="0" algn="just">
              <a:spcBef>
                <a:spcPts val="0"/>
              </a:spcBef>
              <a:spcAft>
                <a:spcPts val="0"/>
              </a:spcAft>
              <a:buSzPts val="1100"/>
              <a:buAutoNum type="arabicPeriod"/>
            </a:pPr>
            <a:r>
              <a:rPr lang="en" sz="1100"/>
              <a:t>Handled Exception using custom exception class</a:t>
            </a:r>
            <a:endParaRPr sz="1100"/>
          </a:p>
          <a:p>
            <a:pPr indent="-298450" lvl="0" marL="457200" rtl="0" algn="just">
              <a:spcBef>
                <a:spcPts val="0"/>
              </a:spcBef>
              <a:spcAft>
                <a:spcPts val="0"/>
              </a:spcAft>
              <a:buSzPts val="1100"/>
              <a:buAutoNum type="arabicPeriod"/>
            </a:pPr>
            <a:r>
              <a:rPr lang="en" sz="1100"/>
              <a:t>Slf4j log is used to save the logs in file.</a:t>
            </a:r>
            <a:endParaRPr sz="1100"/>
          </a:p>
          <a:p>
            <a:pPr indent="-298450" lvl="0" marL="457200" rtl="0" algn="just">
              <a:spcBef>
                <a:spcPts val="0"/>
              </a:spcBef>
              <a:spcAft>
                <a:spcPts val="0"/>
              </a:spcAft>
              <a:buSzPts val="1100"/>
              <a:buAutoNum type="arabicPeriod"/>
            </a:pPr>
            <a:r>
              <a:rPr lang="en" sz="1100"/>
              <a:t>React for front-end UI	</a:t>
            </a:r>
            <a:endParaRPr sz="1100"/>
          </a:p>
          <a:p>
            <a:pPr indent="-298450" lvl="1" marL="914400" rtl="0" algn="just">
              <a:spcBef>
                <a:spcPts val="0"/>
              </a:spcBef>
              <a:spcAft>
                <a:spcPts val="0"/>
              </a:spcAft>
              <a:buSzPts val="1100"/>
              <a:buAutoNum type="alphaLcPeriod"/>
            </a:pPr>
            <a:r>
              <a:rPr lang="en" sz="1100"/>
              <a:t> used axios to make HTTP request to server for CRUD operations.</a:t>
            </a:r>
            <a:endParaRPr sz="1100"/>
          </a:p>
          <a:p>
            <a:pPr indent="-298450" lvl="1" marL="914400" rtl="0" algn="just">
              <a:spcBef>
                <a:spcPts val="0"/>
              </a:spcBef>
              <a:spcAft>
                <a:spcPts val="0"/>
              </a:spcAft>
              <a:buSzPts val="1100"/>
              <a:buAutoNum type="alphaLcPeriod"/>
            </a:pPr>
            <a:r>
              <a:rPr lang="en" sz="1100"/>
              <a:t> Extensively used BootStrap React for responsive design	</a:t>
            </a:r>
            <a:endParaRPr sz="1100"/>
          </a:p>
          <a:p>
            <a:pPr indent="-298450" lvl="1" marL="914400" rtl="0" algn="just">
              <a:spcBef>
                <a:spcPts val="0"/>
              </a:spcBef>
              <a:spcAft>
                <a:spcPts val="0"/>
              </a:spcAft>
              <a:buSzPts val="1100"/>
              <a:buAutoNum type="alphaLcPeriod"/>
            </a:pPr>
            <a:r>
              <a:rPr lang="en" sz="1100"/>
              <a:t>Handling JWT token for HTTP request and expiration time	</a:t>
            </a:r>
            <a:endParaRPr sz="1100"/>
          </a:p>
          <a:p>
            <a:pPr indent="-298450" lvl="1" marL="914400" rtl="0" algn="just">
              <a:spcBef>
                <a:spcPts val="0"/>
              </a:spcBef>
              <a:spcAft>
                <a:spcPts val="0"/>
              </a:spcAft>
              <a:buSzPts val="1100"/>
              <a:buAutoNum type="alphaLcPeriod"/>
            </a:pPr>
            <a:r>
              <a:rPr lang="en" sz="1100"/>
              <a:t> Role based UI access.	</a:t>
            </a:r>
            <a:endParaRPr sz="1100"/>
          </a:p>
          <a:p>
            <a:pPr indent="0" lvl="0" marL="914400" rtl="0" algn="just">
              <a:spcBef>
                <a:spcPts val="1600"/>
              </a:spcBef>
              <a:spcAft>
                <a:spcPts val="1600"/>
              </a:spcAft>
              <a:buNone/>
            </a:pPr>
            <a:r>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81000" y="5488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Schema </a:t>
            </a:r>
            <a:endParaRPr/>
          </a:p>
          <a:p>
            <a:pPr indent="0" lvl="0" marL="0" rtl="0" algn="l">
              <a:spcBef>
                <a:spcPts val="0"/>
              </a:spcBef>
              <a:spcAft>
                <a:spcPts val="0"/>
              </a:spcAft>
              <a:buNone/>
            </a:pPr>
            <a:r>
              <a:rPr lang="en"/>
              <a:t>Diagram</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7"/>
          <p:cNvPicPr preferRelativeResize="0"/>
          <p:nvPr/>
        </p:nvPicPr>
        <p:blipFill>
          <a:blip r:embed="rId3">
            <a:alphaModFix/>
          </a:blip>
          <a:stretch>
            <a:fillRect/>
          </a:stretch>
        </p:blipFill>
        <p:spPr>
          <a:xfrm>
            <a:off x="2051800" y="0"/>
            <a:ext cx="670429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04450" y="2676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Jira</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76200" y="953725"/>
            <a:ext cx="8977100" cy="411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Additional Features for Future</a:t>
            </a:r>
            <a:endParaRPr sz="2700"/>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Vendor Billing Information: Involves handling of incoming invoices from arrival to payment.</a:t>
            </a:r>
            <a:endParaRPr sz="1500"/>
          </a:p>
          <a:p>
            <a:pPr indent="-323850" lvl="0" marL="457200" rtl="0" algn="just">
              <a:spcBef>
                <a:spcPts val="0"/>
              </a:spcBef>
              <a:spcAft>
                <a:spcPts val="0"/>
              </a:spcAft>
              <a:buSzPts val="1500"/>
              <a:buChar char="●"/>
            </a:pPr>
            <a:r>
              <a:rPr lang="en" sz="1500"/>
              <a:t>Purchase order number: If the goods or services were ordered using a purchase order, the purchase order number should be included on the invoice for easy reference</a:t>
            </a:r>
            <a:endParaRPr sz="1500"/>
          </a:p>
          <a:p>
            <a:pPr indent="-323850" lvl="0" marL="457200" rtl="0" algn="just">
              <a:spcBef>
                <a:spcPts val="0"/>
              </a:spcBef>
              <a:spcAft>
                <a:spcPts val="0"/>
              </a:spcAft>
              <a:buSzPts val="1500"/>
              <a:buChar char="●"/>
            </a:pPr>
            <a:r>
              <a:rPr lang="en" sz="1500"/>
              <a:t>Customer Demand Analysis Report: The analysis can help grocery stores better understand their customers and make data-driven decisions about inventory management.</a:t>
            </a:r>
            <a:endParaRPr sz="1500"/>
          </a:p>
          <a:p>
            <a:pPr indent="-323850" lvl="0" marL="457200" rtl="0" algn="just">
              <a:spcBef>
                <a:spcPts val="0"/>
              </a:spcBef>
              <a:spcAft>
                <a:spcPts val="0"/>
              </a:spcAft>
              <a:buSzPts val="1500"/>
              <a:buChar char="●"/>
            </a:pPr>
            <a:r>
              <a:rPr lang="en" sz="1500"/>
              <a:t>Automated Ordering System: An automated system that makes request to vendors based on stock availability. </a:t>
            </a:r>
            <a:endParaRPr sz="1500"/>
          </a:p>
          <a:p>
            <a:pPr indent="0" lvl="0" marL="0" rtl="0" algn="just">
              <a:spcBef>
                <a:spcPts val="16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Challenges you endered</a:t>
            </a:r>
            <a:endParaRPr sz="2700"/>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Learned React to implement the front-end of my application.</a:t>
            </a:r>
            <a:endParaRPr sz="1500"/>
          </a:p>
          <a:p>
            <a:pPr indent="-323850" lvl="0" marL="457200" rtl="0" algn="just">
              <a:spcBef>
                <a:spcPts val="0"/>
              </a:spcBef>
              <a:spcAft>
                <a:spcPts val="0"/>
              </a:spcAft>
              <a:buSzPts val="1500"/>
              <a:buChar char="●"/>
            </a:pPr>
            <a:r>
              <a:rPr lang="en" sz="1500"/>
              <a:t>Successfully used SOAP </a:t>
            </a:r>
            <a:r>
              <a:rPr lang="en" sz="1500"/>
              <a:t>Web Service</a:t>
            </a:r>
            <a:r>
              <a:rPr lang="en" sz="1500"/>
              <a:t> to receive vendor message.</a:t>
            </a:r>
            <a:endParaRPr sz="1500"/>
          </a:p>
          <a:p>
            <a:pPr indent="-323850" lvl="0" marL="457200" rtl="0" algn="just">
              <a:spcBef>
                <a:spcPts val="0"/>
              </a:spcBef>
              <a:spcAft>
                <a:spcPts val="0"/>
              </a:spcAft>
              <a:buSzPts val="1500"/>
              <a:buChar char="●"/>
            </a:pPr>
            <a:r>
              <a:rPr lang="en" sz="1500"/>
              <a:t>Used SMTP server to email ALERT messages on product stock </a:t>
            </a:r>
            <a:endParaRPr sz="1500"/>
          </a:p>
          <a:p>
            <a:pPr indent="-323850" lvl="0" marL="457200" rtl="0" algn="just">
              <a:spcBef>
                <a:spcPts val="0"/>
              </a:spcBef>
              <a:spcAft>
                <a:spcPts val="0"/>
              </a:spcAft>
              <a:buSzPts val="1500"/>
              <a:buChar char="●"/>
            </a:pPr>
            <a:r>
              <a:rPr lang="en" sz="1500"/>
              <a:t>Used MapStruct mapper class to map DTO and entity objects</a:t>
            </a:r>
            <a:endParaRPr sz="1500"/>
          </a:p>
          <a:p>
            <a:pPr indent="-323850" lvl="0" marL="457200" rtl="0" algn="just">
              <a:spcBef>
                <a:spcPts val="0"/>
              </a:spcBef>
              <a:spcAft>
                <a:spcPts val="0"/>
              </a:spcAft>
              <a:buSzPts val="1500"/>
              <a:buChar char="●"/>
            </a:pPr>
            <a:r>
              <a:rPr lang="en" sz="1500"/>
              <a:t>Explored Jira Project Management </a:t>
            </a:r>
            <a:endParaRPr sz="1500"/>
          </a:p>
          <a:p>
            <a:pPr indent="0" lvl="0" marL="457200" rtl="0" algn="just">
              <a:spcBef>
                <a:spcPts val="1600"/>
              </a:spcBef>
              <a:spcAft>
                <a:spcPts val="0"/>
              </a:spcAft>
              <a:buNone/>
            </a:pPr>
            <a:r>
              <a:t/>
            </a:r>
            <a:endParaRPr sz="1500"/>
          </a:p>
          <a:p>
            <a:pPr indent="0" lvl="0" marL="0" rtl="0" algn="just">
              <a:spcBef>
                <a:spcPts val="160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idx="4294967295" type="title"/>
          </p:nvPr>
        </p:nvSpPr>
        <p:spPr>
          <a:xfrm>
            <a:off x="320250" y="651925"/>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accent1"/>
                </a:solidFill>
              </a:rPr>
              <a:t>Thank You!</a:t>
            </a:r>
            <a:endParaRPr sz="4000">
              <a:solidFill>
                <a:schemeClr val="accent1"/>
              </a:solidFill>
            </a:endParaRPr>
          </a:p>
        </p:txBody>
      </p:sp>
      <p:sp>
        <p:nvSpPr>
          <p:cNvPr id="115" name="Google Shape;115;p21"/>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