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26"/>
  </p:notesMasterIdLst>
  <p:sldIdLst>
    <p:sldId id="256" r:id="rId5"/>
    <p:sldId id="266" r:id="rId6"/>
    <p:sldId id="272" r:id="rId7"/>
    <p:sldId id="259" r:id="rId8"/>
    <p:sldId id="273" r:id="rId9"/>
    <p:sldId id="275" r:id="rId10"/>
    <p:sldId id="277" r:id="rId11"/>
    <p:sldId id="274" r:id="rId12"/>
    <p:sldId id="278" r:id="rId13"/>
    <p:sldId id="269" r:id="rId14"/>
    <p:sldId id="270" r:id="rId15"/>
    <p:sldId id="279" r:id="rId16"/>
    <p:sldId id="271" r:id="rId17"/>
    <p:sldId id="280" r:id="rId18"/>
    <p:sldId id="276" r:id="rId19"/>
    <p:sldId id="281" r:id="rId20"/>
    <p:sldId id="282" r:id="rId21"/>
    <p:sldId id="283" r:id="rId22"/>
    <p:sldId id="268" r:id="rId23"/>
    <p:sldId id="26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6D7"/>
    <a:srgbClr val="CCC2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90"/>
    <p:restoredTop sz="88243" autoAdjust="0"/>
  </p:normalViewPr>
  <p:slideViewPr>
    <p:cSldViewPr snapToGrid="0" snapToObjects="1" showGuides="1">
      <p:cViewPr>
        <p:scale>
          <a:sx n="75" d="100"/>
          <a:sy n="75" d="100"/>
        </p:scale>
        <p:origin x="1056" y="58"/>
      </p:cViewPr>
      <p:guideLst>
        <p:guide pos="3840"/>
        <p:guide orient="horz" pos="216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A87C0-6FD9-1844-B3B6-16F3DFDE3C13}"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16C95-AE07-6142-978A-A0E360617216}" type="slidenum">
              <a:rPr lang="en-US" smtClean="0"/>
              <a:t>‹#›</a:t>
            </a:fld>
            <a:endParaRPr lang="en-US" dirty="0"/>
          </a:p>
        </p:txBody>
      </p:sp>
    </p:spTree>
    <p:extLst>
      <p:ext uri="{BB962C8B-B14F-4D97-AF65-F5344CB8AC3E}">
        <p14:creationId xmlns:p14="http://schemas.microsoft.com/office/powerpoint/2010/main" val="285088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MNIST dataset consists of 28x28 pixel grayscale images of handwritten digits (0 through 9) along with their labels.</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Train : 60000 images Testing : 10000 images</a:t>
            </a:r>
            <a:endParaRPr lang="en-IN" dirty="0"/>
          </a:p>
        </p:txBody>
      </p:sp>
      <p:sp>
        <p:nvSpPr>
          <p:cNvPr id="4" name="Slide Number Placeholder 3"/>
          <p:cNvSpPr>
            <a:spLocks noGrp="1"/>
          </p:cNvSpPr>
          <p:nvPr>
            <p:ph type="sldNum" sz="quarter" idx="5"/>
          </p:nvPr>
        </p:nvSpPr>
        <p:spPr/>
        <p:txBody>
          <a:bodyPr/>
          <a:lstStyle/>
          <a:p>
            <a:fld id="{B8216C95-AE07-6142-978A-A0E360617216}" type="slidenum">
              <a:rPr lang="en-US" smtClean="0"/>
              <a:t>4</a:t>
            </a:fld>
            <a:endParaRPr lang="en-US" dirty="0"/>
          </a:p>
        </p:txBody>
      </p:sp>
    </p:spTree>
    <p:extLst>
      <p:ext uri="{BB962C8B-B14F-4D97-AF65-F5344CB8AC3E}">
        <p14:creationId xmlns:p14="http://schemas.microsoft.com/office/powerpoint/2010/main" val="334396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improve model convergence and to maintain consistency images are normalized to [0,1] scale.</a:t>
            </a:r>
          </a:p>
          <a:p>
            <a:endParaRPr lang="en-US" dirty="0"/>
          </a:p>
          <a:p>
            <a:r>
              <a:rPr lang="en-US" dirty="0"/>
              <a:t>Global Average Pooling : to reduce spatial dimensions</a:t>
            </a:r>
            <a:endParaRPr lang="en-IN" dirty="0"/>
          </a:p>
        </p:txBody>
      </p:sp>
      <p:sp>
        <p:nvSpPr>
          <p:cNvPr id="4" name="Slide Number Placeholder 3"/>
          <p:cNvSpPr>
            <a:spLocks noGrp="1"/>
          </p:cNvSpPr>
          <p:nvPr>
            <p:ph type="sldNum" sz="quarter" idx="5"/>
          </p:nvPr>
        </p:nvSpPr>
        <p:spPr/>
        <p:txBody>
          <a:bodyPr/>
          <a:lstStyle/>
          <a:p>
            <a:fld id="{B8216C95-AE07-6142-978A-A0E360617216}" type="slidenum">
              <a:rPr lang="en-US" smtClean="0"/>
              <a:t>6</a:t>
            </a:fld>
            <a:endParaRPr lang="en-US" dirty="0"/>
          </a:p>
        </p:txBody>
      </p:sp>
    </p:spTree>
    <p:extLst>
      <p:ext uri="{BB962C8B-B14F-4D97-AF65-F5344CB8AC3E}">
        <p14:creationId xmlns:p14="http://schemas.microsoft.com/office/powerpoint/2010/main" val="578105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highlight>
                  <a:srgbClr val="131417"/>
                </a:highlight>
                <a:latin typeface="Nunito" panose="020F0502020204030204" pitchFamily="2" charset="0"/>
              </a:rPr>
              <a:t>A Convolutional Neural Network (CNN) architecture is a deep learning model designed for processing structured grid-like data, such as images. It consists of multiple layers, including convolutional, pooling, and fully connected layers.</a:t>
            </a:r>
          </a:p>
          <a:p>
            <a:endParaRPr lang="en-US" b="0" i="0" dirty="0">
              <a:solidFill>
                <a:srgbClr val="FFFFFF"/>
              </a:solidFill>
              <a:effectLst/>
              <a:highlight>
                <a:srgbClr val="131417"/>
              </a:highlight>
              <a:latin typeface="Nunito" panose="020F0502020204030204" pitchFamily="2" charset="0"/>
            </a:endParaRPr>
          </a:p>
          <a:p>
            <a:r>
              <a:rPr lang="en-IN" sz="1200" b="1" dirty="0"/>
              <a:t>Convolution Layers: 9</a:t>
            </a:r>
          </a:p>
          <a:p>
            <a:r>
              <a:rPr lang="en-IN" sz="1200" b="1" dirty="0"/>
              <a:t>Flatten Layers : 1</a:t>
            </a:r>
          </a:p>
          <a:p>
            <a:r>
              <a:rPr lang="en-IN" sz="1200" b="1" dirty="0"/>
              <a:t>Fully Connected layers : 3</a:t>
            </a:r>
          </a:p>
          <a:p>
            <a:endParaRPr lang="en-IN" dirty="0"/>
          </a:p>
        </p:txBody>
      </p:sp>
      <p:sp>
        <p:nvSpPr>
          <p:cNvPr id="4" name="Slide Number Placeholder 3"/>
          <p:cNvSpPr>
            <a:spLocks noGrp="1"/>
          </p:cNvSpPr>
          <p:nvPr>
            <p:ph type="sldNum" sz="quarter" idx="5"/>
          </p:nvPr>
        </p:nvSpPr>
        <p:spPr/>
        <p:txBody>
          <a:bodyPr/>
          <a:lstStyle/>
          <a:p>
            <a:fld id="{B8216C95-AE07-6142-978A-A0E360617216}" type="slidenum">
              <a:rPr lang="en-US" smtClean="0"/>
              <a:t>9</a:t>
            </a:fld>
            <a:endParaRPr lang="en-US" dirty="0"/>
          </a:p>
        </p:txBody>
      </p:sp>
    </p:spTree>
    <p:extLst>
      <p:ext uri="{BB962C8B-B14F-4D97-AF65-F5344CB8AC3E}">
        <p14:creationId xmlns:p14="http://schemas.microsoft.com/office/powerpoint/2010/main" val="695185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is VGG 16 architecture</a:t>
            </a:r>
            <a:endParaRPr lang="en-IN" dirty="0"/>
          </a:p>
        </p:txBody>
      </p:sp>
      <p:sp>
        <p:nvSpPr>
          <p:cNvPr id="4" name="Slide Number Placeholder 3"/>
          <p:cNvSpPr>
            <a:spLocks noGrp="1"/>
          </p:cNvSpPr>
          <p:nvPr>
            <p:ph type="sldNum" sz="quarter" idx="5"/>
          </p:nvPr>
        </p:nvSpPr>
        <p:spPr/>
        <p:txBody>
          <a:bodyPr/>
          <a:lstStyle/>
          <a:p>
            <a:fld id="{B8216C95-AE07-6142-978A-A0E360617216}" type="slidenum">
              <a:rPr lang="en-US" smtClean="0"/>
              <a:t>10</a:t>
            </a:fld>
            <a:endParaRPr lang="en-US" dirty="0"/>
          </a:p>
        </p:txBody>
      </p:sp>
    </p:spTree>
    <p:extLst>
      <p:ext uri="{BB962C8B-B14F-4D97-AF65-F5344CB8AC3E}">
        <p14:creationId xmlns:p14="http://schemas.microsoft.com/office/powerpoint/2010/main" val="79730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highlight>
                  <a:srgbClr val="FFFFFF"/>
                </a:highlight>
                <a:latin typeface="Helvetica Neue"/>
              </a:rPr>
              <a:t>A validation dataset is a sample of data held back from training your model that is used to give an estimate of model skill while tuning model’s hyperparameters.</a:t>
            </a:r>
            <a:endParaRPr lang="en-IN" dirty="0"/>
          </a:p>
        </p:txBody>
      </p:sp>
      <p:sp>
        <p:nvSpPr>
          <p:cNvPr id="4" name="Slide Number Placeholder 3"/>
          <p:cNvSpPr>
            <a:spLocks noGrp="1"/>
          </p:cNvSpPr>
          <p:nvPr>
            <p:ph type="sldNum" sz="quarter" idx="5"/>
          </p:nvPr>
        </p:nvSpPr>
        <p:spPr/>
        <p:txBody>
          <a:bodyPr/>
          <a:lstStyle/>
          <a:p>
            <a:fld id="{B8216C95-AE07-6142-978A-A0E360617216}" type="slidenum">
              <a:rPr lang="en-US" smtClean="0"/>
              <a:t>11</a:t>
            </a:fld>
            <a:endParaRPr lang="en-US" dirty="0"/>
          </a:p>
        </p:txBody>
      </p:sp>
    </p:spTree>
    <p:extLst>
      <p:ext uri="{BB962C8B-B14F-4D97-AF65-F5344CB8AC3E}">
        <p14:creationId xmlns:p14="http://schemas.microsoft.com/office/powerpoint/2010/main" val="329941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underfitting I increased the number of neurons.</a:t>
            </a:r>
            <a:endParaRPr lang="en-IN" dirty="0"/>
          </a:p>
        </p:txBody>
      </p:sp>
      <p:sp>
        <p:nvSpPr>
          <p:cNvPr id="4" name="Slide Number Placeholder 3"/>
          <p:cNvSpPr>
            <a:spLocks noGrp="1"/>
          </p:cNvSpPr>
          <p:nvPr>
            <p:ph type="sldNum" sz="quarter" idx="5"/>
          </p:nvPr>
        </p:nvSpPr>
        <p:spPr/>
        <p:txBody>
          <a:bodyPr/>
          <a:lstStyle/>
          <a:p>
            <a:fld id="{B8216C95-AE07-6142-978A-A0E360617216}" type="slidenum">
              <a:rPr lang="en-US" smtClean="0"/>
              <a:t>16</a:t>
            </a:fld>
            <a:endParaRPr lang="en-US" dirty="0"/>
          </a:p>
        </p:txBody>
      </p:sp>
    </p:spTree>
    <p:extLst>
      <p:ext uri="{BB962C8B-B14F-4D97-AF65-F5344CB8AC3E}">
        <p14:creationId xmlns:p14="http://schemas.microsoft.com/office/powerpoint/2010/main" val="526903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5192D"/>
                </a:solidFill>
                <a:effectLst/>
                <a:highlight>
                  <a:srgbClr val="FFFFFF"/>
                </a:highlight>
                <a:latin typeface="Studio-Feixen-Sans"/>
              </a:rPr>
              <a:t>CLR gives an approach for setting the global learning rates for training neural networks that eliminate the need to perform tons of experiments to find the best values with no additional computation.</a:t>
            </a:r>
          </a:p>
          <a:p>
            <a:endParaRPr lang="en-IN" dirty="0"/>
          </a:p>
        </p:txBody>
      </p:sp>
      <p:sp>
        <p:nvSpPr>
          <p:cNvPr id="4" name="Slide Number Placeholder 3"/>
          <p:cNvSpPr>
            <a:spLocks noGrp="1"/>
          </p:cNvSpPr>
          <p:nvPr>
            <p:ph type="sldNum" sz="quarter" idx="5"/>
          </p:nvPr>
        </p:nvSpPr>
        <p:spPr/>
        <p:txBody>
          <a:bodyPr/>
          <a:lstStyle/>
          <a:p>
            <a:fld id="{B8216C95-AE07-6142-978A-A0E360617216}" type="slidenum">
              <a:rPr lang="en-US" smtClean="0"/>
              <a:t>18</a:t>
            </a:fld>
            <a:endParaRPr lang="en-US" dirty="0"/>
          </a:p>
        </p:txBody>
      </p:sp>
    </p:spTree>
    <p:extLst>
      <p:ext uri="{BB962C8B-B14F-4D97-AF65-F5344CB8AC3E}">
        <p14:creationId xmlns:p14="http://schemas.microsoft.com/office/powerpoint/2010/main" val="3692297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Title Sl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923CE4E-8E5D-9149-B96F-E647B5D832C8}"/>
              </a:ext>
            </a:extLst>
          </p:cNvPr>
          <p:cNvSpPr/>
          <p:nvPr userDrawn="1"/>
        </p:nvSpPr>
        <p:spPr>
          <a:xfrm>
            <a:off x="0" y="0"/>
            <a:ext cx="12192000" cy="486137"/>
          </a:xfrm>
          <a:prstGeom prst="rect">
            <a:avLst/>
          </a:prstGeom>
          <a:solidFill>
            <a:srgbClr val="E4E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F08A7E70-5876-4D41-8B7D-5073EFB9C7D6}"/>
              </a:ext>
            </a:extLst>
          </p:cNvPr>
          <p:cNvPicPr>
            <a:picLocks noChangeAspect="1"/>
          </p:cNvPicPr>
          <p:nvPr userDrawn="1"/>
        </p:nvPicPr>
        <p:blipFill rotWithShape="1">
          <a:blip r:embed="rId2"/>
          <a:srcRect l="42038" t="15353"/>
          <a:stretch/>
        </p:blipFill>
        <p:spPr>
          <a:xfrm>
            <a:off x="0" y="0"/>
            <a:ext cx="3816934" cy="5710986"/>
          </a:xfrm>
          <a:prstGeom prst="rect">
            <a:avLst/>
          </a:prstGeom>
        </p:spPr>
      </p:pic>
      <p:sp>
        <p:nvSpPr>
          <p:cNvPr id="7" name="Rectangle 6">
            <a:extLst>
              <a:ext uri="{FF2B5EF4-FFF2-40B4-BE49-F238E27FC236}">
                <a16:creationId xmlns:a16="http://schemas.microsoft.com/office/drawing/2014/main" id="{6BE75309-0BD6-CF41-BA0B-C218633215DB}"/>
              </a:ext>
            </a:extLst>
          </p:cNvPr>
          <p:cNvSpPr/>
          <p:nvPr userDrawn="1"/>
        </p:nvSpPr>
        <p:spPr>
          <a:xfrm>
            <a:off x="0" y="5272611"/>
            <a:ext cx="12192000" cy="129091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8D6CAC4-9337-0449-8E80-AE2B1CD48883}"/>
              </a:ext>
            </a:extLst>
          </p:cNvPr>
          <p:cNvSpPr/>
          <p:nvPr userDrawn="1"/>
        </p:nvSpPr>
        <p:spPr>
          <a:xfrm>
            <a:off x="0" y="5451104"/>
            <a:ext cx="12192000" cy="14068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48DBE-A1C0-CE4A-9A4C-79C746B09A22}"/>
              </a:ext>
            </a:extLst>
          </p:cNvPr>
          <p:cNvSpPr>
            <a:spLocks noGrp="1"/>
          </p:cNvSpPr>
          <p:nvPr>
            <p:ph type="ctrTitle" hasCustomPrompt="1"/>
          </p:nvPr>
        </p:nvSpPr>
        <p:spPr>
          <a:xfrm>
            <a:off x="1836096" y="1499190"/>
            <a:ext cx="8117541" cy="1053075"/>
          </a:xfrm>
        </p:spPr>
        <p:txBody>
          <a:bodyPr anchor="b"/>
          <a:lstStyle>
            <a:lvl1pPr algn="l">
              <a:defRPr sz="6000" b="0" i="0">
                <a:latin typeface="Cambria" panose="02040503050406030204" pitchFamily="18" charset="0"/>
              </a:defRPr>
            </a:lvl1pPr>
          </a:lstStyle>
          <a:p>
            <a:r>
              <a:rPr lang="en-US" dirty="0"/>
              <a:t>Click to edit title style</a:t>
            </a:r>
          </a:p>
        </p:txBody>
      </p:sp>
      <p:sp>
        <p:nvSpPr>
          <p:cNvPr id="3" name="Subtitle 2">
            <a:extLst>
              <a:ext uri="{FF2B5EF4-FFF2-40B4-BE49-F238E27FC236}">
                <a16:creationId xmlns:a16="http://schemas.microsoft.com/office/drawing/2014/main" id="{24077352-A975-B349-B4FD-F88E8C33D9FF}"/>
              </a:ext>
            </a:extLst>
          </p:cNvPr>
          <p:cNvSpPr>
            <a:spLocks noGrp="1"/>
          </p:cNvSpPr>
          <p:nvPr>
            <p:ph type="subTitle" idx="1"/>
          </p:nvPr>
        </p:nvSpPr>
        <p:spPr>
          <a:xfrm>
            <a:off x="1836096" y="2696148"/>
            <a:ext cx="6907306" cy="564776"/>
          </a:xfrm>
        </p:spPr>
        <p:txBody>
          <a:bodyPr/>
          <a:lstStyle>
            <a:lvl1pPr marL="0" indent="0" algn="l">
              <a:buNone/>
              <a:defRPr sz="2400" b="0" i="0">
                <a:solidFill>
                  <a:schemeClr val="tx1">
                    <a:lumMod val="75000"/>
                    <a:lumOff val="25000"/>
                  </a:schemeClr>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Text Placeholder 11">
            <a:extLst>
              <a:ext uri="{FF2B5EF4-FFF2-40B4-BE49-F238E27FC236}">
                <a16:creationId xmlns:a16="http://schemas.microsoft.com/office/drawing/2014/main" id="{8930F9F5-0D58-2749-A00C-F020F8D5265A}"/>
              </a:ext>
            </a:extLst>
          </p:cNvPr>
          <p:cNvSpPr>
            <a:spLocks noGrp="1"/>
          </p:cNvSpPr>
          <p:nvPr>
            <p:ph type="body" sz="quarter" idx="10"/>
          </p:nvPr>
        </p:nvSpPr>
        <p:spPr>
          <a:xfrm>
            <a:off x="584200" y="5922890"/>
            <a:ext cx="4327525" cy="444500"/>
          </a:xfrm>
        </p:spPr>
        <p:txBody>
          <a:bodyPr>
            <a:normAutofit/>
          </a:bodyPr>
          <a:lstStyle>
            <a:lvl1pPr marL="0" indent="0">
              <a:buNone/>
              <a:defRPr sz="22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a:t>
            </a:r>
          </a:p>
        </p:txBody>
      </p:sp>
      <p:pic>
        <p:nvPicPr>
          <p:cNvPr id="14" name="Picture 13">
            <a:extLst>
              <a:ext uri="{FF2B5EF4-FFF2-40B4-BE49-F238E27FC236}">
                <a16:creationId xmlns:a16="http://schemas.microsoft.com/office/drawing/2014/main" id="{AEF142AA-A687-5544-B10E-F018D71AFFA0}"/>
              </a:ext>
            </a:extLst>
          </p:cNvPr>
          <p:cNvPicPr>
            <a:picLocks noChangeAspect="1"/>
          </p:cNvPicPr>
          <p:nvPr userDrawn="1"/>
        </p:nvPicPr>
        <p:blipFill>
          <a:blip r:embed="rId3"/>
          <a:stretch>
            <a:fillRect/>
          </a:stretch>
        </p:blipFill>
        <p:spPr>
          <a:xfrm>
            <a:off x="10486069" y="5710986"/>
            <a:ext cx="1233445" cy="825759"/>
          </a:xfrm>
          <a:prstGeom prst="rect">
            <a:avLst/>
          </a:prstGeom>
        </p:spPr>
      </p:pic>
    </p:spTree>
    <p:extLst>
      <p:ext uri="{BB962C8B-B14F-4D97-AF65-F5344CB8AC3E}">
        <p14:creationId xmlns:p14="http://schemas.microsoft.com/office/powerpoint/2010/main" val="3739662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en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C906A9-1D5E-734B-9621-CEF74A7DCC9C}"/>
              </a:ext>
            </a:extLst>
          </p:cNvPr>
          <p:cNvSpPr/>
          <p:nvPr userDrawn="1"/>
        </p:nvSpPr>
        <p:spPr>
          <a:xfrm>
            <a:off x="0" y="0"/>
            <a:ext cx="12192000" cy="552893"/>
          </a:xfrm>
          <a:prstGeom prst="rect">
            <a:avLst/>
          </a:prstGeom>
          <a:solidFill>
            <a:srgbClr val="E4E6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0A6282F4-D82B-694F-B0FE-E546B4446856}"/>
              </a:ext>
            </a:extLst>
          </p:cNvPr>
          <p:cNvPicPr>
            <a:picLocks noChangeAspect="1"/>
          </p:cNvPicPr>
          <p:nvPr userDrawn="1"/>
        </p:nvPicPr>
        <p:blipFill rotWithShape="1">
          <a:blip r:embed="rId2"/>
          <a:srcRect t="15688" r="44584"/>
          <a:stretch/>
        </p:blipFill>
        <p:spPr>
          <a:xfrm>
            <a:off x="7995503" y="-11575"/>
            <a:ext cx="4216219" cy="6571957"/>
          </a:xfrm>
          <a:prstGeom prst="rect">
            <a:avLst/>
          </a:prstGeom>
        </p:spPr>
      </p:pic>
      <p:sp>
        <p:nvSpPr>
          <p:cNvPr id="7" name="Rectangle 6">
            <a:extLst>
              <a:ext uri="{FF2B5EF4-FFF2-40B4-BE49-F238E27FC236}">
                <a16:creationId xmlns:a16="http://schemas.microsoft.com/office/drawing/2014/main" id="{6BE75309-0BD6-CF41-BA0B-C218633215DB}"/>
              </a:ext>
            </a:extLst>
          </p:cNvPr>
          <p:cNvSpPr/>
          <p:nvPr userDrawn="1"/>
        </p:nvSpPr>
        <p:spPr>
          <a:xfrm>
            <a:off x="0" y="4737259"/>
            <a:ext cx="12192000" cy="129091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8D6CAC4-9337-0449-8E80-AE2B1CD48883}"/>
              </a:ext>
            </a:extLst>
          </p:cNvPr>
          <p:cNvSpPr/>
          <p:nvPr userDrawn="1"/>
        </p:nvSpPr>
        <p:spPr>
          <a:xfrm>
            <a:off x="0" y="5451104"/>
            <a:ext cx="12192000" cy="14068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7E30655-DA86-A747-B17A-73DDAA544658}"/>
              </a:ext>
            </a:extLst>
          </p:cNvPr>
          <p:cNvSpPr txBox="1"/>
          <p:nvPr userDrawn="1"/>
        </p:nvSpPr>
        <p:spPr>
          <a:xfrm>
            <a:off x="808075" y="3242930"/>
            <a:ext cx="4216219" cy="938719"/>
          </a:xfrm>
          <a:prstGeom prst="rect">
            <a:avLst/>
          </a:prstGeom>
          <a:noFill/>
        </p:spPr>
        <p:txBody>
          <a:bodyPr wrap="none" rtlCol="0">
            <a:spAutoFit/>
          </a:bodyPr>
          <a:lstStyle/>
          <a:p>
            <a:r>
              <a:rPr lang="en-US" sz="5500" dirty="0">
                <a:latin typeface="Cambria" panose="02040503050406030204" pitchFamily="18" charset="0"/>
              </a:rPr>
              <a:t>Let’s Connect</a:t>
            </a:r>
          </a:p>
        </p:txBody>
      </p:sp>
      <p:pic>
        <p:nvPicPr>
          <p:cNvPr id="9" name="Picture 8">
            <a:extLst>
              <a:ext uri="{FF2B5EF4-FFF2-40B4-BE49-F238E27FC236}">
                <a16:creationId xmlns:a16="http://schemas.microsoft.com/office/drawing/2014/main" id="{F2A45FFA-5683-DC4C-8A5B-A3A798D3B586}"/>
              </a:ext>
            </a:extLst>
          </p:cNvPr>
          <p:cNvPicPr>
            <a:picLocks noChangeAspect="1"/>
          </p:cNvPicPr>
          <p:nvPr userDrawn="1"/>
        </p:nvPicPr>
        <p:blipFill>
          <a:blip r:embed="rId3"/>
          <a:stretch>
            <a:fillRect/>
          </a:stretch>
        </p:blipFill>
        <p:spPr>
          <a:xfrm>
            <a:off x="914400" y="978299"/>
            <a:ext cx="2317898" cy="1551772"/>
          </a:xfrm>
          <a:prstGeom prst="rect">
            <a:avLst/>
          </a:prstGeom>
        </p:spPr>
      </p:pic>
      <p:grpSp>
        <p:nvGrpSpPr>
          <p:cNvPr id="13" name="Group 12">
            <a:extLst>
              <a:ext uri="{FF2B5EF4-FFF2-40B4-BE49-F238E27FC236}">
                <a16:creationId xmlns:a16="http://schemas.microsoft.com/office/drawing/2014/main" id="{6249CA36-015D-D344-9DFE-342F0FB5DCE7}"/>
              </a:ext>
            </a:extLst>
          </p:cNvPr>
          <p:cNvGrpSpPr/>
          <p:nvPr userDrawn="1"/>
        </p:nvGrpSpPr>
        <p:grpSpPr>
          <a:xfrm>
            <a:off x="4671978" y="4839468"/>
            <a:ext cx="2848042" cy="553831"/>
            <a:chOff x="4372071" y="3418257"/>
            <a:chExt cx="3470796" cy="674932"/>
          </a:xfrm>
        </p:grpSpPr>
        <p:pic>
          <p:nvPicPr>
            <p:cNvPr id="15" name="Picture 14">
              <a:extLst>
                <a:ext uri="{FF2B5EF4-FFF2-40B4-BE49-F238E27FC236}">
                  <a16:creationId xmlns:a16="http://schemas.microsoft.com/office/drawing/2014/main" id="{1661D30E-5975-CF48-9A79-5EF9DAB15519}"/>
                </a:ext>
              </a:extLst>
            </p:cNvPr>
            <p:cNvPicPr>
              <a:picLocks noChangeAspect="1"/>
            </p:cNvPicPr>
            <p:nvPr userDrawn="1"/>
          </p:nvPicPr>
          <p:blipFill>
            <a:blip r:embed="rId4"/>
            <a:srcRect/>
            <a:stretch/>
          </p:blipFill>
          <p:spPr>
            <a:xfrm>
              <a:off x="4372071" y="3419099"/>
              <a:ext cx="674932" cy="673248"/>
            </a:xfrm>
            <a:prstGeom prst="rect">
              <a:avLst/>
            </a:prstGeom>
          </p:spPr>
        </p:pic>
        <p:pic>
          <p:nvPicPr>
            <p:cNvPr id="16" name="Picture 15">
              <a:extLst>
                <a:ext uri="{FF2B5EF4-FFF2-40B4-BE49-F238E27FC236}">
                  <a16:creationId xmlns:a16="http://schemas.microsoft.com/office/drawing/2014/main" id="{920161A3-690E-724D-B795-8190CF5CADC9}"/>
                </a:ext>
              </a:extLst>
            </p:cNvPr>
            <p:cNvPicPr>
              <a:picLocks noChangeAspect="1"/>
            </p:cNvPicPr>
            <p:nvPr userDrawn="1"/>
          </p:nvPicPr>
          <p:blipFill>
            <a:blip r:embed="rId5"/>
            <a:srcRect/>
            <a:stretch/>
          </p:blipFill>
          <p:spPr>
            <a:xfrm>
              <a:off x="6468969" y="3419099"/>
              <a:ext cx="674932" cy="673248"/>
            </a:xfrm>
            <a:prstGeom prst="rect">
              <a:avLst/>
            </a:prstGeom>
          </p:spPr>
        </p:pic>
        <p:pic>
          <p:nvPicPr>
            <p:cNvPr id="17" name="Picture 16">
              <a:extLst>
                <a:ext uri="{FF2B5EF4-FFF2-40B4-BE49-F238E27FC236}">
                  <a16:creationId xmlns:a16="http://schemas.microsoft.com/office/drawing/2014/main" id="{0BD9E0C7-65C8-8348-AD76-18511F0F3D61}"/>
                </a:ext>
              </a:extLst>
            </p:cNvPr>
            <p:cNvPicPr>
              <a:picLocks noChangeAspect="1"/>
            </p:cNvPicPr>
            <p:nvPr userDrawn="1"/>
          </p:nvPicPr>
          <p:blipFill>
            <a:blip r:embed="rId6"/>
            <a:srcRect/>
            <a:stretch/>
          </p:blipFill>
          <p:spPr>
            <a:xfrm>
              <a:off x="7167935" y="3419099"/>
              <a:ext cx="674932" cy="673248"/>
            </a:xfrm>
            <a:prstGeom prst="rect">
              <a:avLst/>
            </a:prstGeom>
          </p:spPr>
        </p:pic>
        <p:pic>
          <p:nvPicPr>
            <p:cNvPr id="18" name="Picture 17">
              <a:extLst>
                <a:ext uri="{FF2B5EF4-FFF2-40B4-BE49-F238E27FC236}">
                  <a16:creationId xmlns:a16="http://schemas.microsoft.com/office/drawing/2014/main" id="{9FD3AB86-BA2F-074C-9210-188C06AC035E}"/>
                </a:ext>
              </a:extLst>
            </p:cNvPr>
            <p:cNvPicPr>
              <a:picLocks noChangeAspect="1"/>
            </p:cNvPicPr>
            <p:nvPr userDrawn="1"/>
          </p:nvPicPr>
          <p:blipFill>
            <a:blip r:embed="rId7"/>
            <a:srcRect/>
            <a:stretch/>
          </p:blipFill>
          <p:spPr>
            <a:xfrm>
              <a:off x="5071037" y="3418257"/>
              <a:ext cx="674932" cy="674932"/>
            </a:xfrm>
            <a:prstGeom prst="rect">
              <a:avLst/>
            </a:prstGeom>
          </p:spPr>
        </p:pic>
        <p:pic>
          <p:nvPicPr>
            <p:cNvPr id="19" name="Picture 18">
              <a:extLst>
                <a:ext uri="{FF2B5EF4-FFF2-40B4-BE49-F238E27FC236}">
                  <a16:creationId xmlns:a16="http://schemas.microsoft.com/office/drawing/2014/main" id="{158F9C9B-040A-FD44-B27A-DBEE313B7705}"/>
                </a:ext>
              </a:extLst>
            </p:cNvPr>
            <p:cNvPicPr>
              <a:picLocks noChangeAspect="1"/>
            </p:cNvPicPr>
            <p:nvPr userDrawn="1"/>
          </p:nvPicPr>
          <p:blipFill>
            <a:blip r:embed="rId8"/>
            <a:srcRect/>
            <a:stretch/>
          </p:blipFill>
          <p:spPr>
            <a:xfrm>
              <a:off x="5770002" y="3418257"/>
              <a:ext cx="674932" cy="674932"/>
            </a:xfrm>
            <a:prstGeom prst="rect">
              <a:avLst/>
            </a:prstGeom>
          </p:spPr>
        </p:pic>
      </p:grpSp>
      <p:sp>
        <p:nvSpPr>
          <p:cNvPr id="3" name="Content Placeholder 2">
            <a:extLst>
              <a:ext uri="{FF2B5EF4-FFF2-40B4-BE49-F238E27FC236}">
                <a16:creationId xmlns:a16="http://schemas.microsoft.com/office/drawing/2014/main" id="{67B7B2FF-CFE8-A048-838C-FA30A112467F}"/>
              </a:ext>
            </a:extLst>
          </p:cNvPr>
          <p:cNvSpPr>
            <a:spLocks noGrp="1"/>
          </p:cNvSpPr>
          <p:nvPr>
            <p:ph sz="quarter" idx="10" hasCustomPrompt="1"/>
          </p:nvPr>
        </p:nvSpPr>
        <p:spPr>
          <a:xfrm>
            <a:off x="4359273" y="5898372"/>
            <a:ext cx="3473450" cy="512358"/>
          </a:xfrm>
        </p:spPr>
        <p:txBody>
          <a:bodyPr>
            <a:noAutofit/>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dirty="0"/>
              <a:t>Learn more at GMU.EDU</a:t>
            </a:r>
          </a:p>
        </p:txBody>
      </p:sp>
    </p:spTree>
    <p:extLst>
      <p:ext uri="{BB962C8B-B14F-4D97-AF65-F5344CB8AC3E}">
        <p14:creationId xmlns:p14="http://schemas.microsoft.com/office/powerpoint/2010/main" val="214791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9810-D96A-6246-995B-8B1B7E2E8D68}"/>
              </a:ext>
            </a:extLst>
          </p:cNvPr>
          <p:cNvSpPr>
            <a:spLocks noGrp="1"/>
          </p:cNvSpPr>
          <p:nvPr>
            <p:ph type="title"/>
          </p:nvPr>
        </p:nvSpPr>
        <p:spPr>
          <a:xfrm>
            <a:off x="816934" y="2043304"/>
            <a:ext cx="3880884" cy="1938632"/>
          </a:xfrm>
        </p:spPr>
        <p:txBody>
          <a:bodyPr anchor="t">
            <a:noAutofit/>
          </a:bodyPr>
          <a:lstStyle>
            <a:lvl1pPr>
              <a:defRPr sz="5000"/>
            </a:lvl1pPr>
          </a:lstStyle>
          <a:p>
            <a:r>
              <a:rPr lang="en-US" dirty="0"/>
              <a:t>Click to edit Master title style</a:t>
            </a:r>
          </a:p>
        </p:txBody>
      </p:sp>
      <p:sp>
        <p:nvSpPr>
          <p:cNvPr id="3" name="Content Placeholder 2">
            <a:extLst>
              <a:ext uri="{FF2B5EF4-FFF2-40B4-BE49-F238E27FC236}">
                <a16:creationId xmlns:a16="http://schemas.microsoft.com/office/drawing/2014/main" id="{2F2BA6F3-2EEB-9149-9441-572C950CB1A8}"/>
              </a:ext>
            </a:extLst>
          </p:cNvPr>
          <p:cNvSpPr>
            <a:spLocks noGrp="1"/>
          </p:cNvSpPr>
          <p:nvPr>
            <p:ph idx="1"/>
          </p:nvPr>
        </p:nvSpPr>
        <p:spPr>
          <a:xfrm>
            <a:off x="6096000" y="2043304"/>
            <a:ext cx="5257800" cy="3049691"/>
          </a:xfrm>
        </p:spPr>
        <p:txBody>
          <a:bodyPr anchor="t">
            <a:normAutofit/>
          </a:bodyPr>
          <a:lstStyle>
            <a:lvl1pPr marL="0" indent="0">
              <a:buNone/>
              <a:defRPr sz="2400">
                <a:solidFill>
                  <a:schemeClr val="tx1"/>
                </a:solidFill>
              </a:defRPr>
            </a:lvl1pPr>
            <a:lvl2pPr marL="457200" indent="0">
              <a:buNone/>
              <a:defRPr sz="2400">
                <a:solidFill>
                  <a:schemeClr val="tx1"/>
                </a:solidFill>
              </a:defRPr>
            </a:lvl2pPr>
            <a:lvl3pPr marL="914400" indent="0">
              <a:buNone/>
              <a:defRPr sz="2400">
                <a:solidFill>
                  <a:schemeClr val="tx1"/>
                </a:solidFill>
              </a:defRPr>
            </a:lvl3pPr>
            <a:lvl4pPr marL="1371600" indent="0">
              <a:buNone/>
              <a:defRPr sz="2400">
                <a:solidFill>
                  <a:schemeClr val="tx1"/>
                </a:solidFill>
              </a:defRPr>
            </a:lvl4pPr>
            <a:lvl5pPr marL="1828800" indent="0">
              <a:buNone/>
              <a:defRPr sz="2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F16631-C37C-A84D-8D6A-FFBF47895C24}"/>
              </a:ext>
            </a:extLst>
          </p:cNvPr>
          <p:cNvSpPr>
            <a:spLocks noGrp="1"/>
          </p:cNvSpPr>
          <p:nvPr>
            <p:ph type="sldNum" sz="quarter" idx="12"/>
          </p:nvPr>
        </p:nvSpPr>
        <p:spPr/>
        <p:txBody>
          <a:bodyPr/>
          <a:lstStyle/>
          <a:p>
            <a:fld id="{7B1B3024-A1D4-C04E-86A2-C13BC47B8EC2}" type="slidenum">
              <a:rPr lang="en-US" smtClean="0"/>
              <a:t>‹#›</a:t>
            </a:fld>
            <a:endParaRPr lang="en-US" dirty="0"/>
          </a:p>
        </p:txBody>
      </p:sp>
      <p:sp>
        <p:nvSpPr>
          <p:cNvPr id="9" name="Oval 8">
            <a:extLst>
              <a:ext uri="{FF2B5EF4-FFF2-40B4-BE49-F238E27FC236}">
                <a16:creationId xmlns:a16="http://schemas.microsoft.com/office/drawing/2014/main" id="{418268C7-4AEB-6E46-868D-2E12F5EFE918}"/>
              </a:ext>
            </a:extLst>
          </p:cNvPr>
          <p:cNvSpPr/>
          <p:nvPr userDrawn="1"/>
        </p:nvSpPr>
        <p:spPr>
          <a:xfrm>
            <a:off x="945776" y="719526"/>
            <a:ext cx="585787" cy="585787"/>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848A47ED-8780-9747-841C-96F75D86AE9D}"/>
              </a:ext>
            </a:extLst>
          </p:cNvPr>
          <p:cNvCxnSpPr/>
          <p:nvPr userDrawn="1"/>
        </p:nvCxnSpPr>
        <p:spPr>
          <a:xfrm>
            <a:off x="6096000" y="1754375"/>
            <a:ext cx="5257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32F200A9-2453-BD4F-96EA-DA64A7D5D68E}"/>
              </a:ext>
            </a:extLst>
          </p:cNvPr>
          <p:cNvSpPr>
            <a:spLocks noGrp="1"/>
          </p:cNvSpPr>
          <p:nvPr>
            <p:ph type="ftr" sz="quarter" idx="11"/>
          </p:nvPr>
        </p:nvSpPr>
        <p:spPr>
          <a:xfrm>
            <a:off x="7568615" y="6356350"/>
            <a:ext cx="4114800" cy="365125"/>
          </a:xfrm>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420704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2 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9810-D96A-6246-995B-8B1B7E2E8D68}"/>
              </a:ext>
            </a:extLst>
          </p:cNvPr>
          <p:cNvSpPr>
            <a:spLocks noGrp="1"/>
          </p:cNvSpPr>
          <p:nvPr>
            <p:ph type="title" hasCustomPrompt="1"/>
          </p:nvPr>
        </p:nvSpPr>
        <p:spPr>
          <a:xfrm>
            <a:off x="807427" y="787950"/>
            <a:ext cx="6698512" cy="743128"/>
          </a:xfrm>
        </p:spPr>
        <p:txBody>
          <a:bodyPr anchor="t">
            <a:noAutofit/>
          </a:bodyPr>
          <a:lstStyle>
            <a:lvl1pPr>
              <a:defRPr sz="5500"/>
            </a:lvl1pPr>
          </a:lstStyle>
          <a:p>
            <a:r>
              <a:rPr lang="en-US" dirty="0"/>
              <a:t>Click to edit title </a:t>
            </a:r>
          </a:p>
        </p:txBody>
      </p:sp>
      <p:sp>
        <p:nvSpPr>
          <p:cNvPr id="3" name="Content Placeholder 2">
            <a:extLst>
              <a:ext uri="{FF2B5EF4-FFF2-40B4-BE49-F238E27FC236}">
                <a16:creationId xmlns:a16="http://schemas.microsoft.com/office/drawing/2014/main" id="{2F2BA6F3-2EEB-9149-9441-572C950CB1A8}"/>
              </a:ext>
            </a:extLst>
          </p:cNvPr>
          <p:cNvSpPr>
            <a:spLocks noGrp="1"/>
          </p:cNvSpPr>
          <p:nvPr>
            <p:ph idx="1"/>
          </p:nvPr>
        </p:nvSpPr>
        <p:spPr>
          <a:xfrm>
            <a:off x="3150781" y="3062187"/>
            <a:ext cx="3802912" cy="2647496"/>
          </a:xfrm>
        </p:spPr>
        <p:txBody>
          <a:bodyPr anchor="t">
            <a:norm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Master text styles</a:t>
            </a:r>
          </a:p>
        </p:txBody>
      </p:sp>
      <p:sp>
        <p:nvSpPr>
          <p:cNvPr id="5" name="Footer Placeholder 4">
            <a:extLst>
              <a:ext uri="{FF2B5EF4-FFF2-40B4-BE49-F238E27FC236}">
                <a16:creationId xmlns:a16="http://schemas.microsoft.com/office/drawing/2014/main" id="{54204D7F-B2FB-8944-9DE2-4820B90AD1B1}"/>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6" name="Slide Number Placeholder 5">
            <a:extLst>
              <a:ext uri="{FF2B5EF4-FFF2-40B4-BE49-F238E27FC236}">
                <a16:creationId xmlns:a16="http://schemas.microsoft.com/office/drawing/2014/main" id="{D3F16631-C37C-A84D-8D6A-FFBF47895C24}"/>
              </a:ext>
            </a:extLst>
          </p:cNvPr>
          <p:cNvSpPr>
            <a:spLocks noGrp="1"/>
          </p:cNvSpPr>
          <p:nvPr>
            <p:ph type="sldNum" sz="quarter" idx="12"/>
          </p:nvPr>
        </p:nvSpPr>
        <p:spPr>
          <a:xfrm>
            <a:off x="10996501" y="846438"/>
            <a:ext cx="438150" cy="365125"/>
          </a:xfrm>
        </p:spPr>
        <p:txBody>
          <a:bodyPr/>
          <a:lstStyle>
            <a:lvl1pPr>
              <a:defRPr sz="1600" b="0" i="0">
                <a:latin typeface="Calibri Light" panose="020F0302020204030204" pitchFamily="34" charset="0"/>
                <a:cs typeface="Calibri Light" panose="020F0302020204030204" pitchFamily="34" charset="0"/>
              </a:defRPr>
            </a:lvl1pPr>
          </a:lstStyle>
          <a:p>
            <a:fld id="{7B1B3024-A1D4-C04E-86A2-C13BC47B8EC2}" type="slidenum">
              <a:rPr lang="en-US" smtClean="0"/>
              <a:pPr/>
              <a:t>‹#›</a:t>
            </a:fld>
            <a:endParaRPr lang="en-US" dirty="0"/>
          </a:p>
        </p:txBody>
      </p:sp>
      <p:sp>
        <p:nvSpPr>
          <p:cNvPr id="9" name="Oval 8">
            <a:extLst>
              <a:ext uri="{FF2B5EF4-FFF2-40B4-BE49-F238E27FC236}">
                <a16:creationId xmlns:a16="http://schemas.microsoft.com/office/drawing/2014/main" id="{418268C7-4AEB-6E46-868D-2E12F5EFE918}"/>
              </a:ext>
            </a:extLst>
          </p:cNvPr>
          <p:cNvSpPr/>
          <p:nvPr userDrawn="1"/>
        </p:nvSpPr>
        <p:spPr>
          <a:xfrm>
            <a:off x="10922683" y="736106"/>
            <a:ext cx="585787" cy="585787"/>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848A47ED-8780-9747-841C-96F75D86AE9D}"/>
              </a:ext>
            </a:extLst>
          </p:cNvPr>
          <p:cNvCxnSpPr>
            <a:cxnSpLocks/>
          </p:cNvCxnSpPr>
          <p:nvPr userDrawn="1"/>
        </p:nvCxnSpPr>
        <p:spPr>
          <a:xfrm>
            <a:off x="3150781" y="2413590"/>
            <a:ext cx="805061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1A274B7-54DA-E14A-8788-D05BE185BB0B}"/>
              </a:ext>
            </a:extLst>
          </p:cNvPr>
          <p:cNvSpPr>
            <a:spLocks noGrp="1"/>
          </p:cNvSpPr>
          <p:nvPr>
            <p:ph idx="13"/>
          </p:nvPr>
        </p:nvSpPr>
        <p:spPr>
          <a:xfrm>
            <a:off x="7403804" y="3062187"/>
            <a:ext cx="3802912" cy="2647496"/>
          </a:xfrm>
        </p:spPr>
        <p:txBody>
          <a:bodyPr anchor="t">
            <a:norm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Master text styles</a:t>
            </a:r>
          </a:p>
        </p:txBody>
      </p:sp>
      <p:sp>
        <p:nvSpPr>
          <p:cNvPr id="13" name="Subtitle 2">
            <a:extLst>
              <a:ext uri="{FF2B5EF4-FFF2-40B4-BE49-F238E27FC236}">
                <a16:creationId xmlns:a16="http://schemas.microsoft.com/office/drawing/2014/main" id="{CE4F3576-4FE2-FB48-93EB-8471D07BD5DD}"/>
              </a:ext>
            </a:extLst>
          </p:cNvPr>
          <p:cNvSpPr>
            <a:spLocks noGrp="1"/>
          </p:cNvSpPr>
          <p:nvPr>
            <p:ph type="subTitle" idx="14" hasCustomPrompt="1"/>
          </p:nvPr>
        </p:nvSpPr>
        <p:spPr>
          <a:xfrm>
            <a:off x="807427" y="1649965"/>
            <a:ext cx="6907306" cy="423380"/>
          </a:xfrm>
        </p:spPr>
        <p:txBody>
          <a:bodyPr/>
          <a:lstStyle>
            <a:lvl1pPr marL="0" indent="0" algn="l">
              <a:buNone/>
              <a:defRPr sz="2400" b="0" i="0">
                <a:solidFill>
                  <a:schemeClr val="tx1">
                    <a:lumMod val="75000"/>
                    <a:lumOff val="25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4" name="Content Placeholder 2">
            <a:extLst>
              <a:ext uri="{FF2B5EF4-FFF2-40B4-BE49-F238E27FC236}">
                <a16:creationId xmlns:a16="http://schemas.microsoft.com/office/drawing/2014/main" id="{B3192004-2F11-4848-98A7-70770536FABE}"/>
              </a:ext>
            </a:extLst>
          </p:cNvPr>
          <p:cNvSpPr>
            <a:spLocks noGrp="1"/>
          </p:cNvSpPr>
          <p:nvPr>
            <p:ph idx="15"/>
          </p:nvPr>
        </p:nvSpPr>
        <p:spPr>
          <a:xfrm>
            <a:off x="3150781" y="2636885"/>
            <a:ext cx="3802912" cy="308327"/>
          </a:xfrm>
        </p:spPr>
        <p:txBody>
          <a:bodyPr anchor="t">
            <a:normAutofit/>
          </a:bodyPr>
          <a:lstStyle>
            <a:lvl1pPr marL="0" indent="0">
              <a:buNone/>
              <a:defRPr sz="2000" b="1">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Master text styles</a:t>
            </a:r>
          </a:p>
        </p:txBody>
      </p:sp>
      <p:sp>
        <p:nvSpPr>
          <p:cNvPr id="16" name="Content Placeholder 2">
            <a:extLst>
              <a:ext uri="{FF2B5EF4-FFF2-40B4-BE49-F238E27FC236}">
                <a16:creationId xmlns:a16="http://schemas.microsoft.com/office/drawing/2014/main" id="{3419DADF-08F3-FF41-A1BC-818FAA9C6846}"/>
              </a:ext>
            </a:extLst>
          </p:cNvPr>
          <p:cNvSpPr>
            <a:spLocks noGrp="1"/>
          </p:cNvSpPr>
          <p:nvPr>
            <p:ph idx="16"/>
          </p:nvPr>
        </p:nvSpPr>
        <p:spPr>
          <a:xfrm>
            <a:off x="7403805" y="2636885"/>
            <a:ext cx="3802912" cy="308327"/>
          </a:xfrm>
        </p:spPr>
        <p:txBody>
          <a:bodyPr anchor="t">
            <a:normAutofit/>
          </a:bodyPr>
          <a:lstStyle>
            <a:lvl1pPr marL="0" indent="0">
              <a:buNone/>
              <a:defRPr sz="2000" b="1">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Master text styles</a:t>
            </a:r>
          </a:p>
        </p:txBody>
      </p:sp>
    </p:spTree>
    <p:extLst>
      <p:ext uri="{BB962C8B-B14F-4D97-AF65-F5344CB8AC3E}">
        <p14:creationId xmlns:p14="http://schemas.microsoft.com/office/powerpoint/2010/main" val="28894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Big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DBDF-097F-6348-A922-80FC5D370D3E}"/>
              </a:ext>
            </a:extLst>
          </p:cNvPr>
          <p:cNvSpPr>
            <a:spLocks noGrp="1"/>
          </p:cNvSpPr>
          <p:nvPr>
            <p:ph type="title" hasCustomPrompt="1"/>
          </p:nvPr>
        </p:nvSpPr>
        <p:spPr>
          <a:xfrm>
            <a:off x="839789" y="2842529"/>
            <a:ext cx="3923598" cy="1552354"/>
          </a:xfrm>
        </p:spPr>
        <p:txBody>
          <a:bodyPr>
            <a:noAutofit/>
          </a:bodyPr>
          <a:lstStyle>
            <a:lvl1pPr>
              <a:defRPr sz="5000"/>
            </a:lvl1pPr>
          </a:lstStyle>
          <a:p>
            <a:r>
              <a:rPr lang="en-US" dirty="0"/>
              <a:t>Click to edit title style</a:t>
            </a:r>
          </a:p>
        </p:txBody>
      </p:sp>
      <p:sp>
        <p:nvSpPr>
          <p:cNvPr id="8" name="Footer Placeholder 7">
            <a:extLst>
              <a:ext uri="{FF2B5EF4-FFF2-40B4-BE49-F238E27FC236}">
                <a16:creationId xmlns:a16="http://schemas.microsoft.com/office/drawing/2014/main" id="{5AAA2252-019F-CA41-A7B5-41833F914F4D}"/>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9" name="Slide Number Placeholder 8">
            <a:extLst>
              <a:ext uri="{FF2B5EF4-FFF2-40B4-BE49-F238E27FC236}">
                <a16:creationId xmlns:a16="http://schemas.microsoft.com/office/drawing/2014/main" id="{002596DF-E60F-2E40-9B51-0066A2B77BC0}"/>
              </a:ext>
            </a:extLst>
          </p:cNvPr>
          <p:cNvSpPr>
            <a:spLocks noGrp="1"/>
          </p:cNvSpPr>
          <p:nvPr>
            <p:ph type="sldNum" sz="quarter" idx="12"/>
          </p:nvPr>
        </p:nvSpPr>
        <p:spPr/>
        <p:txBody>
          <a:bodyPr/>
          <a:lstStyle/>
          <a:p>
            <a:fld id="{7B1B3024-A1D4-C04E-86A2-C13BC47B8EC2}" type="slidenum">
              <a:rPr lang="en-US" smtClean="0"/>
              <a:t>‹#›</a:t>
            </a:fld>
            <a:endParaRPr lang="en-US" dirty="0"/>
          </a:p>
        </p:txBody>
      </p:sp>
      <p:sp>
        <p:nvSpPr>
          <p:cNvPr id="14" name="Picture Placeholder 13">
            <a:extLst>
              <a:ext uri="{FF2B5EF4-FFF2-40B4-BE49-F238E27FC236}">
                <a16:creationId xmlns:a16="http://schemas.microsoft.com/office/drawing/2014/main" id="{411A525B-AA16-D644-8E5C-AC845C63F4B8}"/>
              </a:ext>
            </a:extLst>
          </p:cNvPr>
          <p:cNvSpPr>
            <a:spLocks noGrp="1"/>
          </p:cNvSpPr>
          <p:nvPr>
            <p:ph type="pic" sz="quarter" idx="13"/>
          </p:nvPr>
        </p:nvSpPr>
        <p:spPr>
          <a:xfrm>
            <a:off x="5230813" y="1099750"/>
            <a:ext cx="5443537" cy="5075237"/>
          </a:xfrm>
        </p:spPr>
        <p:txBody>
          <a:bodyPr/>
          <a:lstStyle/>
          <a:p>
            <a:endParaRPr lang="en-US" dirty="0"/>
          </a:p>
        </p:txBody>
      </p:sp>
      <p:cxnSp>
        <p:nvCxnSpPr>
          <p:cNvPr id="16" name="Straight Arrow Connector 15">
            <a:extLst>
              <a:ext uri="{FF2B5EF4-FFF2-40B4-BE49-F238E27FC236}">
                <a16:creationId xmlns:a16="http://schemas.microsoft.com/office/drawing/2014/main" id="{4AE776B3-7901-4E47-AE07-F23266E2BA77}"/>
              </a:ext>
            </a:extLst>
          </p:cNvPr>
          <p:cNvCxnSpPr>
            <a:cxnSpLocks/>
          </p:cNvCxnSpPr>
          <p:nvPr userDrawn="1"/>
        </p:nvCxnSpPr>
        <p:spPr>
          <a:xfrm>
            <a:off x="11201400" y="3429000"/>
            <a:ext cx="4820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2A1C448-B73F-1D40-9D37-BA5B7832EB73}"/>
              </a:ext>
            </a:extLst>
          </p:cNvPr>
          <p:cNvSpPr/>
          <p:nvPr userDrawn="1"/>
        </p:nvSpPr>
        <p:spPr>
          <a:xfrm>
            <a:off x="945776" y="719526"/>
            <a:ext cx="585787" cy="585787"/>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04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hart">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02596DF-E60F-2E40-9B51-0066A2B77BC0}"/>
              </a:ext>
            </a:extLst>
          </p:cNvPr>
          <p:cNvSpPr>
            <a:spLocks noGrp="1"/>
          </p:cNvSpPr>
          <p:nvPr>
            <p:ph type="sldNum" sz="quarter" idx="12"/>
          </p:nvPr>
        </p:nvSpPr>
        <p:spPr/>
        <p:txBody>
          <a:bodyPr/>
          <a:lstStyle>
            <a:lvl1pPr>
              <a:defRPr sz="1600" b="0" i="0">
                <a:latin typeface="Calibri Light" panose="020F0302020204030204" pitchFamily="34" charset="0"/>
                <a:cs typeface="Calibri Light" panose="020F0302020204030204" pitchFamily="34" charset="0"/>
              </a:defRPr>
            </a:lvl1pPr>
          </a:lstStyle>
          <a:p>
            <a:fld id="{7B1B3024-A1D4-C04E-86A2-C13BC47B8EC2}" type="slidenum">
              <a:rPr lang="en-US" smtClean="0"/>
              <a:pPr/>
              <a:t>‹#›</a:t>
            </a:fld>
            <a:endParaRPr lang="en-US" dirty="0"/>
          </a:p>
        </p:txBody>
      </p:sp>
      <p:sp>
        <p:nvSpPr>
          <p:cNvPr id="10" name="Subtitle 2">
            <a:extLst>
              <a:ext uri="{FF2B5EF4-FFF2-40B4-BE49-F238E27FC236}">
                <a16:creationId xmlns:a16="http://schemas.microsoft.com/office/drawing/2014/main" id="{16AE833D-D65B-734E-BB5D-8F4E4ABA7A17}"/>
              </a:ext>
            </a:extLst>
          </p:cNvPr>
          <p:cNvSpPr>
            <a:spLocks noGrp="1"/>
          </p:cNvSpPr>
          <p:nvPr>
            <p:ph type="subTitle" idx="14" hasCustomPrompt="1"/>
          </p:nvPr>
        </p:nvSpPr>
        <p:spPr>
          <a:xfrm>
            <a:off x="489095" y="1411095"/>
            <a:ext cx="1489206" cy="697200"/>
          </a:xfrm>
        </p:spPr>
        <p:txBody>
          <a:bodyPr>
            <a:normAutofit/>
          </a:bodyPr>
          <a:lstStyle>
            <a:lvl1pPr marL="0" indent="0" algn="ctr">
              <a:buNone/>
              <a:defRPr sz="2000" b="0" i="0">
                <a:solidFill>
                  <a:schemeClr val="tx1">
                    <a:lumMod val="75000"/>
                    <a:lumOff val="25000"/>
                  </a:schemeClr>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1" name="Content Placeholder 2">
            <a:extLst>
              <a:ext uri="{FF2B5EF4-FFF2-40B4-BE49-F238E27FC236}">
                <a16:creationId xmlns:a16="http://schemas.microsoft.com/office/drawing/2014/main" id="{CF1CD547-7253-E34D-8E24-6B8389AC0EC9}"/>
              </a:ext>
            </a:extLst>
          </p:cNvPr>
          <p:cNvSpPr>
            <a:spLocks noGrp="1"/>
          </p:cNvSpPr>
          <p:nvPr>
            <p:ph idx="1"/>
          </p:nvPr>
        </p:nvSpPr>
        <p:spPr>
          <a:xfrm>
            <a:off x="4401879" y="4242324"/>
            <a:ext cx="6799521" cy="1392925"/>
          </a:xfrm>
        </p:spPr>
        <p:txBody>
          <a:bodyPr anchor="t">
            <a:normAutofit/>
          </a:bodyPr>
          <a:lstStyle>
            <a:lvl1pPr marL="0" indent="0">
              <a:buNone/>
              <a:defRPr sz="1400">
                <a:solidFill>
                  <a:schemeClr val="tx1"/>
                </a:solidFill>
              </a:defRPr>
            </a:lvl1pPr>
            <a:lvl2pPr marL="457200" indent="0">
              <a:buNone/>
              <a:defRPr sz="1400">
                <a:solidFill>
                  <a:schemeClr val="tx1"/>
                </a:solidFill>
              </a:defRPr>
            </a:lvl2pPr>
            <a:lvl3pPr marL="914400" indent="0">
              <a:buNone/>
              <a:defRPr sz="1400">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9240487-8C37-D049-83CA-32FC30D7A5ED}"/>
              </a:ext>
            </a:extLst>
          </p:cNvPr>
          <p:cNvCxnSpPr>
            <a:cxnSpLocks/>
          </p:cNvCxnSpPr>
          <p:nvPr userDrawn="1"/>
        </p:nvCxnSpPr>
        <p:spPr>
          <a:xfrm>
            <a:off x="4401879" y="4032532"/>
            <a:ext cx="679952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hart Placeholder 14">
            <a:extLst>
              <a:ext uri="{FF2B5EF4-FFF2-40B4-BE49-F238E27FC236}">
                <a16:creationId xmlns:a16="http://schemas.microsoft.com/office/drawing/2014/main" id="{9511E548-66D6-4545-AC34-D5A789D1DF6E}"/>
              </a:ext>
            </a:extLst>
          </p:cNvPr>
          <p:cNvSpPr>
            <a:spLocks noGrp="1"/>
          </p:cNvSpPr>
          <p:nvPr>
            <p:ph type="chart" sz="quarter" idx="15"/>
          </p:nvPr>
        </p:nvSpPr>
        <p:spPr>
          <a:xfrm>
            <a:off x="4402138" y="1081088"/>
            <a:ext cx="6799262" cy="2715399"/>
          </a:xfrm>
        </p:spPr>
        <p:txBody>
          <a:bodyPr/>
          <a:lstStyle/>
          <a:p>
            <a:endParaRPr lang="en-US" dirty="0"/>
          </a:p>
        </p:txBody>
      </p:sp>
      <p:sp>
        <p:nvSpPr>
          <p:cNvPr id="12" name="Oval 11">
            <a:extLst>
              <a:ext uri="{FF2B5EF4-FFF2-40B4-BE49-F238E27FC236}">
                <a16:creationId xmlns:a16="http://schemas.microsoft.com/office/drawing/2014/main" id="{71C0103A-41F4-7541-B705-28DC0F9BF742}"/>
              </a:ext>
            </a:extLst>
          </p:cNvPr>
          <p:cNvSpPr/>
          <p:nvPr userDrawn="1"/>
        </p:nvSpPr>
        <p:spPr>
          <a:xfrm>
            <a:off x="945776" y="719526"/>
            <a:ext cx="585787" cy="585787"/>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ooter Placeholder 7">
            <a:extLst>
              <a:ext uri="{FF2B5EF4-FFF2-40B4-BE49-F238E27FC236}">
                <a16:creationId xmlns:a16="http://schemas.microsoft.com/office/drawing/2014/main" id="{E4316D57-5969-AA4E-8602-E281B3222E16}"/>
              </a:ext>
            </a:extLst>
          </p:cNvPr>
          <p:cNvSpPr>
            <a:spLocks noGrp="1"/>
          </p:cNvSpPr>
          <p:nvPr>
            <p:ph type="ftr" sz="quarter" idx="11"/>
          </p:nvPr>
        </p:nvSpPr>
        <p:spPr>
          <a:xfrm>
            <a:off x="7568615" y="6356350"/>
            <a:ext cx="4114800" cy="365125"/>
          </a:xfrm>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38305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8189-EDCF-014B-8DE9-1CAE999333A5}"/>
              </a:ext>
            </a:extLst>
          </p:cNvPr>
          <p:cNvSpPr>
            <a:spLocks noGrp="1"/>
          </p:cNvSpPr>
          <p:nvPr>
            <p:ph type="title" hasCustomPrompt="1"/>
          </p:nvPr>
        </p:nvSpPr>
        <p:spPr>
          <a:xfrm>
            <a:off x="2608520" y="1080844"/>
            <a:ext cx="6974959" cy="3204485"/>
          </a:xfrm>
        </p:spPr>
        <p:txBody>
          <a:bodyPr>
            <a:normAutofit/>
          </a:bodyPr>
          <a:lstStyle>
            <a:lvl1pPr algn="ctr">
              <a:defRPr sz="3500">
                <a:latin typeface="Calibri" panose="020F0502020204030204" pitchFamily="34" charset="0"/>
                <a:cs typeface="Calibri" panose="020F0502020204030204" pitchFamily="34" charset="0"/>
              </a:defRPr>
            </a:lvl1pPr>
          </a:lstStyle>
          <a:p>
            <a:r>
              <a:rPr lang="en-US" dirty="0"/>
              <a:t>Click to edit Quote</a:t>
            </a:r>
          </a:p>
        </p:txBody>
      </p:sp>
      <p:sp>
        <p:nvSpPr>
          <p:cNvPr id="4" name="Footer Placeholder 3">
            <a:extLst>
              <a:ext uri="{FF2B5EF4-FFF2-40B4-BE49-F238E27FC236}">
                <a16:creationId xmlns:a16="http://schemas.microsoft.com/office/drawing/2014/main" id="{3862C68B-9625-2C4E-A0AE-06EEEC5D12A7}"/>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5" name="Slide Number Placeholder 4">
            <a:extLst>
              <a:ext uri="{FF2B5EF4-FFF2-40B4-BE49-F238E27FC236}">
                <a16:creationId xmlns:a16="http://schemas.microsoft.com/office/drawing/2014/main" id="{DA1CDDFF-AE58-9F4A-9E8E-9694DFFFF471}"/>
              </a:ext>
            </a:extLst>
          </p:cNvPr>
          <p:cNvSpPr>
            <a:spLocks noGrp="1"/>
          </p:cNvSpPr>
          <p:nvPr>
            <p:ph type="sldNum" sz="quarter" idx="12"/>
          </p:nvPr>
        </p:nvSpPr>
        <p:spPr/>
        <p:txBody>
          <a:bodyPr/>
          <a:lstStyle/>
          <a:p>
            <a:fld id="{7B1B3024-A1D4-C04E-86A2-C13BC47B8EC2}" type="slidenum">
              <a:rPr lang="en-US" smtClean="0"/>
              <a:t>‹#›</a:t>
            </a:fld>
            <a:endParaRPr lang="en-US" dirty="0"/>
          </a:p>
        </p:txBody>
      </p:sp>
      <p:cxnSp>
        <p:nvCxnSpPr>
          <p:cNvPr id="9" name="Straight Arrow Connector 8">
            <a:extLst>
              <a:ext uri="{FF2B5EF4-FFF2-40B4-BE49-F238E27FC236}">
                <a16:creationId xmlns:a16="http://schemas.microsoft.com/office/drawing/2014/main" id="{4D5DF2FE-56C8-1A4E-B8A9-74CCF06EADD8}"/>
              </a:ext>
            </a:extLst>
          </p:cNvPr>
          <p:cNvCxnSpPr>
            <a:cxnSpLocks/>
          </p:cNvCxnSpPr>
          <p:nvPr userDrawn="1"/>
        </p:nvCxnSpPr>
        <p:spPr>
          <a:xfrm>
            <a:off x="11201400" y="3429000"/>
            <a:ext cx="4820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0A1EF03B-9FBD-AE44-A58C-3624CAB86911}"/>
              </a:ext>
            </a:extLst>
          </p:cNvPr>
          <p:cNvSpPr>
            <a:spLocks noGrp="1"/>
          </p:cNvSpPr>
          <p:nvPr>
            <p:ph type="body" sz="quarter" idx="13" hasCustomPrompt="1"/>
          </p:nvPr>
        </p:nvSpPr>
        <p:spPr>
          <a:xfrm>
            <a:off x="2988118" y="4691063"/>
            <a:ext cx="6251575" cy="403225"/>
          </a:xfrm>
        </p:spPr>
        <p:txBody>
          <a:bodyPr>
            <a:normAutofit/>
          </a:bodyPr>
          <a:lstStyle>
            <a:lvl1pPr marL="0" indent="0" algn="ctr">
              <a:buNone/>
              <a:defRPr sz="2200"/>
            </a:lvl1pPr>
          </a:lstStyle>
          <a:p>
            <a:pPr lvl="0"/>
            <a:r>
              <a:rPr lang="en-US" dirty="0"/>
              <a:t>Click to edit name text styles</a:t>
            </a:r>
          </a:p>
        </p:txBody>
      </p:sp>
      <p:sp>
        <p:nvSpPr>
          <p:cNvPr id="8" name="Oval 7">
            <a:extLst>
              <a:ext uri="{FF2B5EF4-FFF2-40B4-BE49-F238E27FC236}">
                <a16:creationId xmlns:a16="http://schemas.microsoft.com/office/drawing/2014/main" id="{4E983006-ED09-8740-B9E4-27DB06BE38F0}"/>
              </a:ext>
            </a:extLst>
          </p:cNvPr>
          <p:cNvSpPr/>
          <p:nvPr userDrawn="1"/>
        </p:nvSpPr>
        <p:spPr>
          <a:xfrm>
            <a:off x="945776" y="719526"/>
            <a:ext cx="585787" cy="585787"/>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894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3cols">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E01579-FF41-5F4F-9B66-B2625F0F6CDE}"/>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4" name="Slide Number Placeholder 3">
            <a:extLst>
              <a:ext uri="{FF2B5EF4-FFF2-40B4-BE49-F238E27FC236}">
                <a16:creationId xmlns:a16="http://schemas.microsoft.com/office/drawing/2014/main" id="{F9D74CE8-A75C-3E4E-BBB3-102721AC8613}"/>
              </a:ext>
            </a:extLst>
          </p:cNvPr>
          <p:cNvSpPr>
            <a:spLocks noGrp="1"/>
          </p:cNvSpPr>
          <p:nvPr>
            <p:ph type="sldNum" sz="quarter" idx="12"/>
          </p:nvPr>
        </p:nvSpPr>
        <p:spPr/>
        <p:txBody>
          <a:bodyPr/>
          <a:lstStyle>
            <a:lvl1pPr>
              <a:defRPr sz="1600" b="0" i="0">
                <a:latin typeface="Calibri Light" panose="020F0302020204030204" pitchFamily="34" charset="0"/>
                <a:cs typeface="Calibri Light" panose="020F0302020204030204" pitchFamily="34" charset="0"/>
              </a:defRPr>
            </a:lvl1pPr>
          </a:lstStyle>
          <a:p>
            <a:fld id="{7B1B3024-A1D4-C04E-86A2-C13BC47B8EC2}" type="slidenum">
              <a:rPr lang="en-US" smtClean="0"/>
              <a:pPr/>
              <a:t>‹#›</a:t>
            </a:fld>
            <a:endParaRPr lang="en-US" dirty="0"/>
          </a:p>
        </p:txBody>
      </p:sp>
      <p:sp>
        <p:nvSpPr>
          <p:cNvPr id="8" name="Content Placeholder 2">
            <a:extLst>
              <a:ext uri="{FF2B5EF4-FFF2-40B4-BE49-F238E27FC236}">
                <a16:creationId xmlns:a16="http://schemas.microsoft.com/office/drawing/2014/main" id="{B3CEABFF-9ACB-8148-88DA-3567B3A26128}"/>
              </a:ext>
            </a:extLst>
          </p:cNvPr>
          <p:cNvSpPr>
            <a:spLocks noGrp="1"/>
          </p:cNvSpPr>
          <p:nvPr>
            <p:ph idx="1"/>
          </p:nvPr>
        </p:nvSpPr>
        <p:spPr>
          <a:xfrm>
            <a:off x="3150781" y="1351982"/>
            <a:ext cx="2516372" cy="2647496"/>
          </a:xfrm>
        </p:spPr>
        <p:txBody>
          <a:bodyPr anchor="t">
            <a:norm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Master text styles</a:t>
            </a:r>
          </a:p>
        </p:txBody>
      </p:sp>
      <p:cxnSp>
        <p:nvCxnSpPr>
          <p:cNvPr id="9" name="Straight Connector 8">
            <a:extLst>
              <a:ext uri="{FF2B5EF4-FFF2-40B4-BE49-F238E27FC236}">
                <a16:creationId xmlns:a16="http://schemas.microsoft.com/office/drawing/2014/main" id="{F04EB11A-8D3E-894F-A57C-23C00AC89339}"/>
              </a:ext>
            </a:extLst>
          </p:cNvPr>
          <p:cNvCxnSpPr>
            <a:cxnSpLocks/>
          </p:cNvCxnSpPr>
          <p:nvPr userDrawn="1"/>
        </p:nvCxnSpPr>
        <p:spPr>
          <a:xfrm>
            <a:off x="3150781" y="495057"/>
            <a:ext cx="805061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77325B28-CD78-6942-9758-DCEA3D24DE9A}"/>
              </a:ext>
            </a:extLst>
          </p:cNvPr>
          <p:cNvSpPr>
            <a:spLocks noGrp="1"/>
          </p:cNvSpPr>
          <p:nvPr>
            <p:ph idx="15" hasCustomPrompt="1"/>
          </p:nvPr>
        </p:nvSpPr>
        <p:spPr>
          <a:xfrm>
            <a:off x="3150781" y="649222"/>
            <a:ext cx="2516372" cy="585786"/>
          </a:xfrm>
        </p:spPr>
        <p:txBody>
          <a:bodyPr anchor="b">
            <a:normAutofit/>
          </a:bodyPr>
          <a:lstStyle>
            <a:lvl1pPr marL="0" indent="0">
              <a:buNone/>
              <a:defRPr sz="2000" b="1">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text</a:t>
            </a:r>
          </a:p>
        </p:txBody>
      </p:sp>
      <p:sp>
        <p:nvSpPr>
          <p:cNvPr id="23" name="Content Placeholder 2">
            <a:extLst>
              <a:ext uri="{FF2B5EF4-FFF2-40B4-BE49-F238E27FC236}">
                <a16:creationId xmlns:a16="http://schemas.microsoft.com/office/drawing/2014/main" id="{B7BA9783-774C-FF40-B075-847D3FF67A08}"/>
              </a:ext>
            </a:extLst>
          </p:cNvPr>
          <p:cNvSpPr>
            <a:spLocks noGrp="1"/>
          </p:cNvSpPr>
          <p:nvPr>
            <p:ph idx="16"/>
          </p:nvPr>
        </p:nvSpPr>
        <p:spPr>
          <a:xfrm>
            <a:off x="5915245" y="1351982"/>
            <a:ext cx="2516372" cy="2647496"/>
          </a:xfrm>
        </p:spPr>
        <p:txBody>
          <a:bodyPr anchor="t">
            <a:norm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Master text styles</a:t>
            </a:r>
          </a:p>
        </p:txBody>
      </p:sp>
      <p:sp>
        <p:nvSpPr>
          <p:cNvPr id="24" name="Content Placeholder 2">
            <a:extLst>
              <a:ext uri="{FF2B5EF4-FFF2-40B4-BE49-F238E27FC236}">
                <a16:creationId xmlns:a16="http://schemas.microsoft.com/office/drawing/2014/main" id="{40C0F1B8-D920-9843-BBBE-FDF7FF9D5DD9}"/>
              </a:ext>
            </a:extLst>
          </p:cNvPr>
          <p:cNvSpPr>
            <a:spLocks noGrp="1"/>
          </p:cNvSpPr>
          <p:nvPr>
            <p:ph idx="17" hasCustomPrompt="1"/>
          </p:nvPr>
        </p:nvSpPr>
        <p:spPr>
          <a:xfrm>
            <a:off x="5915245" y="649222"/>
            <a:ext cx="2516372" cy="585786"/>
          </a:xfrm>
        </p:spPr>
        <p:txBody>
          <a:bodyPr anchor="b">
            <a:normAutofit/>
          </a:bodyPr>
          <a:lstStyle>
            <a:lvl1pPr marL="0" indent="0">
              <a:buNone/>
              <a:defRPr sz="2000" b="1">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text</a:t>
            </a:r>
          </a:p>
        </p:txBody>
      </p:sp>
      <p:sp>
        <p:nvSpPr>
          <p:cNvPr id="25" name="Content Placeholder 2">
            <a:extLst>
              <a:ext uri="{FF2B5EF4-FFF2-40B4-BE49-F238E27FC236}">
                <a16:creationId xmlns:a16="http://schemas.microsoft.com/office/drawing/2014/main" id="{C601B5F6-26A8-E542-8F62-8FD02C7C2948}"/>
              </a:ext>
            </a:extLst>
          </p:cNvPr>
          <p:cNvSpPr>
            <a:spLocks noGrp="1"/>
          </p:cNvSpPr>
          <p:nvPr>
            <p:ph idx="18"/>
          </p:nvPr>
        </p:nvSpPr>
        <p:spPr>
          <a:xfrm>
            <a:off x="8690345" y="1351982"/>
            <a:ext cx="2516372" cy="2647496"/>
          </a:xfrm>
        </p:spPr>
        <p:txBody>
          <a:bodyPr anchor="t">
            <a:norm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Master text styles</a:t>
            </a:r>
          </a:p>
        </p:txBody>
      </p:sp>
      <p:sp>
        <p:nvSpPr>
          <p:cNvPr id="26" name="Content Placeholder 2">
            <a:extLst>
              <a:ext uri="{FF2B5EF4-FFF2-40B4-BE49-F238E27FC236}">
                <a16:creationId xmlns:a16="http://schemas.microsoft.com/office/drawing/2014/main" id="{06115583-0BEA-D142-A4FE-AC746A34809C}"/>
              </a:ext>
            </a:extLst>
          </p:cNvPr>
          <p:cNvSpPr>
            <a:spLocks noGrp="1"/>
          </p:cNvSpPr>
          <p:nvPr>
            <p:ph idx="19" hasCustomPrompt="1"/>
          </p:nvPr>
        </p:nvSpPr>
        <p:spPr>
          <a:xfrm>
            <a:off x="8690345" y="649222"/>
            <a:ext cx="2516372" cy="585786"/>
          </a:xfrm>
        </p:spPr>
        <p:txBody>
          <a:bodyPr anchor="b">
            <a:normAutofit/>
          </a:bodyPr>
          <a:lstStyle>
            <a:lvl1pPr marL="0" indent="0">
              <a:buNone/>
              <a:defRPr sz="2000" b="1">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text</a:t>
            </a:r>
          </a:p>
        </p:txBody>
      </p:sp>
      <p:sp>
        <p:nvSpPr>
          <p:cNvPr id="27" name="Title 1">
            <a:extLst>
              <a:ext uri="{FF2B5EF4-FFF2-40B4-BE49-F238E27FC236}">
                <a16:creationId xmlns:a16="http://schemas.microsoft.com/office/drawing/2014/main" id="{A8050512-CD96-AE46-AC3A-B6C1AE360001}"/>
              </a:ext>
            </a:extLst>
          </p:cNvPr>
          <p:cNvSpPr>
            <a:spLocks noGrp="1"/>
          </p:cNvSpPr>
          <p:nvPr>
            <p:ph type="title" hasCustomPrompt="1"/>
          </p:nvPr>
        </p:nvSpPr>
        <p:spPr>
          <a:xfrm>
            <a:off x="807427" y="4535216"/>
            <a:ext cx="6698512" cy="743128"/>
          </a:xfrm>
        </p:spPr>
        <p:txBody>
          <a:bodyPr anchor="t">
            <a:noAutofit/>
          </a:bodyPr>
          <a:lstStyle>
            <a:lvl1pPr>
              <a:defRPr sz="5000"/>
            </a:lvl1pPr>
          </a:lstStyle>
          <a:p>
            <a:r>
              <a:rPr lang="en-US" dirty="0"/>
              <a:t>Click to edit title </a:t>
            </a:r>
          </a:p>
        </p:txBody>
      </p:sp>
      <p:sp>
        <p:nvSpPr>
          <p:cNvPr id="28" name="Subtitle 2">
            <a:extLst>
              <a:ext uri="{FF2B5EF4-FFF2-40B4-BE49-F238E27FC236}">
                <a16:creationId xmlns:a16="http://schemas.microsoft.com/office/drawing/2014/main" id="{4CD0411E-B21A-3040-A050-109DAE8A28DC}"/>
              </a:ext>
            </a:extLst>
          </p:cNvPr>
          <p:cNvSpPr>
            <a:spLocks noGrp="1"/>
          </p:cNvSpPr>
          <p:nvPr>
            <p:ph type="subTitle" idx="14" hasCustomPrompt="1"/>
          </p:nvPr>
        </p:nvSpPr>
        <p:spPr>
          <a:xfrm>
            <a:off x="807427" y="5397231"/>
            <a:ext cx="6907306" cy="423380"/>
          </a:xfrm>
        </p:spPr>
        <p:txBody>
          <a:bodyPr/>
          <a:lstStyle>
            <a:lvl1pPr marL="0" indent="0" algn="l">
              <a:buNone/>
              <a:defRPr sz="2400" b="0" i="0">
                <a:solidFill>
                  <a:schemeClr val="tx1">
                    <a:lumMod val="75000"/>
                    <a:lumOff val="25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4" name="Oval 13">
            <a:extLst>
              <a:ext uri="{FF2B5EF4-FFF2-40B4-BE49-F238E27FC236}">
                <a16:creationId xmlns:a16="http://schemas.microsoft.com/office/drawing/2014/main" id="{A3E91FFC-9783-264A-BCD0-85CC5C0D6AE8}"/>
              </a:ext>
            </a:extLst>
          </p:cNvPr>
          <p:cNvSpPr/>
          <p:nvPr userDrawn="1"/>
        </p:nvSpPr>
        <p:spPr>
          <a:xfrm>
            <a:off x="945776" y="719526"/>
            <a:ext cx="585787" cy="585787"/>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821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3 photo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BA6F3-2EEB-9149-9441-572C950CB1A8}"/>
              </a:ext>
            </a:extLst>
          </p:cNvPr>
          <p:cNvSpPr>
            <a:spLocks noGrp="1"/>
          </p:cNvSpPr>
          <p:nvPr>
            <p:ph idx="1"/>
          </p:nvPr>
        </p:nvSpPr>
        <p:spPr>
          <a:xfrm>
            <a:off x="914400" y="4284932"/>
            <a:ext cx="6886354" cy="1222734"/>
          </a:xfrm>
        </p:spPr>
        <p:txBody>
          <a:bodyPr anchor="t">
            <a:norm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Master text styles</a:t>
            </a:r>
          </a:p>
        </p:txBody>
      </p:sp>
      <p:sp>
        <p:nvSpPr>
          <p:cNvPr id="5" name="Footer Placeholder 4">
            <a:extLst>
              <a:ext uri="{FF2B5EF4-FFF2-40B4-BE49-F238E27FC236}">
                <a16:creationId xmlns:a16="http://schemas.microsoft.com/office/drawing/2014/main" id="{54204D7F-B2FB-8944-9DE2-4820B90AD1B1}"/>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6" name="Slide Number Placeholder 5">
            <a:extLst>
              <a:ext uri="{FF2B5EF4-FFF2-40B4-BE49-F238E27FC236}">
                <a16:creationId xmlns:a16="http://schemas.microsoft.com/office/drawing/2014/main" id="{D3F16631-C37C-A84D-8D6A-FFBF47895C24}"/>
              </a:ext>
            </a:extLst>
          </p:cNvPr>
          <p:cNvSpPr>
            <a:spLocks noGrp="1"/>
          </p:cNvSpPr>
          <p:nvPr>
            <p:ph type="sldNum" sz="quarter" idx="12"/>
          </p:nvPr>
        </p:nvSpPr>
        <p:spPr>
          <a:xfrm>
            <a:off x="10996501" y="848457"/>
            <a:ext cx="438150" cy="365125"/>
          </a:xfrm>
        </p:spPr>
        <p:txBody>
          <a:bodyPr/>
          <a:lstStyle>
            <a:lvl1pPr>
              <a:defRPr sz="1600" b="0" i="0">
                <a:latin typeface="Calibri Light" panose="020F0302020204030204" pitchFamily="34" charset="0"/>
                <a:cs typeface="Calibri Light" panose="020F0302020204030204" pitchFamily="34" charset="0"/>
              </a:defRPr>
            </a:lvl1pPr>
          </a:lstStyle>
          <a:p>
            <a:fld id="{7B1B3024-A1D4-C04E-86A2-C13BC47B8EC2}" type="slidenum">
              <a:rPr lang="en-US" smtClean="0"/>
              <a:pPr/>
              <a:t>‹#›</a:t>
            </a:fld>
            <a:endParaRPr lang="en-US" dirty="0"/>
          </a:p>
        </p:txBody>
      </p:sp>
      <p:sp>
        <p:nvSpPr>
          <p:cNvPr id="9" name="Oval 8">
            <a:extLst>
              <a:ext uri="{FF2B5EF4-FFF2-40B4-BE49-F238E27FC236}">
                <a16:creationId xmlns:a16="http://schemas.microsoft.com/office/drawing/2014/main" id="{418268C7-4AEB-6E46-868D-2E12F5EFE918}"/>
              </a:ext>
            </a:extLst>
          </p:cNvPr>
          <p:cNvSpPr/>
          <p:nvPr userDrawn="1"/>
        </p:nvSpPr>
        <p:spPr>
          <a:xfrm>
            <a:off x="10922683" y="738125"/>
            <a:ext cx="585787" cy="585787"/>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ubtitle 2">
            <a:extLst>
              <a:ext uri="{FF2B5EF4-FFF2-40B4-BE49-F238E27FC236}">
                <a16:creationId xmlns:a16="http://schemas.microsoft.com/office/drawing/2014/main" id="{1FFFA184-2083-CC47-A2F0-BAC27DC803A4}"/>
              </a:ext>
            </a:extLst>
          </p:cNvPr>
          <p:cNvSpPr>
            <a:spLocks noGrp="1"/>
          </p:cNvSpPr>
          <p:nvPr>
            <p:ph type="subTitle" idx="14" hasCustomPrompt="1"/>
          </p:nvPr>
        </p:nvSpPr>
        <p:spPr>
          <a:xfrm>
            <a:off x="10034714" y="1470362"/>
            <a:ext cx="1489206" cy="697200"/>
          </a:xfrm>
        </p:spPr>
        <p:txBody>
          <a:bodyPr>
            <a:normAutofit/>
          </a:bodyPr>
          <a:lstStyle>
            <a:lvl1pPr marL="0" indent="0" algn="r">
              <a:buNone/>
              <a:defRPr sz="2000" b="0" i="0">
                <a:solidFill>
                  <a:schemeClr val="tx1">
                    <a:lumMod val="75000"/>
                    <a:lumOff val="25000"/>
                  </a:schemeClr>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7" name="Picture Placeholder 6">
            <a:extLst>
              <a:ext uri="{FF2B5EF4-FFF2-40B4-BE49-F238E27FC236}">
                <a16:creationId xmlns:a16="http://schemas.microsoft.com/office/drawing/2014/main" id="{36AD3308-555A-6448-AADB-63914C51F619}"/>
              </a:ext>
            </a:extLst>
          </p:cNvPr>
          <p:cNvSpPr>
            <a:spLocks noGrp="1"/>
          </p:cNvSpPr>
          <p:nvPr>
            <p:ph type="pic" sz="quarter" idx="15"/>
          </p:nvPr>
        </p:nvSpPr>
        <p:spPr>
          <a:xfrm>
            <a:off x="914400" y="495300"/>
            <a:ext cx="2604977" cy="3289300"/>
          </a:xfrm>
        </p:spPr>
        <p:txBody>
          <a:bodyPr/>
          <a:lstStyle/>
          <a:p>
            <a:endParaRPr lang="en-US" dirty="0"/>
          </a:p>
        </p:txBody>
      </p:sp>
      <p:sp>
        <p:nvSpPr>
          <p:cNvPr id="23" name="Picture Placeholder 6">
            <a:extLst>
              <a:ext uri="{FF2B5EF4-FFF2-40B4-BE49-F238E27FC236}">
                <a16:creationId xmlns:a16="http://schemas.microsoft.com/office/drawing/2014/main" id="{63A4D718-2853-4E4B-92A5-5F750C4EC5C3}"/>
              </a:ext>
            </a:extLst>
          </p:cNvPr>
          <p:cNvSpPr>
            <a:spLocks noGrp="1"/>
          </p:cNvSpPr>
          <p:nvPr>
            <p:ph type="pic" sz="quarter" idx="16"/>
          </p:nvPr>
        </p:nvSpPr>
        <p:spPr>
          <a:xfrm>
            <a:off x="3588489" y="495300"/>
            <a:ext cx="2604977" cy="3289300"/>
          </a:xfrm>
        </p:spPr>
        <p:txBody>
          <a:bodyPr/>
          <a:lstStyle/>
          <a:p>
            <a:endParaRPr lang="en-US" dirty="0"/>
          </a:p>
        </p:txBody>
      </p:sp>
      <p:sp>
        <p:nvSpPr>
          <p:cNvPr id="24" name="Picture Placeholder 6">
            <a:extLst>
              <a:ext uri="{FF2B5EF4-FFF2-40B4-BE49-F238E27FC236}">
                <a16:creationId xmlns:a16="http://schemas.microsoft.com/office/drawing/2014/main" id="{086D5207-8F19-7144-9026-861FECE37E22}"/>
              </a:ext>
            </a:extLst>
          </p:cNvPr>
          <p:cNvSpPr>
            <a:spLocks noGrp="1"/>
          </p:cNvSpPr>
          <p:nvPr>
            <p:ph type="pic" sz="quarter" idx="17"/>
          </p:nvPr>
        </p:nvSpPr>
        <p:spPr>
          <a:xfrm>
            <a:off x="6262577" y="495300"/>
            <a:ext cx="2604977" cy="3289300"/>
          </a:xfrm>
        </p:spPr>
        <p:txBody>
          <a:bodyPr/>
          <a:lstStyle/>
          <a:p>
            <a:endParaRPr lang="en-US" dirty="0"/>
          </a:p>
        </p:txBody>
      </p:sp>
    </p:spTree>
    <p:extLst>
      <p:ext uri="{BB962C8B-B14F-4D97-AF65-F5344CB8AC3E}">
        <p14:creationId xmlns:p14="http://schemas.microsoft.com/office/powerpoint/2010/main" val="49238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big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BA6F3-2EEB-9149-9441-572C950CB1A8}"/>
              </a:ext>
            </a:extLst>
          </p:cNvPr>
          <p:cNvSpPr>
            <a:spLocks noGrp="1"/>
          </p:cNvSpPr>
          <p:nvPr>
            <p:ph idx="1"/>
          </p:nvPr>
        </p:nvSpPr>
        <p:spPr>
          <a:xfrm>
            <a:off x="8191112" y="2195632"/>
            <a:ext cx="3317358" cy="1222734"/>
          </a:xfrm>
        </p:spPr>
        <p:txBody>
          <a:bodyPr anchor="t">
            <a:normAutofit/>
          </a:bodyPr>
          <a:lstStyle>
            <a:lvl1pPr marL="0" indent="0">
              <a:buNone/>
              <a:defRPr sz="2000">
                <a:solidFill>
                  <a:schemeClr val="tx1"/>
                </a:solidFill>
              </a:defRPr>
            </a:lvl1pPr>
            <a:lvl2pPr marL="457200" indent="0">
              <a:buNone/>
              <a:defRPr sz="2000">
                <a:solidFill>
                  <a:schemeClr val="tx1"/>
                </a:solidFill>
              </a:defRPr>
            </a:lvl2pPr>
            <a:lvl3pPr marL="914400" indent="0">
              <a:buNone/>
              <a:defRPr sz="2000">
                <a:solidFill>
                  <a:schemeClr val="tx1"/>
                </a:solidFill>
              </a:defRPr>
            </a:lvl3pPr>
            <a:lvl4pPr marL="1371600" indent="0">
              <a:buNone/>
              <a:defRPr sz="2000">
                <a:solidFill>
                  <a:schemeClr val="tx1"/>
                </a:solidFill>
              </a:defRPr>
            </a:lvl4pPr>
            <a:lvl5pPr marL="1828800" indent="0">
              <a:buNone/>
              <a:defRPr sz="2000">
                <a:solidFill>
                  <a:schemeClr val="tx1"/>
                </a:solidFill>
              </a:defRPr>
            </a:lvl5pPr>
          </a:lstStyle>
          <a:p>
            <a:pPr lvl="0"/>
            <a:r>
              <a:rPr lang="en-US" dirty="0"/>
              <a:t>Click to edit Master text styles</a:t>
            </a:r>
          </a:p>
        </p:txBody>
      </p:sp>
      <p:sp>
        <p:nvSpPr>
          <p:cNvPr id="5" name="Footer Placeholder 4">
            <a:extLst>
              <a:ext uri="{FF2B5EF4-FFF2-40B4-BE49-F238E27FC236}">
                <a16:creationId xmlns:a16="http://schemas.microsoft.com/office/drawing/2014/main" id="{54204D7F-B2FB-8944-9DE2-4820B90AD1B1}"/>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6" name="Slide Number Placeholder 5">
            <a:extLst>
              <a:ext uri="{FF2B5EF4-FFF2-40B4-BE49-F238E27FC236}">
                <a16:creationId xmlns:a16="http://schemas.microsoft.com/office/drawing/2014/main" id="{D3F16631-C37C-A84D-8D6A-FFBF47895C24}"/>
              </a:ext>
            </a:extLst>
          </p:cNvPr>
          <p:cNvSpPr>
            <a:spLocks noGrp="1"/>
          </p:cNvSpPr>
          <p:nvPr>
            <p:ph type="sldNum" sz="quarter" idx="12"/>
          </p:nvPr>
        </p:nvSpPr>
        <p:spPr>
          <a:xfrm>
            <a:off x="10996501" y="836883"/>
            <a:ext cx="438150" cy="365125"/>
          </a:xfrm>
        </p:spPr>
        <p:txBody>
          <a:bodyPr/>
          <a:lstStyle/>
          <a:p>
            <a:fld id="{7B1B3024-A1D4-C04E-86A2-C13BC47B8EC2}" type="slidenum">
              <a:rPr lang="en-US" smtClean="0"/>
              <a:t>‹#›</a:t>
            </a:fld>
            <a:endParaRPr lang="en-US" dirty="0"/>
          </a:p>
        </p:txBody>
      </p:sp>
      <p:sp>
        <p:nvSpPr>
          <p:cNvPr id="9" name="Oval 8">
            <a:extLst>
              <a:ext uri="{FF2B5EF4-FFF2-40B4-BE49-F238E27FC236}">
                <a16:creationId xmlns:a16="http://schemas.microsoft.com/office/drawing/2014/main" id="{418268C7-4AEB-6E46-868D-2E12F5EFE918}"/>
              </a:ext>
            </a:extLst>
          </p:cNvPr>
          <p:cNvSpPr/>
          <p:nvPr userDrawn="1"/>
        </p:nvSpPr>
        <p:spPr>
          <a:xfrm>
            <a:off x="10922683" y="726551"/>
            <a:ext cx="585787" cy="585787"/>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848A47ED-8780-9747-841C-96F75D86AE9D}"/>
              </a:ext>
            </a:extLst>
          </p:cNvPr>
          <p:cNvCxnSpPr>
            <a:cxnSpLocks/>
          </p:cNvCxnSpPr>
          <p:nvPr userDrawn="1"/>
        </p:nvCxnSpPr>
        <p:spPr>
          <a:xfrm>
            <a:off x="8191112" y="1919173"/>
            <a:ext cx="331735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36AD3308-555A-6448-AADB-63914C51F619}"/>
              </a:ext>
            </a:extLst>
          </p:cNvPr>
          <p:cNvSpPr>
            <a:spLocks noGrp="1"/>
          </p:cNvSpPr>
          <p:nvPr>
            <p:ph type="pic" sz="quarter" idx="15"/>
          </p:nvPr>
        </p:nvSpPr>
        <p:spPr>
          <a:xfrm>
            <a:off x="0" y="255185"/>
            <a:ext cx="7378995" cy="4114768"/>
          </a:xfrm>
        </p:spPr>
        <p:txBody>
          <a:bodyPr/>
          <a:lstStyle/>
          <a:p>
            <a:endParaRPr lang="en-US" dirty="0"/>
          </a:p>
        </p:txBody>
      </p:sp>
      <p:sp>
        <p:nvSpPr>
          <p:cNvPr id="13" name="Title 1">
            <a:extLst>
              <a:ext uri="{FF2B5EF4-FFF2-40B4-BE49-F238E27FC236}">
                <a16:creationId xmlns:a16="http://schemas.microsoft.com/office/drawing/2014/main" id="{5D37B0CA-0F97-6048-970C-425A4B1F5FCF}"/>
              </a:ext>
            </a:extLst>
          </p:cNvPr>
          <p:cNvSpPr>
            <a:spLocks noGrp="1"/>
          </p:cNvSpPr>
          <p:nvPr>
            <p:ph type="title" hasCustomPrompt="1"/>
          </p:nvPr>
        </p:nvSpPr>
        <p:spPr>
          <a:xfrm>
            <a:off x="807427" y="4614728"/>
            <a:ext cx="6571568" cy="743128"/>
          </a:xfrm>
        </p:spPr>
        <p:txBody>
          <a:bodyPr anchor="t">
            <a:noAutofit/>
          </a:bodyPr>
          <a:lstStyle>
            <a:lvl1pPr>
              <a:defRPr sz="5000"/>
            </a:lvl1pPr>
          </a:lstStyle>
          <a:p>
            <a:r>
              <a:rPr lang="en-US" dirty="0"/>
              <a:t>Click to edit title </a:t>
            </a:r>
          </a:p>
        </p:txBody>
      </p:sp>
    </p:spTree>
    <p:extLst>
      <p:ext uri="{BB962C8B-B14F-4D97-AF65-F5344CB8AC3E}">
        <p14:creationId xmlns:p14="http://schemas.microsoft.com/office/powerpoint/2010/main" val="248777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E6D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C6BC4-E0CB-DB4E-AE6C-D3E834B48F70}"/>
              </a:ext>
            </a:extLst>
          </p:cNvPr>
          <p:cNvSpPr>
            <a:spLocks noGrp="1"/>
          </p:cNvSpPr>
          <p:nvPr>
            <p:ph type="title"/>
          </p:nvPr>
        </p:nvSpPr>
        <p:spPr>
          <a:xfrm>
            <a:off x="914400" y="1325563"/>
            <a:ext cx="10439400" cy="8437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A6A2236F-F4D5-BB46-9A26-0C28620F26A8}"/>
              </a:ext>
            </a:extLst>
          </p:cNvPr>
          <p:cNvSpPr>
            <a:spLocks noGrp="1"/>
          </p:cNvSpPr>
          <p:nvPr>
            <p:ph type="body" idx="1"/>
          </p:nvPr>
        </p:nvSpPr>
        <p:spPr>
          <a:xfrm>
            <a:off x="914400" y="2348711"/>
            <a:ext cx="10439400" cy="34628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EC71F21-9065-614B-BA55-54549AE35D6C}"/>
              </a:ext>
            </a:extLst>
          </p:cNvPr>
          <p:cNvSpPr/>
          <p:nvPr userDrawn="1"/>
        </p:nvSpPr>
        <p:spPr>
          <a:xfrm>
            <a:off x="0" y="6176963"/>
            <a:ext cx="12192000" cy="681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98C6F51B-69B9-684B-9B3C-3FCB042F2936}"/>
              </a:ext>
            </a:extLst>
          </p:cNvPr>
          <p:cNvSpPr>
            <a:spLocks noGrp="1"/>
          </p:cNvSpPr>
          <p:nvPr>
            <p:ph type="ftr" sz="quarter" idx="3"/>
          </p:nvPr>
        </p:nvSpPr>
        <p:spPr>
          <a:xfrm>
            <a:off x="7568615" y="6356350"/>
            <a:ext cx="4114800" cy="365125"/>
          </a:xfrm>
          <a:prstGeom prst="rect">
            <a:avLst/>
          </a:prstGeom>
        </p:spPr>
        <p:txBody>
          <a:bodyPr vert="horz" lIns="91440" tIns="45720" rIns="91440" bIns="45720" rtlCol="0" anchor="ctr"/>
          <a:lstStyle>
            <a:lvl1pPr algn="r">
              <a:defRPr sz="1600">
                <a:solidFill>
                  <a:schemeClr val="bg1"/>
                </a:solidFill>
                <a:latin typeface="Calibri" panose="020F0502020204030204" pitchFamily="34" charset="0"/>
                <a:cs typeface="Calibri" panose="020F0502020204030204" pitchFamily="34" charset="0"/>
              </a:defRPr>
            </a:lvl1p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6" name="Slide Number Placeholder 5">
            <a:extLst>
              <a:ext uri="{FF2B5EF4-FFF2-40B4-BE49-F238E27FC236}">
                <a16:creationId xmlns:a16="http://schemas.microsoft.com/office/drawing/2014/main" id="{FB0656C8-2137-CD40-95D9-6B811B3A7B5E}"/>
              </a:ext>
            </a:extLst>
          </p:cNvPr>
          <p:cNvSpPr>
            <a:spLocks noGrp="1"/>
          </p:cNvSpPr>
          <p:nvPr>
            <p:ph type="sldNum" sz="quarter" idx="4"/>
          </p:nvPr>
        </p:nvSpPr>
        <p:spPr>
          <a:xfrm>
            <a:off x="1019594" y="825308"/>
            <a:ext cx="438150" cy="365125"/>
          </a:xfrm>
          <a:prstGeom prst="rect">
            <a:avLst/>
          </a:prstGeom>
        </p:spPr>
        <p:txBody>
          <a:bodyPr vert="horz" lIns="91440" tIns="45720" rIns="91440" bIns="45720" rtlCol="0" anchor="ctr"/>
          <a:lstStyle>
            <a:lvl1pPr algn="ctr">
              <a:defRPr sz="1600" b="0" i="0">
                <a:solidFill>
                  <a:schemeClr val="tx1"/>
                </a:solidFill>
                <a:latin typeface="Calibri Light" panose="020F0302020204030204" pitchFamily="34" charset="0"/>
                <a:cs typeface="Calibri Light" panose="020F0302020204030204" pitchFamily="34" charset="0"/>
              </a:defRPr>
            </a:lvl1pPr>
          </a:lstStyle>
          <a:p>
            <a:fld id="{7B1B3024-A1D4-C04E-86A2-C13BC47B8EC2}" type="slidenum">
              <a:rPr lang="en-US" smtClean="0"/>
              <a:pPr/>
              <a:t>‹#›</a:t>
            </a:fld>
            <a:endParaRPr lang="en-US" dirty="0"/>
          </a:p>
        </p:txBody>
      </p:sp>
      <p:sp>
        <p:nvSpPr>
          <p:cNvPr id="12" name="Rectangle 11">
            <a:extLst>
              <a:ext uri="{FF2B5EF4-FFF2-40B4-BE49-F238E27FC236}">
                <a16:creationId xmlns:a16="http://schemas.microsoft.com/office/drawing/2014/main" id="{2D1C3533-F2B1-714D-B904-11CC1BDF2C90}"/>
              </a:ext>
            </a:extLst>
          </p:cNvPr>
          <p:cNvSpPr/>
          <p:nvPr userDrawn="1"/>
        </p:nvSpPr>
        <p:spPr>
          <a:xfrm>
            <a:off x="0" y="0"/>
            <a:ext cx="12192000" cy="2551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66170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42" r:id="rId3"/>
    <p:sldLayoutId id="2147483737" r:id="rId4"/>
    <p:sldLayoutId id="2147483743" r:id="rId5"/>
    <p:sldLayoutId id="2147483738" r:id="rId6"/>
    <p:sldLayoutId id="2147483739" r:id="rId7"/>
    <p:sldLayoutId id="2147483744" r:id="rId8"/>
    <p:sldLayoutId id="2147483745" r:id="rId9"/>
    <p:sldLayoutId id="2147483746" r:id="rId10"/>
  </p:sldLayoutIdLst>
  <p:hf hdr="0" dt="0"/>
  <p:txStyles>
    <p:titleStyle>
      <a:lvl1pPr algn="l" defTabSz="914400" rtl="0" eaLnBrk="1" latinLnBrk="0" hangingPunct="1">
        <a:lnSpc>
          <a:spcPct val="90000"/>
        </a:lnSpc>
        <a:spcBef>
          <a:spcPct val="0"/>
        </a:spcBef>
        <a:buNone/>
        <a:defRPr sz="4400" b="0" i="0" kern="1200">
          <a:solidFill>
            <a:schemeClr val="tx1"/>
          </a:solidFill>
          <a:latin typeface="Cambria" panose="02040503050406030204" pitchFamily="18"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Light" panose="020F0302020204030204" pitchFamily="34" charset="0"/>
          <a:ea typeface="Tahoma" panose="020B0604030504040204" pitchFamily="34" charset="0"/>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Light" panose="020F0302020204030204" pitchFamily="34" charset="0"/>
          <a:ea typeface="Tahoma" panose="020B0604030504040204" pitchFamily="34" charset="0"/>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Tahoma" panose="020B0604030504040204" pitchFamily="34" charset="0"/>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Tahoma" panose="020B0604030504040204" pitchFamily="34" charset="0"/>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Tahoma" panose="020B060403050404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76" userDrawn="1">
          <p15:clr>
            <a:srgbClr val="F26B43"/>
          </p15:clr>
        </p15:guide>
        <p15:guide id="4" pos="7056" userDrawn="1">
          <p15:clr>
            <a:srgbClr val="F26B43"/>
          </p15:clr>
        </p15:guide>
        <p15:guide id="5"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C2BE-972E-C34B-83D0-93ECB116932B}"/>
              </a:ext>
            </a:extLst>
          </p:cNvPr>
          <p:cNvSpPr>
            <a:spLocks noGrp="1"/>
          </p:cNvSpPr>
          <p:nvPr>
            <p:ph type="ctrTitle"/>
          </p:nvPr>
        </p:nvSpPr>
        <p:spPr>
          <a:xfrm>
            <a:off x="1836096" y="1499190"/>
            <a:ext cx="8117541" cy="1468128"/>
          </a:xfrm>
        </p:spPr>
        <p:txBody>
          <a:bodyPr>
            <a:normAutofit fontScale="90000"/>
          </a:bodyPr>
          <a:lstStyle/>
          <a:p>
            <a:r>
              <a:rPr lang="en-US" dirty="0"/>
              <a:t>Handwritten Digit Recognizer	</a:t>
            </a:r>
          </a:p>
        </p:txBody>
      </p:sp>
      <p:sp>
        <p:nvSpPr>
          <p:cNvPr id="3" name="Subtitle 2">
            <a:extLst>
              <a:ext uri="{FF2B5EF4-FFF2-40B4-BE49-F238E27FC236}">
                <a16:creationId xmlns:a16="http://schemas.microsoft.com/office/drawing/2014/main" id="{C9D72C8E-1DB0-DA4B-B2E3-9BA40C07D1F2}"/>
              </a:ext>
            </a:extLst>
          </p:cNvPr>
          <p:cNvSpPr>
            <a:spLocks noGrp="1"/>
          </p:cNvSpPr>
          <p:nvPr>
            <p:ph type="subTitle" idx="1"/>
          </p:nvPr>
        </p:nvSpPr>
        <p:spPr>
          <a:xfrm>
            <a:off x="1836096" y="2967318"/>
            <a:ext cx="6907306" cy="564776"/>
          </a:xfrm>
        </p:spPr>
        <p:txBody>
          <a:bodyPr/>
          <a:lstStyle/>
          <a:p>
            <a:r>
              <a:rPr lang="en-US" dirty="0"/>
              <a:t>Project Presentation</a:t>
            </a:r>
          </a:p>
        </p:txBody>
      </p:sp>
      <p:sp>
        <p:nvSpPr>
          <p:cNvPr id="7" name="Text Placeholder 6">
            <a:extLst>
              <a:ext uri="{FF2B5EF4-FFF2-40B4-BE49-F238E27FC236}">
                <a16:creationId xmlns:a16="http://schemas.microsoft.com/office/drawing/2014/main" id="{D00ACF36-5A67-8F44-96F0-29F91F006A55}"/>
              </a:ext>
            </a:extLst>
          </p:cNvPr>
          <p:cNvSpPr>
            <a:spLocks noGrp="1"/>
          </p:cNvSpPr>
          <p:nvPr>
            <p:ph type="body" sz="quarter" idx="10"/>
          </p:nvPr>
        </p:nvSpPr>
        <p:spPr/>
        <p:txBody>
          <a:bodyPr/>
          <a:lstStyle/>
          <a:p>
            <a:r>
              <a:rPr lang="en-US" dirty="0"/>
              <a:t>Jagadev Veeranki</a:t>
            </a:r>
          </a:p>
        </p:txBody>
      </p:sp>
    </p:spTree>
    <p:extLst>
      <p:ext uri="{BB962C8B-B14F-4D97-AF65-F5344CB8AC3E}">
        <p14:creationId xmlns:p14="http://schemas.microsoft.com/office/powerpoint/2010/main" val="374862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2276-EBF1-EA8A-D7CA-A673F2267A43}"/>
              </a:ext>
            </a:extLst>
          </p:cNvPr>
          <p:cNvSpPr>
            <a:spLocks noGrp="1"/>
          </p:cNvSpPr>
          <p:nvPr>
            <p:ph type="title"/>
          </p:nvPr>
        </p:nvSpPr>
        <p:spPr/>
        <p:txBody>
          <a:bodyPr/>
          <a:lstStyle/>
          <a:p>
            <a:r>
              <a:rPr lang="en-US" dirty="0"/>
              <a:t>VGG Architecture</a:t>
            </a:r>
            <a:endParaRPr lang="en-IN" dirty="0"/>
          </a:p>
        </p:txBody>
      </p:sp>
      <p:sp>
        <p:nvSpPr>
          <p:cNvPr id="3" name="Footer Placeholder 2">
            <a:extLst>
              <a:ext uri="{FF2B5EF4-FFF2-40B4-BE49-F238E27FC236}">
                <a16:creationId xmlns:a16="http://schemas.microsoft.com/office/drawing/2014/main" id="{EA16A622-3C7B-F163-2B22-C0A2380C29D5}"/>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4" name="Slide Number Placeholder 3">
            <a:extLst>
              <a:ext uri="{FF2B5EF4-FFF2-40B4-BE49-F238E27FC236}">
                <a16:creationId xmlns:a16="http://schemas.microsoft.com/office/drawing/2014/main" id="{C1414BDB-8B3D-7BFB-F75D-4FB4AF757D55}"/>
              </a:ext>
            </a:extLst>
          </p:cNvPr>
          <p:cNvSpPr>
            <a:spLocks noGrp="1"/>
          </p:cNvSpPr>
          <p:nvPr>
            <p:ph type="sldNum" sz="quarter" idx="12"/>
          </p:nvPr>
        </p:nvSpPr>
        <p:spPr/>
        <p:txBody>
          <a:bodyPr/>
          <a:lstStyle/>
          <a:p>
            <a:fld id="{7B1B3024-A1D4-C04E-86A2-C13BC47B8EC2}" type="slidenum">
              <a:rPr lang="en-US" smtClean="0"/>
              <a:t>10</a:t>
            </a:fld>
            <a:endParaRPr lang="en-US" dirty="0"/>
          </a:p>
        </p:txBody>
      </p:sp>
      <p:pic>
        <p:nvPicPr>
          <p:cNvPr id="7" name="Picture Placeholder 6">
            <a:extLst>
              <a:ext uri="{FF2B5EF4-FFF2-40B4-BE49-F238E27FC236}">
                <a16:creationId xmlns:a16="http://schemas.microsoft.com/office/drawing/2014/main" id="{FBF1C2FD-CFB2-F06C-EBB5-03742ACFB430}"/>
              </a:ext>
            </a:extLst>
          </p:cNvPr>
          <p:cNvPicPr>
            <a:picLocks noGrp="1" noChangeAspect="1"/>
          </p:cNvPicPr>
          <p:nvPr>
            <p:ph type="pic" sz="quarter" idx="13"/>
          </p:nvPr>
        </p:nvPicPr>
        <p:blipFill rotWithShape="1">
          <a:blip r:embed="rId3"/>
          <a:srcRect t="-23378" b="-23378"/>
          <a:stretch/>
        </p:blipFill>
        <p:spPr/>
      </p:pic>
    </p:spTree>
    <p:extLst>
      <p:ext uri="{BB962C8B-B14F-4D97-AF65-F5344CB8AC3E}">
        <p14:creationId xmlns:p14="http://schemas.microsoft.com/office/powerpoint/2010/main" val="161735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4A11-C6FE-0C38-2378-C8E8EC06DECC}"/>
              </a:ext>
            </a:extLst>
          </p:cNvPr>
          <p:cNvSpPr>
            <a:spLocks noGrp="1"/>
          </p:cNvSpPr>
          <p:nvPr>
            <p:ph type="title"/>
          </p:nvPr>
        </p:nvSpPr>
        <p:spPr/>
        <p:txBody>
          <a:bodyPr/>
          <a:lstStyle/>
          <a:p>
            <a:r>
              <a:rPr lang="en-US" dirty="0"/>
              <a:t>VGG</a:t>
            </a:r>
            <a:endParaRPr lang="en-IN" dirty="0"/>
          </a:p>
        </p:txBody>
      </p:sp>
      <p:sp>
        <p:nvSpPr>
          <p:cNvPr id="3" name="Content Placeholder 2">
            <a:extLst>
              <a:ext uri="{FF2B5EF4-FFF2-40B4-BE49-F238E27FC236}">
                <a16:creationId xmlns:a16="http://schemas.microsoft.com/office/drawing/2014/main" id="{7BD9F0B7-D2B2-D18B-A79F-005576DC5CFC}"/>
              </a:ext>
            </a:extLst>
          </p:cNvPr>
          <p:cNvSpPr>
            <a:spLocks noGrp="1"/>
          </p:cNvSpPr>
          <p:nvPr>
            <p:ph idx="1"/>
          </p:nvPr>
        </p:nvSpPr>
        <p:spPr>
          <a:xfrm>
            <a:off x="6117266" y="1760767"/>
            <a:ext cx="5257800" cy="3715473"/>
          </a:xfrm>
        </p:spPr>
        <p:txBody>
          <a:bodyPr>
            <a:noAutofit/>
          </a:bodyPr>
          <a:lstStyle/>
          <a:p>
            <a:r>
              <a:rPr lang="en-IN" sz="1800" b="1" dirty="0"/>
              <a:t>Input : 28 x 28 x 1</a:t>
            </a:r>
          </a:p>
          <a:p>
            <a:r>
              <a:rPr lang="en-IN" sz="1800" b="1" dirty="0"/>
              <a:t>Optimiser : adam</a:t>
            </a:r>
          </a:p>
          <a:p>
            <a:r>
              <a:rPr lang="en-IN" sz="1800" b="1" dirty="0"/>
              <a:t>Loss Function : categorical_crossentropy</a:t>
            </a:r>
          </a:p>
          <a:p>
            <a:r>
              <a:rPr lang="en-IN" sz="1800" b="1" dirty="0"/>
              <a:t>Batch Size : 128</a:t>
            </a:r>
          </a:p>
          <a:p>
            <a:r>
              <a:rPr lang="en-IN" sz="1800" b="1" dirty="0"/>
              <a:t>Epochs : 10</a:t>
            </a:r>
          </a:p>
          <a:p>
            <a:r>
              <a:rPr lang="en-IN" sz="1800" b="1" dirty="0"/>
              <a:t>Validation Split: 0.1</a:t>
            </a:r>
          </a:p>
          <a:p>
            <a:r>
              <a:rPr lang="en-IN" sz="1800" b="1" dirty="0"/>
              <a:t>Training Accuracy: 98</a:t>
            </a:r>
          </a:p>
          <a:p>
            <a:r>
              <a:rPr lang="en-IN" sz="1800" b="1" dirty="0"/>
              <a:t>Testing Accuracy: 99 </a:t>
            </a:r>
          </a:p>
          <a:p>
            <a:r>
              <a:rPr lang="en-IN" sz="1800" b="1" dirty="0"/>
              <a:t>Loss : 04.56</a:t>
            </a:r>
          </a:p>
        </p:txBody>
      </p:sp>
      <p:sp>
        <p:nvSpPr>
          <p:cNvPr id="4" name="Slide Number Placeholder 3">
            <a:extLst>
              <a:ext uri="{FF2B5EF4-FFF2-40B4-BE49-F238E27FC236}">
                <a16:creationId xmlns:a16="http://schemas.microsoft.com/office/drawing/2014/main" id="{3C262901-5F54-5474-291C-9F8FB0BFB1E2}"/>
              </a:ext>
            </a:extLst>
          </p:cNvPr>
          <p:cNvSpPr>
            <a:spLocks noGrp="1"/>
          </p:cNvSpPr>
          <p:nvPr>
            <p:ph type="sldNum" sz="quarter" idx="12"/>
          </p:nvPr>
        </p:nvSpPr>
        <p:spPr/>
        <p:txBody>
          <a:bodyPr/>
          <a:lstStyle/>
          <a:p>
            <a:fld id="{7B1B3024-A1D4-C04E-86A2-C13BC47B8EC2}" type="slidenum">
              <a:rPr lang="en-US" smtClean="0"/>
              <a:t>11</a:t>
            </a:fld>
            <a:endParaRPr lang="en-US" dirty="0"/>
          </a:p>
        </p:txBody>
      </p:sp>
      <p:sp>
        <p:nvSpPr>
          <p:cNvPr id="5" name="Footer Placeholder 4">
            <a:extLst>
              <a:ext uri="{FF2B5EF4-FFF2-40B4-BE49-F238E27FC236}">
                <a16:creationId xmlns:a16="http://schemas.microsoft.com/office/drawing/2014/main" id="{9BAFAB9F-73AA-CFA0-7049-834829B4CAB6}"/>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121451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2CDB-0622-3560-E2FD-C2A80D59096E}"/>
              </a:ext>
            </a:extLst>
          </p:cNvPr>
          <p:cNvSpPr>
            <a:spLocks noGrp="1"/>
          </p:cNvSpPr>
          <p:nvPr>
            <p:ph type="title"/>
          </p:nvPr>
        </p:nvSpPr>
        <p:spPr>
          <a:xfrm>
            <a:off x="816934" y="1921384"/>
            <a:ext cx="4649146" cy="3534536"/>
          </a:xfrm>
        </p:spPr>
        <p:txBody>
          <a:bodyPr/>
          <a:lstStyle/>
          <a:p>
            <a:r>
              <a:rPr lang="en-US" dirty="0"/>
              <a:t>Observations and Improvements</a:t>
            </a:r>
            <a:endParaRPr lang="en-IN" dirty="0"/>
          </a:p>
        </p:txBody>
      </p:sp>
      <p:sp>
        <p:nvSpPr>
          <p:cNvPr id="3" name="Content Placeholder 2">
            <a:extLst>
              <a:ext uri="{FF2B5EF4-FFF2-40B4-BE49-F238E27FC236}">
                <a16:creationId xmlns:a16="http://schemas.microsoft.com/office/drawing/2014/main" id="{667459DC-5703-E647-9625-711AB9EBA65E}"/>
              </a:ext>
            </a:extLst>
          </p:cNvPr>
          <p:cNvSpPr>
            <a:spLocks noGrp="1"/>
          </p:cNvSpPr>
          <p:nvPr>
            <p:ph idx="1"/>
          </p:nvPr>
        </p:nvSpPr>
        <p:spPr/>
        <p:txBody>
          <a:bodyPr/>
          <a:lstStyle/>
          <a:p>
            <a:r>
              <a:rPr lang="en-US" dirty="0"/>
              <a:t>The training time for each epoch is around 25 minutes. I would like to :</a:t>
            </a:r>
          </a:p>
          <a:p>
            <a:r>
              <a:rPr lang="en-US" dirty="0"/>
              <a:t>Reduce the training time</a:t>
            </a:r>
          </a:p>
          <a:p>
            <a:r>
              <a:rPr lang="en-US" dirty="0"/>
              <a:t>Implement early stopping to optimize training time and possible overfitting.</a:t>
            </a:r>
            <a:endParaRPr lang="en-IN" dirty="0"/>
          </a:p>
        </p:txBody>
      </p:sp>
      <p:sp>
        <p:nvSpPr>
          <p:cNvPr id="4" name="Slide Number Placeholder 3">
            <a:extLst>
              <a:ext uri="{FF2B5EF4-FFF2-40B4-BE49-F238E27FC236}">
                <a16:creationId xmlns:a16="http://schemas.microsoft.com/office/drawing/2014/main" id="{1CE464A2-5F7F-F0CD-49EE-D4B48F37F16E}"/>
              </a:ext>
            </a:extLst>
          </p:cNvPr>
          <p:cNvSpPr>
            <a:spLocks noGrp="1"/>
          </p:cNvSpPr>
          <p:nvPr>
            <p:ph type="sldNum" sz="quarter" idx="12"/>
          </p:nvPr>
        </p:nvSpPr>
        <p:spPr/>
        <p:txBody>
          <a:bodyPr/>
          <a:lstStyle/>
          <a:p>
            <a:fld id="{7B1B3024-A1D4-C04E-86A2-C13BC47B8EC2}" type="slidenum">
              <a:rPr lang="en-US" smtClean="0"/>
              <a:t>12</a:t>
            </a:fld>
            <a:endParaRPr lang="en-US" dirty="0"/>
          </a:p>
        </p:txBody>
      </p:sp>
      <p:sp>
        <p:nvSpPr>
          <p:cNvPr id="5" name="Footer Placeholder 4">
            <a:extLst>
              <a:ext uri="{FF2B5EF4-FFF2-40B4-BE49-F238E27FC236}">
                <a16:creationId xmlns:a16="http://schemas.microsoft.com/office/drawing/2014/main" id="{DBABB0C2-0373-7CDA-3A79-751A79047DAF}"/>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271794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B450-76B4-1140-8E89-14973826D0FC}"/>
              </a:ext>
            </a:extLst>
          </p:cNvPr>
          <p:cNvSpPr>
            <a:spLocks noGrp="1"/>
          </p:cNvSpPr>
          <p:nvPr>
            <p:ph type="title"/>
          </p:nvPr>
        </p:nvSpPr>
        <p:spPr/>
        <p:txBody>
          <a:bodyPr/>
          <a:lstStyle/>
          <a:p>
            <a:r>
              <a:rPr lang="en-US" dirty="0"/>
              <a:t>Binary Neural Network</a:t>
            </a:r>
            <a:endParaRPr lang="en-IN" dirty="0"/>
          </a:p>
        </p:txBody>
      </p:sp>
      <p:sp>
        <p:nvSpPr>
          <p:cNvPr id="3" name="Content Placeholder 2">
            <a:extLst>
              <a:ext uri="{FF2B5EF4-FFF2-40B4-BE49-F238E27FC236}">
                <a16:creationId xmlns:a16="http://schemas.microsoft.com/office/drawing/2014/main" id="{7C003088-3BA0-A573-0B6E-9FFA137A9C04}"/>
              </a:ext>
            </a:extLst>
          </p:cNvPr>
          <p:cNvSpPr>
            <a:spLocks noGrp="1"/>
          </p:cNvSpPr>
          <p:nvPr>
            <p:ph idx="1"/>
          </p:nvPr>
        </p:nvSpPr>
        <p:spPr/>
        <p:txBody>
          <a:bodyPr/>
          <a:lstStyle/>
          <a:p>
            <a:r>
              <a:rPr lang="en-US" dirty="0"/>
              <a:t>BNN is a type of neural network that activations(or called features) and weights are 1-bit values in all the hidden layers (except the input and output layers).</a:t>
            </a:r>
            <a:endParaRPr lang="en-IN" dirty="0"/>
          </a:p>
        </p:txBody>
      </p:sp>
      <p:sp>
        <p:nvSpPr>
          <p:cNvPr id="4" name="Slide Number Placeholder 3">
            <a:extLst>
              <a:ext uri="{FF2B5EF4-FFF2-40B4-BE49-F238E27FC236}">
                <a16:creationId xmlns:a16="http://schemas.microsoft.com/office/drawing/2014/main" id="{C7484E8A-BE06-4456-F8A4-1360B8A1D094}"/>
              </a:ext>
            </a:extLst>
          </p:cNvPr>
          <p:cNvSpPr>
            <a:spLocks noGrp="1"/>
          </p:cNvSpPr>
          <p:nvPr>
            <p:ph type="sldNum" sz="quarter" idx="12"/>
          </p:nvPr>
        </p:nvSpPr>
        <p:spPr/>
        <p:txBody>
          <a:bodyPr/>
          <a:lstStyle/>
          <a:p>
            <a:fld id="{7B1B3024-A1D4-C04E-86A2-C13BC47B8EC2}" type="slidenum">
              <a:rPr lang="en-US" smtClean="0"/>
              <a:t>13</a:t>
            </a:fld>
            <a:endParaRPr lang="en-US" dirty="0"/>
          </a:p>
        </p:txBody>
      </p:sp>
      <p:sp>
        <p:nvSpPr>
          <p:cNvPr id="5" name="Footer Placeholder 4">
            <a:extLst>
              <a:ext uri="{FF2B5EF4-FFF2-40B4-BE49-F238E27FC236}">
                <a16:creationId xmlns:a16="http://schemas.microsoft.com/office/drawing/2014/main" id="{E26F4C84-F58A-183F-798F-0467B6A029B4}"/>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151175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0833-BB8D-912A-F47B-175280FD2B61}"/>
              </a:ext>
            </a:extLst>
          </p:cNvPr>
          <p:cNvSpPr>
            <a:spLocks noGrp="1"/>
          </p:cNvSpPr>
          <p:nvPr>
            <p:ph type="title"/>
          </p:nvPr>
        </p:nvSpPr>
        <p:spPr>
          <a:xfrm>
            <a:off x="1768843" y="660400"/>
            <a:ext cx="7857172" cy="711200"/>
          </a:xfrm>
        </p:spPr>
        <p:txBody>
          <a:bodyPr/>
          <a:lstStyle/>
          <a:p>
            <a:r>
              <a:rPr lang="en-US" dirty="0"/>
              <a:t>Implementation</a:t>
            </a:r>
            <a:endParaRPr lang="en-IN" dirty="0"/>
          </a:p>
        </p:txBody>
      </p:sp>
      <p:sp>
        <p:nvSpPr>
          <p:cNvPr id="3" name="Footer Placeholder 2">
            <a:extLst>
              <a:ext uri="{FF2B5EF4-FFF2-40B4-BE49-F238E27FC236}">
                <a16:creationId xmlns:a16="http://schemas.microsoft.com/office/drawing/2014/main" id="{BC515B72-B423-59EE-2FDA-00415422392F}"/>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4" name="Slide Number Placeholder 3">
            <a:extLst>
              <a:ext uri="{FF2B5EF4-FFF2-40B4-BE49-F238E27FC236}">
                <a16:creationId xmlns:a16="http://schemas.microsoft.com/office/drawing/2014/main" id="{4FD41791-0AA2-2A44-7F0A-2AF639F04BD8}"/>
              </a:ext>
            </a:extLst>
          </p:cNvPr>
          <p:cNvSpPr>
            <a:spLocks noGrp="1"/>
          </p:cNvSpPr>
          <p:nvPr>
            <p:ph type="sldNum" sz="quarter" idx="12"/>
          </p:nvPr>
        </p:nvSpPr>
        <p:spPr/>
        <p:txBody>
          <a:bodyPr/>
          <a:lstStyle/>
          <a:p>
            <a:fld id="{7B1B3024-A1D4-C04E-86A2-C13BC47B8EC2}" type="slidenum">
              <a:rPr lang="en-US" smtClean="0"/>
              <a:t>14</a:t>
            </a:fld>
            <a:endParaRPr lang="en-US" dirty="0"/>
          </a:p>
        </p:txBody>
      </p:sp>
      <p:pic>
        <p:nvPicPr>
          <p:cNvPr id="7" name="Picture Placeholder 6">
            <a:extLst>
              <a:ext uri="{FF2B5EF4-FFF2-40B4-BE49-F238E27FC236}">
                <a16:creationId xmlns:a16="http://schemas.microsoft.com/office/drawing/2014/main" id="{7B659509-B94E-6DB1-A56B-D4992293557D}"/>
              </a:ext>
            </a:extLst>
          </p:cNvPr>
          <p:cNvPicPr>
            <a:picLocks noGrp="1" noChangeAspect="1"/>
          </p:cNvPicPr>
          <p:nvPr>
            <p:ph type="pic" sz="quarter" idx="13"/>
          </p:nvPr>
        </p:nvPicPr>
        <p:blipFill rotWithShape="1">
          <a:blip r:embed="rId2"/>
          <a:srcRect l="1179" t="-70" r="37403" b="70"/>
          <a:stretch/>
        </p:blipFill>
        <p:spPr>
          <a:xfrm>
            <a:off x="1768843" y="1331180"/>
            <a:ext cx="7786272" cy="4866420"/>
          </a:xfrm>
        </p:spPr>
      </p:pic>
    </p:spTree>
    <p:extLst>
      <p:ext uri="{BB962C8B-B14F-4D97-AF65-F5344CB8AC3E}">
        <p14:creationId xmlns:p14="http://schemas.microsoft.com/office/powerpoint/2010/main" val="268351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2B0F-B8C4-7927-CAC8-738747743016}"/>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24189325-04EE-9B7F-8F74-F6EF7C9E582A}"/>
              </a:ext>
            </a:extLst>
          </p:cNvPr>
          <p:cNvSpPr>
            <a:spLocks noGrp="1"/>
          </p:cNvSpPr>
          <p:nvPr>
            <p:ph idx="1"/>
          </p:nvPr>
        </p:nvSpPr>
        <p:spPr>
          <a:xfrm>
            <a:off x="6096000" y="2043304"/>
            <a:ext cx="5257800" cy="4073016"/>
          </a:xfrm>
        </p:spPr>
        <p:txBody>
          <a:bodyPr>
            <a:normAutofit/>
          </a:bodyPr>
          <a:lstStyle/>
          <a:p>
            <a:r>
              <a:rPr lang="en-US" b="1" dirty="0"/>
              <a:t>Underfitting :</a:t>
            </a:r>
          </a:p>
          <a:p>
            <a:r>
              <a:rPr lang="en-US" dirty="0"/>
              <a:t>Initially, the model did not capture the complexity of the MNIST dataset adequately, indicating underfitting.</a:t>
            </a:r>
          </a:p>
          <a:p>
            <a:r>
              <a:rPr lang="en-US" b="1" dirty="0"/>
              <a:t>Performance Plateaus:</a:t>
            </a:r>
          </a:p>
          <a:p>
            <a:r>
              <a:rPr lang="en-US" dirty="0"/>
              <a:t>The model frequently encountered plateaus where no significant learning improvements were seen.</a:t>
            </a:r>
          </a:p>
          <a:p>
            <a:r>
              <a:rPr lang="en-US" b="1" dirty="0"/>
              <a:t>Learning Rate Issue :</a:t>
            </a:r>
          </a:p>
          <a:p>
            <a:r>
              <a:rPr lang="en-US" dirty="0"/>
              <a:t>Learning rates must be tuned.</a:t>
            </a:r>
          </a:p>
        </p:txBody>
      </p:sp>
      <p:sp>
        <p:nvSpPr>
          <p:cNvPr id="4" name="Slide Number Placeholder 3">
            <a:extLst>
              <a:ext uri="{FF2B5EF4-FFF2-40B4-BE49-F238E27FC236}">
                <a16:creationId xmlns:a16="http://schemas.microsoft.com/office/drawing/2014/main" id="{18554655-43E1-7D62-AEC3-117DB386F4BC}"/>
              </a:ext>
            </a:extLst>
          </p:cNvPr>
          <p:cNvSpPr>
            <a:spLocks noGrp="1"/>
          </p:cNvSpPr>
          <p:nvPr>
            <p:ph type="sldNum" sz="quarter" idx="12"/>
          </p:nvPr>
        </p:nvSpPr>
        <p:spPr/>
        <p:txBody>
          <a:bodyPr/>
          <a:lstStyle/>
          <a:p>
            <a:fld id="{7B1B3024-A1D4-C04E-86A2-C13BC47B8EC2}" type="slidenum">
              <a:rPr lang="en-US" smtClean="0"/>
              <a:t>15</a:t>
            </a:fld>
            <a:endParaRPr lang="en-US" dirty="0"/>
          </a:p>
        </p:txBody>
      </p:sp>
      <p:sp>
        <p:nvSpPr>
          <p:cNvPr id="5" name="Footer Placeholder 4">
            <a:extLst>
              <a:ext uri="{FF2B5EF4-FFF2-40B4-BE49-F238E27FC236}">
                <a16:creationId xmlns:a16="http://schemas.microsoft.com/office/drawing/2014/main" id="{1E326975-C5F5-F7CB-5B0A-6288DC57A6F0}"/>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1844439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7253-5F07-0C55-77D7-D5997968E985}"/>
              </a:ext>
            </a:extLst>
          </p:cNvPr>
          <p:cNvSpPr>
            <a:spLocks noGrp="1"/>
          </p:cNvSpPr>
          <p:nvPr>
            <p:ph type="title"/>
          </p:nvPr>
        </p:nvSpPr>
        <p:spPr>
          <a:xfrm>
            <a:off x="1757680" y="442311"/>
            <a:ext cx="9499600" cy="1213769"/>
          </a:xfrm>
        </p:spPr>
        <p:txBody>
          <a:bodyPr/>
          <a:lstStyle/>
          <a:p>
            <a:r>
              <a:rPr lang="en-US" sz="4500" dirty="0"/>
              <a:t>Increasing Model Complexity and implementing Early Stopping</a:t>
            </a:r>
            <a:endParaRPr lang="en-IN" sz="4500" dirty="0"/>
          </a:p>
        </p:txBody>
      </p:sp>
      <p:pic>
        <p:nvPicPr>
          <p:cNvPr id="7" name="Content Placeholder 6">
            <a:extLst>
              <a:ext uri="{FF2B5EF4-FFF2-40B4-BE49-F238E27FC236}">
                <a16:creationId xmlns:a16="http://schemas.microsoft.com/office/drawing/2014/main" id="{94F8D6C0-D24F-1A36-605F-BDDBB6ED4512}"/>
              </a:ext>
            </a:extLst>
          </p:cNvPr>
          <p:cNvPicPr>
            <a:picLocks noGrp="1" noChangeAspect="1"/>
          </p:cNvPicPr>
          <p:nvPr>
            <p:ph idx="1"/>
          </p:nvPr>
        </p:nvPicPr>
        <p:blipFill>
          <a:blip r:embed="rId3"/>
          <a:stretch>
            <a:fillRect/>
          </a:stretch>
        </p:blipFill>
        <p:spPr>
          <a:xfrm>
            <a:off x="1854200" y="2732807"/>
            <a:ext cx="9499600" cy="2449662"/>
          </a:xfrm>
        </p:spPr>
      </p:pic>
      <p:sp>
        <p:nvSpPr>
          <p:cNvPr id="4" name="Slide Number Placeholder 3">
            <a:extLst>
              <a:ext uri="{FF2B5EF4-FFF2-40B4-BE49-F238E27FC236}">
                <a16:creationId xmlns:a16="http://schemas.microsoft.com/office/drawing/2014/main" id="{EE267D2F-91AD-6C70-7D7B-7BB12EF7AE44}"/>
              </a:ext>
            </a:extLst>
          </p:cNvPr>
          <p:cNvSpPr>
            <a:spLocks noGrp="1"/>
          </p:cNvSpPr>
          <p:nvPr>
            <p:ph type="sldNum" sz="quarter" idx="12"/>
          </p:nvPr>
        </p:nvSpPr>
        <p:spPr/>
        <p:txBody>
          <a:bodyPr/>
          <a:lstStyle/>
          <a:p>
            <a:fld id="{7B1B3024-A1D4-C04E-86A2-C13BC47B8EC2}" type="slidenum">
              <a:rPr lang="en-US" smtClean="0"/>
              <a:t>16</a:t>
            </a:fld>
            <a:endParaRPr lang="en-US" dirty="0"/>
          </a:p>
        </p:txBody>
      </p:sp>
      <p:sp>
        <p:nvSpPr>
          <p:cNvPr id="5" name="Footer Placeholder 4">
            <a:extLst>
              <a:ext uri="{FF2B5EF4-FFF2-40B4-BE49-F238E27FC236}">
                <a16:creationId xmlns:a16="http://schemas.microsoft.com/office/drawing/2014/main" id="{2534B5FF-A480-7309-5302-5F4A7567EE89}"/>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172784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59CD4-EB2F-E954-E0A1-6A271092DECC}"/>
              </a:ext>
            </a:extLst>
          </p:cNvPr>
          <p:cNvSpPr>
            <a:spLocks noGrp="1"/>
          </p:cNvSpPr>
          <p:nvPr>
            <p:ph idx="1"/>
          </p:nvPr>
        </p:nvSpPr>
        <p:spPr/>
        <p:txBody>
          <a:bodyPr/>
          <a:lstStyle/>
          <a:p>
            <a:endParaRPr lang="en-IN" dirty="0"/>
          </a:p>
        </p:txBody>
      </p:sp>
      <p:sp>
        <p:nvSpPr>
          <p:cNvPr id="3" name="Footer Placeholder 2">
            <a:extLst>
              <a:ext uri="{FF2B5EF4-FFF2-40B4-BE49-F238E27FC236}">
                <a16:creationId xmlns:a16="http://schemas.microsoft.com/office/drawing/2014/main" id="{6C9B7C7C-C718-AC29-A540-8C39D7BF9D41}"/>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4" name="Slide Number Placeholder 3">
            <a:extLst>
              <a:ext uri="{FF2B5EF4-FFF2-40B4-BE49-F238E27FC236}">
                <a16:creationId xmlns:a16="http://schemas.microsoft.com/office/drawing/2014/main" id="{A7C60F2C-9A4A-7DB3-432B-5FF787675A81}"/>
              </a:ext>
            </a:extLst>
          </p:cNvPr>
          <p:cNvSpPr>
            <a:spLocks noGrp="1"/>
          </p:cNvSpPr>
          <p:nvPr>
            <p:ph type="sldNum" sz="quarter" idx="12"/>
          </p:nvPr>
        </p:nvSpPr>
        <p:spPr/>
        <p:txBody>
          <a:bodyPr/>
          <a:lstStyle/>
          <a:p>
            <a:fld id="{7B1B3024-A1D4-C04E-86A2-C13BC47B8EC2}" type="slidenum">
              <a:rPr lang="en-US" smtClean="0"/>
              <a:t>17</a:t>
            </a:fld>
            <a:endParaRPr lang="en-US" dirty="0"/>
          </a:p>
        </p:txBody>
      </p:sp>
      <p:pic>
        <p:nvPicPr>
          <p:cNvPr id="8" name="Picture Placeholder 7">
            <a:extLst>
              <a:ext uri="{FF2B5EF4-FFF2-40B4-BE49-F238E27FC236}">
                <a16:creationId xmlns:a16="http://schemas.microsoft.com/office/drawing/2014/main" id="{6CA1149A-C531-8C6C-AC17-A369E76DFBF1}"/>
              </a:ext>
            </a:extLst>
          </p:cNvPr>
          <p:cNvPicPr>
            <a:picLocks noGrp="1" noChangeAspect="1"/>
          </p:cNvPicPr>
          <p:nvPr>
            <p:ph type="pic" sz="quarter" idx="15"/>
          </p:nvPr>
        </p:nvPicPr>
        <p:blipFill rotWithShape="1">
          <a:blip r:embed="rId2"/>
          <a:srcRect t="-41849" b="-41849"/>
          <a:stretch/>
        </p:blipFill>
        <p:spPr>
          <a:xfrm>
            <a:off x="477520" y="772590"/>
            <a:ext cx="7378995" cy="4114768"/>
          </a:xfrm>
        </p:spPr>
      </p:pic>
      <p:sp>
        <p:nvSpPr>
          <p:cNvPr id="6" name="Title 5">
            <a:extLst>
              <a:ext uri="{FF2B5EF4-FFF2-40B4-BE49-F238E27FC236}">
                <a16:creationId xmlns:a16="http://schemas.microsoft.com/office/drawing/2014/main" id="{D19DE631-F244-7891-698C-5C2D53823FD2}"/>
              </a:ext>
            </a:extLst>
          </p:cNvPr>
          <p:cNvSpPr>
            <a:spLocks noGrp="1"/>
          </p:cNvSpPr>
          <p:nvPr>
            <p:ph type="title"/>
          </p:nvPr>
        </p:nvSpPr>
        <p:spPr>
          <a:xfrm>
            <a:off x="807426" y="4614728"/>
            <a:ext cx="9819933" cy="743128"/>
          </a:xfrm>
        </p:spPr>
        <p:txBody>
          <a:bodyPr/>
          <a:lstStyle/>
          <a:p>
            <a:r>
              <a:rPr lang="en-IN" dirty="0"/>
              <a:t>Lowering Learning Rate with Adam</a:t>
            </a:r>
          </a:p>
        </p:txBody>
      </p:sp>
    </p:spTree>
    <p:extLst>
      <p:ext uri="{BB962C8B-B14F-4D97-AF65-F5344CB8AC3E}">
        <p14:creationId xmlns:p14="http://schemas.microsoft.com/office/powerpoint/2010/main" val="2324121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61FD-38DB-B5C1-146C-17DF3113B84B}"/>
              </a:ext>
            </a:extLst>
          </p:cNvPr>
          <p:cNvSpPr>
            <a:spLocks noGrp="1"/>
          </p:cNvSpPr>
          <p:nvPr>
            <p:ph type="title"/>
          </p:nvPr>
        </p:nvSpPr>
        <p:spPr>
          <a:xfrm>
            <a:off x="1926908" y="477520"/>
            <a:ext cx="9950132" cy="985110"/>
          </a:xfrm>
        </p:spPr>
        <p:txBody>
          <a:bodyPr/>
          <a:lstStyle/>
          <a:p>
            <a:r>
              <a:rPr lang="en-US" dirty="0"/>
              <a:t>Implementing Cyclic Learning Rate</a:t>
            </a:r>
            <a:endParaRPr lang="en-IN" dirty="0"/>
          </a:p>
        </p:txBody>
      </p:sp>
      <p:sp>
        <p:nvSpPr>
          <p:cNvPr id="3" name="Footer Placeholder 2">
            <a:extLst>
              <a:ext uri="{FF2B5EF4-FFF2-40B4-BE49-F238E27FC236}">
                <a16:creationId xmlns:a16="http://schemas.microsoft.com/office/drawing/2014/main" id="{F7F0579A-0A77-ABD1-6AB1-429265BE0C60}"/>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4" name="Slide Number Placeholder 3">
            <a:extLst>
              <a:ext uri="{FF2B5EF4-FFF2-40B4-BE49-F238E27FC236}">
                <a16:creationId xmlns:a16="http://schemas.microsoft.com/office/drawing/2014/main" id="{5523FDBF-C6FD-0E60-B8E0-C66C8D790A09}"/>
              </a:ext>
            </a:extLst>
          </p:cNvPr>
          <p:cNvSpPr>
            <a:spLocks noGrp="1"/>
          </p:cNvSpPr>
          <p:nvPr>
            <p:ph type="sldNum" sz="quarter" idx="12"/>
          </p:nvPr>
        </p:nvSpPr>
        <p:spPr/>
        <p:txBody>
          <a:bodyPr/>
          <a:lstStyle/>
          <a:p>
            <a:fld id="{7B1B3024-A1D4-C04E-86A2-C13BC47B8EC2}" type="slidenum">
              <a:rPr lang="en-US" smtClean="0"/>
              <a:t>18</a:t>
            </a:fld>
            <a:endParaRPr lang="en-US" dirty="0"/>
          </a:p>
        </p:txBody>
      </p:sp>
      <p:pic>
        <p:nvPicPr>
          <p:cNvPr id="7" name="Picture Placeholder 6">
            <a:extLst>
              <a:ext uri="{FF2B5EF4-FFF2-40B4-BE49-F238E27FC236}">
                <a16:creationId xmlns:a16="http://schemas.microsoft.com/office/drawing/2014/main" id="{DE818389-AE52-8B9E-0E19-E01D3BD431C5}"/>
              </a:ext>
            </a:extLst>
          </p:cNvPr>
          <p:cNvPicPr>
            <a:picLocks noGrp="1" noChangeAspect="1"/>
          </p:cNvPicPr>
          <p:nvPr>
            <p:ph type="pic" sz="quarter" idx="13"/>
          </p:nvPr>
        </p:nvPicPr>
        <p:blipFill rotWithShape="1">
          <a:blip r:embed="rId3"/>
          <a:srcRect t="-61518" b="-61518"/>
          <a:stretch/>
        </p:blipFill>
        <p:spPr>
          <a:xfrm>
            <a:off x="1381760" y="1099750"/>
            <a:ext cx="9709151" cy="5075237"/>
          </a:xfrm>
        </p:spPr>
      </p:pic>
    </p:spTree>
    <p:extLst>
      <p:ext uri="{BB962C8B-B14F-4D97-AF65-F5344CB8AC3E}">
        <p14:creationId xmlns:p14="http://schemas.microsoft.com/office/powerpoint/2010/main" val="99873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F6A2-CA07-B5A5-1F81-64AE445B2002}"/>
              </a:ext>
            </a:extLst>
          </p:cNvPr>
          <p:cNvSpPr>
            <a:spLocks noGrp="1"/>
          </p:cNvSpPr>
          <p:nvPr>
            <p:ph type="title"/>
          </p:nvPr>
        </p:nvSpPr>
        <p:spPr/>
        <p:txBody>
          <a:bodyPr/>
          <a:lstStyle/>
          <a:p>
            <a:r>
              <a:rPr lang="en-US" dirty="0"/>
              <a:t>Going Further</a:t>
            </a:r>
            <a:endParaRPr lang="en-IN" dirty="0"/>
          </a:p>
        </p:txBody>
      </p:sp>
      <p:sp>
        <p:nvSpPr>
          <p:cNvPr id="3" name="Content Placeholder 2">
            <a:extLst>
              <a:ext uri="{FF2B5EF4-FFF2-40B4-BE49-F238E27FC236}">
                <a16:creationId xmlns:a16="http://schemas.microsoft.com/office/drawing/2014/main" id="{A0519391-DA4E-D21F-FC93-84DC00BD9D6A}"/>
              </a:ext>
            </a:extLst>
          </p:cNvPr>
          <p:cNvSpPr>
            <a:spLocks noGrp="1"/>
          </p:cNvSpPr>
          <p:nvPr>
            <p:ph idx="1"/>
          </p:nvPr>
        </p:nvSpPr>
        <p:spPr/>
        <p:txBody>
          <a:bodyPr/>
          <a:lstStyle/>
          <a:p>
            <a:r>
              <a:rPr lang="en-US" dirty="0"/>
              <a:t>Deploying models on the mobile app</a:t>
            </a:r>
          </a:p>
          <a:p>
            <a:r>
              <a:rPr lang="en-US" dirty="0"/>
              <a:t>Optimizing the model to the app</a:t>
            </a:r>
          </a:p>
          <a:p>
            <a:r>
              <a:rPr lang="en-US" dirty="0"/>
              <a:t>Drawing Comparison and Analyzing Models</a:t>
            </a:r>
          </a:p>
          <a:p>
            <a:r>
              <a:rPr lang="en-US" dirty="0"/>
              <a:t>Final Report.</a:t>
            </a:r>
            <a:endParaRPr lang="en-IN" dirty="0"/>
          </a:p>
        </p:txBody>
      </p:sp>
      <p:sp>
        <p:nvSpPr>
          <p:cNvPr id="4" name="Slide Number Placeholder 3">
            <a:extLst>
              <a:ext uri="{FF2B5EF4-FFF2-40B4-BE49-F238E27FC236}">
                <a16:creationId xmlns:a16="http://schemas.microsoft.com/office/drawing/2014/main" id="{05CC2F7D-C43A-74D2-4ED6-FECEB609EBA3}"/>
              </a:ext>
            </a:extLst>
          </p:cNvPr>
          <p:cNvSpPr>
            <a:spLocks noGrp="1"/>
          </p:cNvSpPr>
          <p:nvPr>
            <p:ph type="sldNum" sz="quarter" idx="12"/>
          </p:nvPr>
        </p:nvSpPr>
        <p:spPr/>
        <p:txBody>
          <a:bodyPr/>
          <a:lstStyle/>
          <a:p>
            <a:fld id="{7B1B3024-A1D4-C04E-86A2-C13BC47B8EC2}" type="slidenum">
              <a:rPr lang="en-US" smtClean="0"/>
              <a:t>19</a:t>
            </a:fld>
            <a:endParaRPr lang="en-US" dirty="0"/>
          </a:p>
        </p:txBody>
      </p:sp>
      <p:sp>
        <p:nvSpPr>
          <p:cNvPr id="5" name="Footer Placeholder 4">
            <a:extLst>
              <a:ext uri="{FF2B5EF4-FFF2-40B4-BE49-F238E27FC236}">
                <a16:creationId xmlns:a16="http://schemas.microsoft.com/office/drawing/2014/main" id="{617B5AC1-1B40-9F6C-564D-0674F6B702D4}"/>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6651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D3F9-9939-F74F-AE0A-CE196A7EB213}"/>
              </a:ext>
            </a:extLst>
          </p:cNvPr>
          <p:cNvSpPr>
            <a:spLocks noGrp="1"/>
          </p:cNvSpPr>
          <p:nvPr>
            <p:ph type="title"/>
          </p:nvPr>
        </p:nvSpPr>
        <p:spPr>
          <a:xfrm>
            <a:off x="816934" y="2043304"/>
            <a:ext cx="3880884" cy="1938632"/>
          </a:xfrm>
        </p:spPr>
        <p:txBody>
          <a:bodyPr/>
          <a:lstStyle/>
          <a:p>
            <a:r>
              <a:rPr lang="en-US" dirty="0"/>
              <a:t>Aim	</a:t>
            </a:r>
          </a:p>
        </p:txBody>
      </p:sp>
      <p:sp>
        <p:nvSpPr>
          <p:cNvPr id="3" name="Content Placeholder 2">
            <a:extLst>
              <a:ext uri="{FF2B5EF4-FFF2-40B4-BE49-F238E27FC236}">
                <a16:creationId xmlns:a16="http://schemas.microsoft.com/office/drawing/2014/main" id="{0F50572F-68B8-7541-B291-B6DAD0AD6A6B}"/>
              </a:ext>
            </a:extLst>
          </p:cNvPr>
          <p:cNvSpPr>
            <a:spLocks noGrp="1"/>
          </p:cNvSpPr>
          <p:nvPr>
            <p:ph idx="1"/>
          </p:nvPr>
        </p:nvSpPr>
        <p:spPr>
          <a:xfrm>
            <a:off x="6096000" y="2043304"/>
            <a:ext cx="5257800" cy="3523483"/>
          </a:xfrm>
        </p:spPr>
        <p:txBody>
          <a:bodyPr>
            <a:normAutofit/>
          </a:bodyPr>
          <a:lstStyle/>
          <a:p>
            <a:r>
              <a:rPr lang="en-US" dirty="0"/>
              <a:t>The aim of this project to build different deep learning models to detect handwritten digits and deploy them on a mobile application and compare their accuracy, precision and the loss function. </a:t>
            </a:r>
          </a:p>
        </p:txBody>
      </p:sp>
      <p:sp>
        <p:nvSpPr>
          <p:cNvPr id="5" name="Slide Number Placeholder 4">
            <a:extLst>
              <a:ext uri="{FF2B5EF4-FFF2-40B4-BE49-F238E27FC236}">
                <a16:creationId xmlns:a16="http://schemas.microsoft.com/office/drawing/2014/main" id="{D1D9DE79-FC6E-4F4A-A14B-B35ED8C1AE11}"/>
              </a:ext>
            </a:extLst>
          </p:cNvPr>
          <p:cNvSpPr>
            <a:spLocks noGrp="1"/>
          </p:cNvSpPr>
          <p:nvPr>
            <p:ph type="sldNum" sz="quarter" idx="12"/>
          </p:nvPr>
        </p:nvSpPr>
        <p:spPr>
          <a:xfrm>
            <a:off x="1019594" y="825308"/>
            <a:ext cx="438150" cy="365125"/>
          </a:xfrm>
        </p:spPr>
        <p:txBody>
          <a:bodyPr/>
          <a:lstStyle/>
          <a:p>
            <a:fld id="{7B1B3024-A1D4-C04E-86A2-C13BC47B8EC2}" type="slidenum">
              <a:rPr lang="en-US" smtClean="0"/>
              <a:pPr/>
              <a:t>2</a:t>
            </a:fld>
            <a:endParaRPr lang="en-US" dirty="0"/>
          </a:p>
        </p:txBody>
      </p:sp>
      <p:sp>
        <p:nvSpPr>
          <p:cNvPr id="6" name="Footer Placeholder 5">
            <a:extLst>
              <a:ext uri="{FF2B5EF4-FFF2-40B4-BE49-F238E27FC236}">
                <a16:creationId xmlns:a16="http://schemas.microsoft.com/office/drawing/2014/main" id="{85D41019-AE82-084D-A343-360D9590023D}"/>
              </a:ext>
            </a:extLst>
          </p:cNvPr>
          <p:cNvSpPr>
            <a:spLocks noGrp="1"/>
          </p:cNvSpPr>
          <p:nvPr>
            <p:ph type="ftr" sz="quarter" idx="11"/>
          </p:nvPr>
        </p:nvSpPr>
        <p:spPr>
          <a:xfrm>
            <a:off x="7568615" y="6356350"/>
            <a:ext cx="4114800" cy="365125"/>
          </a:xfrm>
        </p:spPr>
        <p:txBody>
          <a:bodyPr/>
          <a:lstStyle/>
          <a:p>
            <a:r>
              <a:rPr lang="en-US" dirty="0"/>
              <a:t>George Mason University  |  GMU.EDU</a:t>
            </a:r>
          </a:p>
        </p:txBody>
      </p:sp>
    </p:spTree>
    <p:extLst>
      <p:ext uri="{BB962C8B-B14F-4D97-AF65-F5344CB8AC3E}">
        <p14:creationId xmlns:p14="http://schemas.microsoft.com/office/powerpoint/2010/main" val="1516491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D7757C-97C5-1C40-B3DA-72917C37D4A8}"/>
              </a:ext>
            </a:extLst>
          </p:cNvPr>
          <p:cNvSpPr>
            <a:spLocks noGrp="1"/>
          </p:cNvSpPr>
          <p:nvPr>
            <p:ph idx="1"/>
          </p:nvPr>
        </p:nvSpPr>
        <p:spPr/>
        <p:txBody>
          <a:bodyPr/>
          <a:lstStyle/>
          <a:p>
            <a:r>
              <a:rPr lang="en-US" dirty="0"/>
              <a:t>Jagadev Veeranki</a:t>
            </a:r>
          </a:p>
          <a:p>
            <a:r>
              <a:rPr lang="en-US" dirty="0"/>
              <a:t>G01461368</a:t>
            </a:r>
          </a:p>
        </p:txBody>
      </p:sp>
      <p:pic>
        <p:nvPicPr>
          <p:cNvPr id="8" name="Picture Placeholder 7">
            <a:extLst>
              <a:ext uri="{FF2B5EF4-FFF2-40B4-BE49-F238E27FC236}">
                <a16:creationId xmlns:a16="http://schemas.microsoft.com/office/drawing/2014/main" id="{23CB7942-2B2B-3245-B818-F9F850799FE0}"/>
              </a:ext>
            </a:extLst>
          </p:cNvPr>
          <p:cNvPicPr>
            <a:picLocks noGrp="1" noChangeAspect="1"/>
          </p:cNvPicPr>
          <p:nvPr>
            <p:ph type="pic" sz="quarter" idx="15"/>
          </p:nvPr>
        </p:nvPicPr>
        <p:blipFill rotWithShape="1">
          <a:blip r:embed="rId2"/>
          <a:srcRect l="3185" t="14590" r="25035" b="25367"/>
          <a:stretch/>
        </p:blipFill>
        <p:spPr>
          <a:xfrm>
            <a:off x="0" y="255185"/>
            <a:ext cx="7378995" cy="4114768"/>
          </a:xfrm>
        </p:spPr>
      </p:pic>
      <p:sp>
        <p:nvSpPr>
          <p:cNvPr id="5" name="Title 4">
            <a:extLst>
              <a:ext uri="{FF2B5EF4-FFF2-40B4-BE49-F238E27FC236}">
                <a16:creationId xmlns:a16="http://schemas.microsoft.com/office/drawing/2014/main" id="{1A82E810-6404-5C44-82DB-7EA9D7F007C0}"/>
              </a:ext>
            </a:extLst>
          </p:cNvPr>
          <p:cNvSpPr>
            <a:spLocks noGrp="1"/>
          </p:cNvSpPr>
          <p:nvPr>
            <p:ph type="title"/>
          </p:nvPr>
        </p:nvSpPr>
        <p:spPr/>
        <p:txBody>
          <a:bodyPr/>
          <a:lstStyle/>
          <a:p>
            <a:r>
              <a:rPr lang="en-US" dirty="0"/>
              <a:t>Thank You</a:t>
            </a:r>
          </a:p>
        </p:txBody>
      </p:sp>
      <p:sp>
        <p:nvSpPr>
          <p:cNvPr id="6" name="Slide Number Placeholder 5">
            <a:extLst>
              <a:ext uri="{FF2B5EF4-FFF2-40B4-BE49-F238E27FC236}">
                <a16:creationId xmlns:a16="http://schemas.microsoft.com/office/drawing/2014/main" id="{486F2426-8737-C548-A5E2-5602141666EE}"/>
              </a:ext>
            </a:extLst>
          </p:cNvPr>
          <p:cNvSpPr>
            <a:spLocks noGrp="1"/>
          </p:cNvSpPr>
          <p:nvPr>
            <p:ph type="sldNum" sz="quarter" idx="12"/>
          </p:nvPr>
        </p:nvSpPr>
        <p:spPr/>
        <p:txBody>
          <a:bodyPr/>
          <a:lstStyle/>
          <a:p>
            <a:fld id="{7B1B3024-A1D4-C04E-86A2-C13BC47B8EC2}" type="slidenum">
              <a:rPr lang="en-US" smtClean="0"/>
              <a:t>20</a:t>
            </a:fld>
            <a:endParaRPr lang="en-US" dirty="0"/>
          </a:p>
        </p:txBody>
      </p:sp>
      <p:sp>
        <p:nvSpPr>
          <p:cNvPr id="7" name="Footer Placeholder 6">
            <a:extLst>
              <a:ext uri="{FF2B5EF4-FFF2-40B4-BE49-F238E27FC236}">
                <a16:creationId xmlns:a16="http://schemas.microsoft.com/office/drawing/2014/main" id="{D77C64EB-AF2F-664C-B0A7-52C05E5B5F65}"/>
              </a:ext>
            </a:extLst>
          </p:cNvPr>
          <p:cNvSpPr>
            <a:spLocks noGrp="1"/>
          </p:cNvSpPr>
          <p:nvPr>
            <p:ph type="ftr" sz="quarter" idx="11"/>
          </p:nvPr>
        </p:nvSpPr>
        <p:spPr/>
        <p:txBody>
          <a:bodyPr/>
          <a:lstStyle/>
          <a:p>
            <a:r>
              <a:rPr lang="en-US" b="1" dirty="0"/>
              <a:t>George Mason University  |  GMU.EDU</a:t>
            </a:r>
          </a:p>
        </p:txBody>
      </p:sp>
    </p:spTree>
    <p:extLst>
      <p:ext uri="{BB962C8B-B14F-4D97-AF65-F5344CB8AC3E}">
        <p14:creationId xmlns:p14="http://schemas.microsoft.com/office/powerpoint/2010/main" val="1432654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3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15DE-DBE5-C763-8760-9BAE90490634}"/>
              </a:ext>
            </a:extLst>
          </p:cNvPr>
          <p:cNvSpPr>
            <a:spLocks noGrp="1"/>
          </p:cNvSpPr>
          <p:nvPr>
            <p:ph type="title"/>
          </p:nvPr>
        </p:nvSpPr>
        <p:spPr/>
        <p:txBody>
          <a:bodyPr/>
          <a:lstStyle/>
          <a:p>
            <a:r>
              <a:rPr lang="en-US" dirty="0"/>
              <a:t>About</a:t>
            </a:r>
            <a:br>
              <a:rPr lang="en-US" dirty="0"/>
            </a:br>
            <a:r>
              <a:rPr lang="en-US" dirty="0"/>
              <a:t>the project	</a:t>
            </a:r>
            <a:endParaRPr lang="en-IN" dirty="0"/>
          </a:p>
        </p:txBody>
      </p:sp>
      <p:sp>
        <p:nvSpPr>
          <p:cNvPr id="3" name="Content Placeholder 2">
            <a:extLst>
              <a:ext uri="{FF2B5EF4-FFF2-40B4-BE49-F238E27FC236}">
                <a16:creationId xmlns:a16="http://schemas.microsoft.com/office/drawing/2014/main" id="{722E2418-021C-B452-F3E5-0EC1FD8D5C5E}"/>
              </a:ext>
            </a:extLst>
          </p:cNvPr>
          <p:cNvSpPr>
            <a:spLocks noGrp="1"/>
          </p:cNvSpPr>
          <p:nvPr>
            <p:ph idx="1"/>
          </p:nvPr>
        </p:nvSpPr>
        <p:spPr/>
        <p:txBody>
          <a:bodyPr/>
          <a:lstStyle/>
          <a:p>
            <a:r>
              <a:rPr lang="en-US" dirty="0"/>
              <a:t>Handwritten digit recognition is a multiclass classification problem. In this project, I am implementing the following architectures/Neural Network:</a:t>
            </a:r>
          </a:p>
          <a:p>
            <a:r>
              <a:rPr lang="en-US" dirty="0"/>
              <a:t>MobileNet</a:t>
            </a:r>
          </a:p>
          <a:p>
            <a:r>
              <a:rPr lang="en-US" dirty="0"/>
              <a:t>Visual Geometry Group(VGG)</a:t>
            </a:r>
          </a:p>
          <a:p>
            <a:r>
              <a:rPr lang="en-US" dirty="0"/>
              <a:t>Binary Neural network</a:t>
            </a:r>
            <a:endParaRPr lang="en-IN" dirty="0"/>
          </a:p>
        </p:txBody>
      </p:sp>
      <p:sp>
        <p:nvSpPr>
          <p:cNvPr id="4" name="Slide Number Placeholder 3">
            <a:extLst>
              <a:ext uri="{FF2B5EF4-FFF2-40B4-BE49-F238E27FC236}">
                <a16:creationId xmlns:a16="http://schemas.microsoft.com/office/drawing/2014/main" id="{E2B53676-9A5C-DAF0-4B52-7B0869DB3A35}"/>
              </a:ext>
            </a:extLst>
          </p:cNvPr>
          <p:cNvSpPr>
            <a:spLocks noGrp="1"/>
          </p:cNvSpPr>
          <p:nvPr>
            <p:ph type="sldNum" sz="quarter" idx="12"/>
          </p:nvPr>
        </p:nvSpPr>
        <p:spPr/>
        <p:txBody>
          <a:bodyPr/>
          <a:lstStyle/>
          <a:p>
            <a:fld id="{7B1B3024-A1D4-C04E-86A2-C13BC47B8EC2}" type="slidenum">
              <a:rPr lang="en-US" smtClean="0"/>
              <a:t>3</a:t>
            </a:fld>
            <a:endParaRPr lang="en-US" dirty="0"/>
          </a:p>
        </p:txBody>
      </p:sp>
      <p:sp>
        <p:nvSpPr>
          <p:cNvPr id="5" name="Footer Placeholder 4">
            <a:extLst>
              <a:ext uri="{FF2B5EF4-FFF2-40B4-BE49-F238E27FC236}">
                <a16:creationId xmlns:a16="http://schemas.microsoft.com/office/drawing/2014/main" id="{EACF3B84-CC62-43B6-3D67-661C2B6AFC58}"/>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145886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6DE1740-902B-4747-A1E1-180DF74CFCC9}"/>
              </a:ext>
            </a:extLst>
          </p:cNvPr>
          <p:cNvSpPr>
            <a:spLocks noGrp="1"/>
          </p:cNvSpPr>
          <p:nvPr>
            <p:ph type="title"/>
          </p:nvPr>
        </p:nvSpPr>
        <p:spPr>
          <a:xfrm>
            <a:off x="1019594" y="1776574"/>
            <a:ext cx="3923598" cy="1552354"/>
          </a:xfrm>
        </p:spPr>
        <p:txBody>
          <a:bodyPr/>
          <a:lstStyle/>
          <a:p>
            <a:r>
              <a:rPr lang="en-US" dirty="0"/>
              <a:t>MNIST Dataset</a:t>
            </a:r>
          </a:p>
        </p:txBody>
      </p:sp>
      <p:sp>
        <p:nvSpPr>
          <p:cNvPr id="12" name="Footer Placeholder 11">
            <a:extLst>
              <a:ext uri="{FF2B5EF4-FFF2-40B4-BE49-F238E27FC236}">
                <a16:creationId xmlns:a16="http://schemas.microsoft.com/office/drawing/2014/main" id="{8E3072D4-BB25-2E4E-8D24-75B39BB5EB60}"/>
              </a:ext>
            </a:extLst>
          </p:cNvPr>
          <p:cNvSpPr>
            <a:spLocks noGrp="1"/>
          </p:cNvSpPr>
          <p:nvPr>
            <p:ph type="ftr" sz="quarter" idx="11"/>
          </p:nvPr>
        </p:nvSpPr>
        <p:spPr>
          <a:xfrm>
            <a:off x="7568615" y="6356350"/>
            <a:ext cx="4114800" cy="365125"/>
          </a:xfrm>
        </p:spPr>
        <p:txBody>
          <a:bodyPr/>
          <a:lstStyle/>
          <a:p>
            <a:r>
              <a:rPr lang="en-US" dirty="0"/>
              <a:t>George Mason University  |  GMU.EDU</a:t>
            </a:r>
          </a:p>
        </p:txBody>
      </p:sp>
      <p:sp>
        <p:nvSpPr>
          <p:cNvPr id="11" name="Slide Number Placeholder 10">
            <a:extLst>
              <a:ext uri="{FF2B5EF4-FFF2-40B4-BE49-F238E27FC236}">
                <a16:creationId xmlns:a16="http://schemas.microsoft.com/office/drawing/2014/main" id="{8FD12308-73EB-6148-B69F-F83BB1B90294}"/>
              </a:ext>
            </a:extLst>
          </p:cNvPr>
          <p:cNvSpPr>
            <a:spLocks noGrp="1"/>
          </p:cNvSpPr>
          <p:nvPr>
            <p:ph type="sldNum" sz="quarter" idx="12"/>
          </p:nvPr>
        </p:nvSpPr>
        <p:spPr>
          <a:xfrm>
            <a:off x="1019594" y="825308"/>
            <a:ext cx="438150" cy="365125"/>
          </a:xfrm>
        </p:spPr>
        <p:txBody>
          <a:bodyPr/>
          <a:lstStyle/>
          <a:p>
            <a:fld id="{7B1B3024-A1D4-C04E-86A2-C13BC47B8EC2}" type="slidenum">
              <a:rPr lang="en-US" smtClean="0"/>
              <a:pPr/>
              <a:t>4</a:t>
            </a:fld>
            <a:endParaRPr lang="en-US" dirty="0"/>
          </a:p>
        </p:txBody>
      </p:sp>
      <p:pic>
        <p:nvPicPr>
          <p:cNvPr id="6" name="Picture Placeholder 5">
            <a:extLst>
              <a:ext uri="{FF2B5EF4-FFF2-40B4-BE49-F238E27FC236}">
                <a16:creationId xmlns:a16="http://schemas.microsoft.com/office/drawing/2014/main" id="{DA8C3FE8-676B-8D29-FAB5-27D6DB4E2414}"/>
              </a:ext>
            </a:extLst>
          </p:cNvPr>
          <p:cNvPicPr>
            <a:picLocks noGrp="1" noChangeAspect="1"/>
          </p:cNvPicPr>
          <p:nvPr>
            <p:ph type="pic" sz="quarter" idx="13"/>
          </p:nvPr>
        </p:nvPicPr>
        <p:blipFill rotWithShape="1">
          <a:blip r:embed="rId3"/>
          <a:srcRect t="-43235" b="-43235"/>
          <a:stretch/>
        </p:blipFill>
        <p:spPr/>
      </p:pic>
      <p:sp>
        <p:nvSpPr>
          <p:cNvPr id="7" name="TextBox 6">
            <a:extLst>
              <a:ext uri="{FF2B5EF4-FFF2-40B4-BE49-F238E27FC236}">
                <a16:creationId xmlns:a16="http://schemas.microsoft.com/office/drawing/2014/main" id="{2732E9E0-CAF4-81E1-9810-4DCA8184E9B4}"/>
              </a:ext>
            </a:extLst>
          </p:cNvPr>
          <p:cNvSpPr txBox="1"/>
          <p:nvPr/>
        </p:nvSpPr>
        <p:spPr>
          <a:xfrm>
            <a:off x="1019594" y="3550024"/>
            <a:ext cx="3408971" cy="2031325"/>
          </a:xfrm>
          <a:prstGeom prst="rect">
            <a:avLst/>
          </a:prstGeom>
          <a:noFill/>
        </p:spPr>
        <p:txBody>
          <a:bodyPr wrap="square" rtlCol="0">
            <a:spAutoFit/>
          </a:bodyPr>
          <a:lstStyle/>
          <a:p>
            <a:r>
              <a:rPr lang="en-US" dirty="0"/>
              <a:t>The MNIST database (Modified National Institute of Standards and Technology database) is a large database of handwritten digits that is commonly used for training various image processing systems.</a:t>
            </a:r>
            <a:endParaRPr lang="en-IN" dirty="0"/>
          </a:p>
        </p:txBody>
      </p:sp>
    </p:spTree>
    <p:extLst>
      <p:ext uri="{BB962C8B-B14F-4D97-AF65-F5344CB8AC3E}">
        <p14:creationId xmlns:p14="http://schemas.microsoft.com/office/powerpoint/2010/main" val="79854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0375-9292-0D36-DF28-16B86876B1E5}"/>
              </a:ext>
            </a:extLst>
          </p:cNvPr>
          <p:cNvSpPr>
            <a:spLocks noGrp="1"/>
          </p:cNvSpPr>
          <p:nvPr>
            <p:ph type="title"/>
          </p:nvPr>
        </p:nvSpPr>
        <p:spPr/>
        <p:txBody>
          <a:bodyPr/>
          <a:lstStyle/>
          <a:p>
            <a:r>
              <a:rPr lang="en-US" dirty="0"/>
              <a:t>MobileNet 	</a:t>
            </a:r>
            <a:endParaRPr lang="en-IN" dirty="0"/>
          </a:p>
        </p:txBody>
      </p:sp>
      <p:sp>
        <p:nvSpPr>
          <p:cNvPr id="3" name="Content Placeholder 2">
            <a:extLst>
              <a:ext uri="{FF2B5EF4-FFF2-40B4-BE49-F238E27FC236}">
                <a16:creationId xmlns:a16="http://schemas.microsoft.com/office/drawing/2014/main" id="{69E2F0BF-8E1E-DD19-7311-81E987D559C7}"/>
              </a:ext>
            </a:extLst>
          </p:cNvPr>
          <p:cNvSpPr>
            <a:spLocks noGrp="1"/>
          </p:cNvSpPr>
          <p:nvPr>
            <p:ph idx="1"/>
          </p:nvPr>
        </p:nvSpPr>
        <p:spPr/>
        <p:txBody>
          <a:bodyPr/>
          <a:lstStyle/>
          <a:p>
            <a:r>
              <a:rPr lang="en-US" dirty="0"/>
              <a:t>MobileNet is a group of network architectures that are developed to facilitate running machine learning on resource constrained devices.</a:t>
            </a:r>
            <a:endParaRPr lang="en-IN" dirty="0"/>
          </a:p>
        </p:txBody>
      </p:sp>
      <p:sp>
        <p:nvSpPr>
          <p:cNvPr id="4" name="Slide Number Placeholder 3">
            <a:extLst>
              <a:ext uri="{FF2B5EF4-FFF2-40B4-BE49-F238E27FC236}">
                <a16:creationId xmlns:a16="http://schemas.microsoft.com/office/drawing/2014/main" id="{997308EE-2280-ABB0-5336-84177C87172D}"/>
              </a:ext>
            </a:extLst>
          </p:cNvPr>
          <p:cNvSpPr>
            <a:spLocks noGrp="1"/>
          </p:cNvSpPr>
          <p:nvPr>
            <p:ph type="sldNum" sz="quarter" idx="12"/>
          </p:nvPr>
        </p:nvSpPr>
        <p:spPr/>
        <p:txBody>
          <a:bodyPr/>
          <a:lstStyle/>
          <a:p>
            <a:fld id="{7B1B3024-A1D4-C04E-86A2-C13BC47B8EC2}" type="slidenum">
              <a:rPr lang="en-US" smtClean="0"/>
              <a:t>5</a:t>
            </a:fld>
            <a:endParaRPr lang="en-US" dirty="0"/>
          </a:p>
        </p:txBody>
      </p:sp>
      <p:sp>
        <p:nvSpPr>
          <p:cNvPr id="5" name="Footer Placeholder 4">
            <a:extLst>
              <a:ext uri="{FF2B5EF4-FFF2-40B4-BE49-F238E27FC236}">
                <a16:creationId xmlns:a16="http://schemas.microsoft.com/office/drawing/2014/main" id="{16FF45C2-C1BA-C130-AF7E-EC3B57E6D4BA}"/>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12105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894A-6859-8AE0-28EE-4440BD952AB0}"/>
              </a:ext>
            </a:extLst>
          </p:cNvPr>
          <p:cNvSpPr>
            <a:spLocks noGrp="1"/>
          </p:cNvSpPr>
          <p:nvPr>
            <p:ph type="title"/>
          </p:nvPr>
        </p:nvSpPr>
        <p:spPr>
          <a:xfrm>
            <a:off x="816934" y="2043303"/>
            <a:ext cx="3880884" cy="2934049"/>
          </a:xfrm>
        </p:spPr>
        <p:txBody>
          <a:bodyPr/>
          <a:lstStyle/>
          <a:p>
            <a:r>
              <a:rPr lang="en-US" dirty="0"/>
              <a:t>Model Overview and Architecture</a:t>
            </a:r>
            <a:endParaRPr lang="en-IN" dirty="0"/>
          </a:p>
        </p:txBody>
      </p:sp>
      <p:sp>
        <p:nvSpPr>
          <p:cNvPr id="3" name="Content Placeholder 2">
            <a:extLst>
              <a:ext uri="{FF2B5EF4-FFF2-40B4-BE49-F238E27FC236}">
                <a16:creationId xmlns:a16="http://schemas.microsoft.com/office/drawing/2014/main" id="{88F92467-B19E-41FE-4121-2FB80D8040BE}"/>
              </a:ext>
            </a:extLst>
          </p:cNvPr>
          <p:cNvSpPr>
            <a:spLocks noGrp="1"/>
          </p:cNvSpPr>
          <p:nvPr>
            <p:ph idx="1"/>
          </p:nvPr>
        </p:nvSpPr>
        <p:spPr>
          <a:xfrm>
            <a:off x="6096000" y="2043304"/>
            <a:ext cx="5257800" cy="3754181"/>
          </a:xfrm>
        </p:spPr>
        <p:txBody>
          <a:bodyPr>
            <a:normAutofit fontScale="62500" lnSpcReduction="20000"/>
          </a:bodyPr>
          <a:lstStyle/>
          <a:p>
            <a:r>
              <a:rPr lang="en-US" b="1" dirty="0"/>
              <a:t>Data Processing: </a:t>
            </a:r>
            <a:r>
              <a:rPr lang="en-US" dirty="0"/>
              <a:t>Images are</a:t>
            </a:r>
            <a:endParaRPr lang="en-US" b="1" dirty="0"/>
          </a:p>
          <a:p>
            <a:r>
              <a:rPr lang="en-US" dirty="0"/>
              <a:t>normalized to a [0, 1] scale.</a:t>
            </a:r>
          </a:p>
          <a:p>
            <a:r>
              <a:rPr lang="en-US" dirty="0"/>
              <a:t>resized to 32x32 pixels to fit the MobileNet input requirements.</a:t>
            </a:r>
          </a:p>
          <a:p>
            <a:r>
              <a:rPr lang="en-US" dirty="0"/>
              <a:t>Labels converted to one-hot encoding for 10 classes (digits 0-9).</a:t>
            </a:r>
          </a:p>
          <a:p>
            <a:r>
              <a:rPr lang="en-US" b="1" dirty="0"/>
              <a:t>Model Architecture:</a:t>
            </a:r>
          </a:p>
          <a:p>
            <a:r>
              <a:rPr lang="en-US" dirty="0"/>
              <a:t>Base model: MobileNet adapted for 32x32 grayscale images, trained from scratch (no pre-trained weights).</a:t>
            </a:r>
          </a:p>
          <a:p>
            <a:r>
              <a:rPr lang="en-US" dirty="0"/>
              <a:t>Added layers:</a:t>
            </a:r>
          </a:p>
          <a:p>
            <a:r>
              <a:rPr lang="en-US" dirty="0"/>
              <a:t>Global Average Pooling 2D.</a:t>
            </a:r>
          </a:p>
          <a:p>
            <a:r>
              <a:rPr lang="en-US" dirty="0"/>
              <a:t>Dropout (50%) to prevent overfitting.</a:t>
            </a:r>
          </a:p>
          <a:p>
            <a:r>
              <a:rPr lang="en-US" dirty="0"/>
              <a:t>Two Dense layers: </a:t>
            </a:r>
          </a:p>
          <a:p>
            <a:r>
              <a:rPr lang="en-US" dirty="0"/>
              <a:t>One Layer with 128 units (ReLU activation)</a:t>
            </a:r>
          </a:p>
          <a:p>
            <a:r>
              <a:rPr lang="en-US" dirty="0"/>
              <a:t>A final output layer with 10 units (Softmax activation).</a:t>
            </a:r>
            <a:endParaRPr lang="en-IN" dirty="0"/>
          </a:p>
        </p:txBody>
      </p:sp>
      <p:sp>
        <p:nvSpPr>
          <p:cNvPr id="4" name="Slide Number Placeholder 3">
            <a:extLst>
              <a:ext uri="{FF2B5EF4-FFF2-40B4-BE49-F238E27FC236}">
                <a16:creationId xmlns:a16="http://schemas.microsoft.com/office/drawing/2014/main" id="{D4094FF6-FAF0-A316-D7C4-04B64C936EB0}"/>
              </a:ext>
            </a:extLst>
          </p:cNvPr>
          <p:cNvSpPr>
            <a:spLocks noGrp="1"/>
          </p:cNvSpPr>
          <p:nvPr>
            <p:ph type="sldNum" sz="quarter" idx="12"/>
          </p:nvPr>
        </p:nvSpPr>
        <p:spPr/>
        <p:txBody>
          <a:bodyPr/>
          <a:lstStyle/>
          <a:p>
            <a:fld id="{7B1B3024-A1D4-C04E-86A2-C13BC47B8EC2}" type="slidenum">
              <a:rPr lang="en-US" smtClean="0"/>
              <a:t>6</a:t>
            </a:fld>
            <a:endParaRPr lang="en-US" dirty="0"/>
          </a:p>
        </p:txBody>
      </p:sp>
      <p:sp>
        <p:nvSpPr>
          <p:cNvPr id="5" name="Footer Placeholder 4">
            <a:extLst>
              <a:ext uri="{FF2B5EF4-FFF2-40B4-BE49-F238E27FC236}">
                <a16:creationId xmlns:a16="http://schemas.microsoft.com/office/drawing/2014/main" id="{957E1516-6D84-200A-A626-95DB22FE3FDF}"/>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368361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CEAB-BC0E-1B32-5E69-D2BC9A889355}"/>
              </a:ext>
            </a:extLst>
          </p:cNvPr>
          <p:cNvSpPr>
            <a:spLocks noGrp="1"/>
          </p:cNvSpPr>
          <p:nvPr>
            <p:ph type="title"/>
          </p:nvPr>
        </p:nvSpPr>
        <p:spPr/>
        <p:txBody>
          <a:bodyPr/>
          <a:lstStyle/>
          <a:p>
            <a:r>
              <a:rPr lang="en-US" dirty="0"/>
              <a:t>Training and Performance</a:t>
            </a:r>
            <a:endParaRPr lang="en-IN" dirty="0"/>
          </a:p>
        </p:txBody>
      </p:sp>
      <p:sp>
        <p:nvSpPr>
          <p:cNvPr id="3" name="Content Placeholder 2">
            <a:extLst>
              <a:ext uri="{FF2B5EF4-FFF2-40B4-BE49-F238E27FC236}">
                <a16:creationId xmlns:a16="http://schemas.microsoft.com/office/drawing/2014/main" id="{48FBD6CE-14C4-81FE-1663-9ABDFFE3D91F}"/>
              </a:ext>
            </a:extLst>
          </p:cNvPr>
          <p:cNvSpPr>
            <a:spLocks noGrp="1"/>
          </p:cNvSpPr>
          <p:nvPr>
            <p:ph idx="1"/>
          </p:nvPr>
        </p:nvSpPr>
        <p:spPr/>
        <p:txBody>
          <a:bodyPr>
            <a:normAutofit fontScale="77500" lnSpcReduction="20000"/>
          </a:bodyPr>
          <a:lstStyle/>
          <a:p>
            <a:r>
              <a:rPr lang="en-US" b="1" dirty="0"/>
              <a:t>Training Setup:</a:t>
            </a:r>
          </a:p>
          <a:p>
            <a:r>
              <a:rPr lang="en-US" dirty="0"/>
              <a:t>Optimizer: Adam</a:t>
            </a:r>
          </a:p>
          <a:p>
            <a:r>
              <a:rPr lang="en-US" dirty="0"/>
              <a:t>Loss function: Categorical Crossentropy</a:t>
            </a:r>
          </a:p>
          <a:p>
            <a:r>
              <a:rPr lang="en-US" dirty="0"/>
              <a:t>Metrics: Accuracy, Precision</a:t>
            </a:r>
          </a:p>
          <a:p>
            <a:r>
              <a:rPr lang="en-US" dirty="0"/>
              <a:t>Trained over 5 epochs with a batch size of 32.</a:t>
            </a:r>
          </a:p>
          <a:p>
            <a:r>
              <a:rPr lang="en-US" dirty="0"/>
              <a:t>Performance:</a:t>
            </a:r>
          </a:p>
          <a:p>
            <a:r>
              <a:rPr lang="en-US" dirty="0"/>
              <a:t>Final test accuracy: approximately 98.56%.</a:t>
            </a:r>
          </a:p>
          <a:p>
            <a:r>
              <a:rPr lang="en-US" dirty="0"/>
              <a:t>Training and validation loss decreased consistently, indicating effective learning and generalization.</a:t>
            </a:r>
            <a:endParaRPr lang="en-IN" dirty="0"/>
          </a:p>
        </p:txBody>
      </p:sp>
      <p:sp>
        <p:nvSpPr>
          <p:cNvPr id="4" name="Slide Number Placeholder 3">
            <a:extLst>
              <a:ext uri="{FF2B5EF4-FFF2-40B4-BE49-F238E27FC236}">
                <a16:creationId xmlns:a16="http://schemas.microsoft.com/office/drawing/2014/main" id="{76B32545-CC21-A7AF-4804-ACC24693FBEB}"/>
              </a:ext>
            </a:extLst>
          </p:cNvPr>
          <p:cNvSpPr>
            <a:spLocks noGrp="1"/>
          </p:cNvSpPr>
          <p:nvPr>
            <p:ph type="sldNum" sz="quarter" idx="12"/>
          </p:nvPr>
        </p:nvSpPr>
        <p:spPr/>
        <p:txBody>
          <a:bodyPr/>
          <a:lstStyle/>
          <a:p>
            <a:fld id="{7B1B3024-A1D4-C04E-86A2-C13BC47B8EC2}" type="slidenum">
              <a:rPr lang="en-US" smtClean="0"/>
              <a:t>7</a:t>
            </a:fld>
            <a:endParaRPr lang="en-US" dirty="0"/>
          </a:p>
        </p:txBody>
      </p:sp>
      <p:sp>
        <p:nvSpPr>
          <p:cNvPr id="5" name="Footer Placeholder 4">
            <a:extLst>
              <a:ext uri="{FF2B5EF4-FFF2-40B4-BE49-F238E27FC236}">
                <a16:creationId xmlns:a16="http://schemas.microsoft.com/office/drawing/2014/main" id="{D510B5C3-AD1A-19B5-B666-015C248F49E0}"/>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224380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5F315C-6ECB-2F34-3C6D-5056342D51C0}"/>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
        <p:nvSpPr>
          <p:cNvPr id="3" name="Slide Number Placeholder 2">
            <a:extLst>
              <a:ext uri="{FF2B5EF4-FFF2-40B4-BE49-F238E27FC236}">
                <a16:creationId xmlns:a16="http://schemas.microsoft.com/office/drawing/2014/main" id="{EA16C1BA-37F7-56DF-AD6E-FA9E66D60A40}"/>
              </a:ext>
            </a:extLst>
          </p:cNvPr>
          <p:cNvSpPr>
            <a:spLocks noGrp="1"/>
          </p:cNvSpPr>
          <p:nvPr>
            <p:ph type="sldNum" sz="quarter" idx="12"/>
          </p:nvPr>
        </p:nvSpPr>
        <p:spPr/>
        <p:txBody>
          <a:bodyPr/>
          <a:lstStyle/>
          <a:p>
            <a:fld id="{7B1B3024-A1D4-C04E-86A2-C13BC47B8EC2}" type="slidenum">
              <a:rPr lang="en-US" smtClean="0"/>
              <a:pPr/>
              <a:t>8</a:t>
            </a:fld>
            <a:endParaRPr lang="en-US" dirty="0"/>
          </a:p>
        </p:txBody>
      </p:sp>
      <p:sp>
        <p:nvSpPr>
          <p:cNvPr id="5" name="Content Placeholder 4">
            <a:extLst>
              <a:ext uri="{FF2B5EF4-FFF2-40B4-BE49-F238E27FC236}">
                <a16:creationId xmlns:a16="http://schemas.microsoft.com/office/drawing/2014/main" id="{A9309554-3C2F-B2F5-D17E-1D5295D2304D}"/>
              </a:ext>
            </a:extLst>
          </p:cNvPr>
          <p:cNvSpPr>
            <a:spLocks noGrp="1"/>
          </p:cNvSpPr>
          <p:nvPr>
            <p:ph idx="15"/>
          </p:nvPr>
        </p:nvSpPr>
        <p:spPr/>
        <p:txBody>
          <a:bodyPr/>
          <a:lstStyle/>
          <a:p>
            <a:r>
              <a:rPr lang="en-US" dirty="0"/>
              <a:t>Accuracy	</a:t>
            </a:r>
            <a:endParaRPr lang="en-IN" dirty="0"/>
          </a:p>
        </p:txBody>
      </p:sp>
      <p:pic>
        <p:nvPicPr>
          <p:cNvPr id="19" name="Content Placeholder 18">
            <a:extLst>
              <a:ext uri="{FF2B5EF4-FFF2-40B4-BE49-F238E27FC236}">
                <a16:creationId xmlns:a16="http://schemas.microsoft.com/office/drawing/2014/main" id="{58E87560-F918-C682-27F2-93B679837E59}"/>
              </a:ext>
            </a:extLst>
          </p:cNvPr>
          <p:cNvPicPr>
            <a:picLocks noGrp="1" noChangeAspect="1"/>
          </p:cNvPicPr>
          <p:nvPr>
            <p:ph idx="16"/>
          </p:nvPr>
        </p:nvPicPr>
        <p:blipFill>
          <a:blip r:embed="rId2"/>
          <a:stretch>
            <a:fillRect/>
          </a:stretch>
        </p:blipFill>
        <p:spPr>
          <a:xfrm>
            <a:off x="5915025" y="1508526"/>
            <a:ext cx="2516188" cy="2334410"/>
          </a:xfrm>
        </p:spPr>
      </p:pic>
      <p:sp>
        <p:nvSpPr>
          <p:cNvPr id="7" name="Content Placeholder 6">
            <a:extLst>
              <a:ext uri="{FF2B5EF4-FFF2-40B4-BE49-F238E27FC236}">
                <a16:creationId xmlns:a16="http://schemas.microsoft.com/office/drawing/2014/main" id="{464FFAFD-EDE3-641F-BCD5-493FF659A6AF}"/>
              </a:ext>
            </a:extLst>
          </p:cNvPr>
          <p:cNvSpPr>
            <a:spLocks noGrp="1"/>
          </p:cNvSpPr>
          <p:nvPr>
            <p:ph idx="17"/>
          </p:nvPr>
        </p:nvSpPr>
        <p:spPr/>
        <p:txBody>
          <a:bodyPr/>
          <a:lstStyle/>
          <a:p>
            <a:r>
              <a:rPr lang="en-US" dirty="0"/>
              <a:t>Precision	</a:t>
            </a:r>
            <a:endParaRPr lang="en-IN" dirty="0"/>
          </a:p>
        </p:txBody>
      </p:sp>
      <p:pic>
        <p:nvPicPr>
          <p:cNvPr id="21" name="Content Placeholder 20">
            <a:extLst>
              <a:ext uri="{FF2B5EF4-FFF2-40B4-BE49-F238E27FC236}">
                <a16:creationId xmlns:a16="http://schemas.microsoft.com/office/drawing/2014/main" id="{9D4BEE71-AE44-0A79-0AB8-3C6D54510C00}"/>
              </a:ext>
            </a:extLst>
          </p:cNvPr>
          <p:cNvPicPr>
            <a:picLocks noGrp="1" noChangeAspect="1"/>
          </p:cNvPicPr>
          <p:nvPr>
            <p:ph idx="18"/>
          </p:nvPr>
        </p:nvPicPr>
        <p:blipFill rotWithShape="1">
          <a:blip r:embed="rId3"/>
          <a:srcRect/>
          <a:stretch/>
        </p:blipFill>
        <p:spPr>
          <a:xfrm>
            <a:off x="8689974" y="1515417"/>
            <a:ext cx="2953573" cy="2021300"/>
          </a:xfrm>
        </p:spPr>
      </p:pic>
      <p:sp>
        <p:nvSpPr>
          <p:cNvPr id="9" name="Content Placeholder 8">
            <a:extLst>
              <a:ext uri="{FF2B5EF4-FFF2-40B4-BE49-F238E27FC236}">
                <a16:creationId xmlns:a16="http://schemas.microsoft.com/office/drawing/2014/main" id="{AB8E18AD-A5CA-98C2-272D-3A37962660D3}"/>
              </a:ext>
            </a:extLst>
          </p:cNvPr>
          <p:cNvSpPr>
            <a:spLocks noGrp="1"/>
          </p:cNvSpPr>
          <p:nvPr>
            <p:ph idx="19"/>
          </p:nvPr>
        </p:nvSpPr>
        <p:spPr/>
        <p:txBody>
          <a:bodyPr/>
          <a:lstStyle/>
          <a:p>
            <a:r>
              <a:rPr lang="en-US" dirty="0"/>
              <a:t>Loss</a:t>
            </a:r>
            <a:endParaRPr lang="en-IN" dirty="0"/>
          </a:p>
        </p:txBody>
      </p:sp>
      <p:sp>
        <p:nvSpPr>
          <p:cNvPr id="10" name="Title 9">
            <a:extLst>
              <a:ext uri="{FF2B5EF4-FFF2-40B4-BE49-F238E27FC236}">
                <a16:creationId xmlns:a16="http://schemas.microsoft.com/office/drawing/2014/main" id="{2A877166-ADD3-0F77-43B3-08F1AE2FED04}"/>
              </a:ext>
            </a:extLst>
          </p:cNvPr>
          <p:cNvSpPr>
            <a:spLocks noGrp="1"/>
          </p:cNvSpPr>
          <p:nvPr>
            <p:ph type="title"/>
          </p:nvPr>
        </p:nvSpPr>
        <p:spPr/>
        <p:txBody>
          <a:bodyPr/>
          <a:lstStyle/>
          <a:p>
            <a:r>
              <a:rPr lang="en-US" dirty="0"/>
              <a:t>Training Data</a:t>
            </a:r>
            <a:endParaRPr lang="en-IN" dirty="0"/>
          </a:p>
        </p:txBody>
      </p:sp>
      <p:sp>
        <p:nvSpPr>
          <p:cNvPr id="11" name="Subtitle 10">
            <a:extLst>
              <a:ext uri="{FF2B5EF4-FFF2-40B4-BE49-F238E27FC236}">
                <a16:creationId xmlns:a16="http://schemas.microsoft.com/office/drawing/2014/main" id="{D46DBD02-DC1C-045C-EA66-AAE0D6834D85}"/>
              </a:ext>
            </a:extLst>
          </p:cNvPr>
          <p:cNvSpPr>
            <a:spLocks noGrp="1"/>
          </p:cNvSpPr>
          <p:nvPr>
            <p:ph type="subTitle" idx="14"/>
          </p:nvPr>
        </p:nvSpPr>
        <p:spPr/>
        <p:txBody>
          <a:bodyPr/>
          <a:lstStyle/>
          <a:p>
            <a:r>
              <a:rPr lang="en-US" dirty="0"/>
              <a:t>Accuracy, Precision and Loss across Epochs</a:t>
            </a:r>
            <a:endParaRPr lang="en-IN" dirty="0"/>
          </a:p>
        </p:txBody>
      </p:sp>
      <p:pic>
        <p:nvPicPr>
          <p:cNvPr id="17" name="Content Placeholder 16">
            <a:extLst>
              <a:ext uri="{FF2B5EF4-FFF2-40B4-BE49-F238E27FC236}">
                <a16:creationId xmlns:a16="http://schemas.microsoft.com/office/drawing/2014/main" id="{3A45E87E-47FA-AF2D-929A-5E06FBDE3654}"/>
              </a:ext>
            </a:extLst>
          </p:cNvPr>
          <p:cNvPicPr>
            <a:picLocks noGrp="1" noChangeAspect="1"/>
          </p:cNvPicPr>
          <p:nvPr>
            <p:ph idx="1"/>
          </p:nvPr>
        </p:nvPicPr>
        <p:blipFill>
          <a:blip r:embed="rId4"/>
          <a:stretch>
            <a:fillRect/>
          </a:stretch>
        </p:blipFill>
        <p:spPr>
          <a:xfrm>
            <a:off x="3151188" y="1515417"/>
            <a:ext cx="2516187" cy="2320628"/>
          </a:xfrm>
        </p:spPr>
      </p:pic>
    </p:spTree>
    <p:extLst>
      <p:ext uri="{BB962C8B-B14F-4D97-AF65-F5344CB8AC3E}">
        <p14:creationId xmlns:p14="http://schemas.microsoft.com/office/powerpoint/2010/main" val="217167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39999-860E-611D-E55F-AF3E8B7AE5EA}"/>
              </a:ext>
            </a:extLst>
          </p:cNvPr>
          <p:cNvSpPr>
            <a:spLocks noGrp="1"/>
          </p:cNvSpPr>
          <p:nvPr>
            <p:ph type="title"/>
          </p:nvPr>
        </p:nvSpPr>
        <p:spPr/>
        <p:txBody>
          <a:bodyPr/>
          <a:lstStyle/>
          <a:p>
            <a:r>
              <a:rPr lang="en-US" dirty="0"/>
              <a:t>VGG</a:t>
            </a:r>
            <a:endParaRPr lang="en-IN" dirty="0"/>
          </a:p>
        </p:txBody>
      </p:sp>
      <p:sp>
        <p:nvSpPr>
          <p:cNvPr id="3" name="Content Placeholder 2">
            <a:extLst>
              <a:ext uri="{FF2B5EF4-FFF2-40B4-BE49-F238E27FC236}">
                <a16:creationId xmlns:a16="http://schemas.microsoft.com/office/drawing/2014/main" id="{F152B328-1C1A-A601-EDE1-273FE581310D}"/>
              </a:ext>
            </a:extLst>
          </p:cNvPr>
          <p:cNvSpPr>
            <a:spLocks noGrp="1"/>
          </p:cNvSpPr>
          <p:nvPr>
            <p:ph idx="1"/>
          </p:nvPr>
        </p:nvSpPr>
        <p:spPr/>
        <p:txBody>
          <a:bodyPr>
            <a:normAutofit/>
          </a:bodyPr>
          <a:lstStyle/>
          <a:p>
            <a:r>
              <a:rPr lang="en-US" dirty="0"/>
              <a:t>Visual Geometry Group is a convolutional Neural Network. </a:t>
            </a:r>
          </a:p>
          <a:p>
            <a:r>
              <a:rPr lang="en-US" dirty="0"/>
              <a:t>VGG is characterized by its simplicity, using mostly 3×3 convolutional layers stacked on top of each other in increasing depth. </a:t>
            </a:r>
          </a:p>
          <a:p>
            <a:r>
              <a:rPr lang="en-US" dirty="0"/>
              <a:t>The model I implemented has total of 13 Layers.</a:t>
            </a:r>
            <a:endParaRPr lang="en-IN" dirty="0"/>
          </a:p>
        </p:txBody>
      </p:sp>
      <p:sp>
        <p:nvSpPr>
          <p:cNvPr id="4" name="Slide Number Placeholder 3">
            <a:extLst>
              <a:ext uri="{FF2B5EF4-FFF2-40B4-BE49-F238E27FC236}">
                <a16:creationId xmlns:a16="http://schemas.microsoft.com/office/drawing/2014/main" id="{6C6DE315-574F-D3DA-6C0D-CACB29AFDCCE}"/>
              </a:ext>
            </a:extLst>
          </p:cNvPr>
          <p:cNvSpPr>
            <a:spLocks noGrp="1"/>
          </p:cNvSpPr>
          <p:nvPr>
            <p:ph type="sldNum" sz="quarter" idx="12"/>
          </p:nvPr>
        </p:nvSpPr>
        <p:spPr/>
        <p:txBody>
          <a:bodyPr/>
          <a:lstStyle/>
          <a:p>
            <a:fld id="{7B1B3024-A1D4-C04E-86A2-C13BC47B8EC2}" type="slidenum">
              <a:rPr lang="en-US" smtClean="0"/>
              <a:t>9</a:t>
            </a:fld>
            <a:endParaRPr lang="en-US" dirty="0"/>
          </a:p>
        </p:txBody>
      </p:sp>
      <p:sp>
        <p:nvSpPr>
          <p:cNvPr id="5" name="Footer Placeholder 4">
            <a:extLst>
              <a:ext uri="{FF2B5EF4-FFF2-40B4-BE49-F238E27FC236}">
                <a16:creationId xmlns:a16="http://schemas.microsoft.com/office/drawing/2014/main" id="{785B7A18-D668-D3F2-4177-44E2F0765FEA}"/>
              </a:ext>
            </a:extLst>
          </p:cNvPr>
          <p:cNvSpPr>
            <a:spLocks noGrp="1"/>
          </p:cNvSpPr>
          <p:nvPr>
            <p:ph type="ftr" sz="quarter" idx="11"/>
          </p:nvPr>
        </p:nvSpPr>
        <p:spPr/>
        <p:txBody>
          <a:bodyPr/>
          <a:lstStyle/>
          <a:p>
            <a:r>
              <a:rPr lang="en-US" dirty="0">
                <a:latin typeface="Calibri Light" panose="020F0302020204030204" pitchFamily="34" charset="0"/>
                <a:cs typeface="Calibri Light" panose="020F0302020204030204" pitchFamily="34" charset="0"/>
              </a:rPr>
              <a:t>George Mason University  |  </a:t>
            </a:r>
            <a:r>
              <a:rPr lang="en-US" b="1" dirty="0"/>
              <a:t>GMU.EDU</a:t>
            </a:r>
          </a:p>
        </p:txBody>
      </p:sp>
    </p:spTree>
    <p:extLst>
      <p:ext uri="{BB962C8B-B14F-4D97-AF65-F5344CB8AC3E}">
        <p14:creationId xmlns:p14="http://schemas.microsoft.com/office/powerpoint/2010/main" val="303043014"/>
      </p:ext>
    </p:extLst>
  </p:cSld>
  <p:clrMapOvr>
    <a:masterClrMapping/>
  </p:clrMapOvr>
</p:sld>
</file>

<file path=ppt/theme/theme1.xml><?xml version="1.0" encoding="utf-8"?>
<a:theme xmlns:a="http://schemas.openxmlformats.org/drawingml/2006/main" name="Basic_Mason_Theme">
  <a:themeElements>
    <a:clrScheme name="GMU 2">
      <a:dk1>
        <a:srgbClr val="262626"/>
      </a:dk1>
      <a:lt1>
        <a:srgbClr val="FFFFFF"/>
      </a:lt1>
      <a:dk2>
        <a:srgbClr val="006633"/>
      </a:dk2>
      <a:lt2>
        <a:srgbClr val="E7E6E6"/>
      </a:lt2>
      <a:accent1>
        <a:srgbClr val="FFCC33"/>
      </a:accent1>
      <a:accent2>
        <a:srgbClr val="00909E"/>
      </a:accent2>
      <a:accent3>
        <a:srgbClr val="415095"/>
      </a:accent3>
      <a:accent4>
        <a:srgbClr val="AB1D36"/>
      </a:accent4>
      <a:accent5>
        <a:srgbClr val="81A32B"/>
      </a:accent5>
      <a:accent6>
        <a:srgbClr val="9D7F2C"/>
      </a:accent6>
      <a:hlink>
        <a:srgbClr val="F7941D"/>
      </a:hlink>
      <a:folHlink>
        <a:srgbClr val="A623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ic_Mason_Theme" id="{8DF003BA-A3EA-5741-B091-0CA64CA7E9F6}" vid="{EE4ACAE2-5FEB-D449-BF72-9B3004DB57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2F439692460F42ADC78E47BBBCE8B5" ma:contentTypeVersion="12" ma:contentTypeDescription="Create a new document." ma:contentTypeScope="" ma:versionID="79ded336b599cae69c332597ba467145">
  <xsd:schema xmlns:xsd="http://www.w3.org/2001/XMLSchema" xmlns:xs="http://www.w3.org/2001/XMLSchema" xmlns:p="http://schemas.microsoft.com/office/2006/metadata/properties" xmlns:ns2="8dc8f21e-1394-4a4d-b1b5-6de374207f6f" xmlns:ns3="b9ee6191-5edb-45e7-9097-faa10a8ee8be" targetNamespace="http://schemas.microsoft.com/office/2006/metadata/properties" ma:root="true" ma:fieldsID="105695be3ea4a54c6e28b28355b197ed" ns2:_="" ns3:_="">
    <xsd:import namespace="8dc8f21e-1394-4a4d-b1b5-6de374207f6f"/>
    <xsd:import namespace="b9ee6191-5edb-45e7-9097-faa10a8ee8b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c8f21e-1394-4a4d-b1b5-6de374207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16c1bbba-1a2d-496b-84ee-32d91506626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9ee6191-5edb-45e7-9097-faa10a8ee8b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ba3824d5-08c5-4697-a666-4adf5b2ad1e4}" ma:internalName="TaxCatchAll" ma:showField="CatchAllData" ma:web="b9ee6191-5edb-45e7-9097-faa10a8ee8b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dc8f21e-1394-4a4d-b1b5-6de374207f6f">
      <Terms xmlns="http://schemas.microsoft.com/office/infopath/2007/PartnerControls"/>
    </lcf76f155ced4ddcb4097134ff3c332f>
    <TaxCatchAll xmlns="b9ee6191-5edb-45e7-9097-faa10a8ee8b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F5943D-AF28-4575-95E6-94BF1CAC3B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c8f21e-1394-4a4d-b1b5-6de374207f6f"/>
    <ds:schemaRef ds:uri="b9ee6191-5edb-45e7-9097-faa10a8ee8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5EF4BD-9721-4913-8D0C-25045C3CBB97}">
  <ds:schemaRefs>
    <ds:schemaRef ds:uri="http://schemas.microsoft.com/office/2006/metadata/properties"/>
    <ds:schemaRef ds:uri="http://schemas.microsoft.com/office/infopath/2007/PartnerControls"/>
    <ds:schemaRef ds:uri="8dc8f21e-1394-4a4d-b1b5-6de374207f6f"/>
    <ds:schemaRef ds:uri="b9ee6191-5edb-45e7-9097-faa10a8ee8be"/>
  </ds:schemaRefs>
</ds:datastoreItem>
</file>

<file path=customXml/itemProps3.xml><?xml version="1.0" encoding="utf-8"?>
<ds:datastoreItem xmlns:ds="http://schemas.openxmlformats.org/officeDocument/2006/customXml" ds:itemID="{ACD4C712-3D2C-420B-A198-56DA644B76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Basic_Mason_Theme</Template>
  <TotalTime>1787</TotalTime>
  <Words>893</Words>
  <Application>Microsoft Office PowerPoint</Application>
  <PresentationFormat>Widescreen</PresentationFormat>
  <Paragraphs>141</Paragraphs>
  <Slides>21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Cambria</vt:lpstr>
      <vt:lpstr>Helvetica Neue</vt:lpstr>
      <vt:lpstr>Nunito</vt:lpstr>
      <vt:lpstr>Söhne</vt:lpstr>
      <vt:lpstr>Studio-Feixen-Sans</vt:lpstr>
      <vt:lpstr>Basic_Mason_Theme</vt:lpstr>
      <vt:lpstr>Handwritten Digit Recognizer </vt:lpstr>
      <vt:lpstr>Aim </vt:lpstr>
      <vt:lpstr>About the project </vt:lpstr>
      <vt:lpstr>MNIST Dataset</vt:lpstr>
      <vt:lpstr>MobileNet  </vt:lpstr>
      <vt:lpstr>Model Overview and Architecture</vt:lpstr>
      <vt:lpstr>Training and Performance</vt:lpstr>
      <vt:lpstr>Training Data</vt:lpstr>
      <vt:lpstr>VGG</vt:lpstr>
      <vt:lpstr>VGG Architecture</vt:lpstr>
      <vt:lpstr>VGG</vt:lpstr>
      <vt:lpstr>Observations and Improvements</vt:lpstr>
      <vt:lpstr>Binary Neural Network</vt:lpstr>
      <vt:lpstr>Implementation</vt:lpstr>
      <vt:lpstr>Challenges</vt:lpstr>
      <vt:lpstr>Increasing Model Complexity and implementing Early Stopping</vt:lpstr>
      <vt:lpstr>Lowering Learning Rate with Adam</vt:lpstr>
      <vt:lpstr>Implementing Cyclic Learning Rate</vt:lpstr>
      <vt:lpstr>Going Further</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Brandt</dc:creator>
  <cp:lastModifiedBy>Jagadev Veeranki</cp:lastModifiedBy>
  <cp:revision>62</cp:revision>
  <dcterms:created xsi:type="dcterms:W3CDTF">2021-02-10T20:38:23Z</dcterms:created>
  <dcterms:modified xsi:type="dcterms:W3CDTF">2024-04-25T21:20:16Z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0x010100DF2F439692460F42ADC78E47BBBCE8B5</vt:lpwstr>
  </property>
</Properties>
</file>