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CFFE0-C9ED-4959-80A3-FAEF03FB8756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98E54-EB84-4426-B82E-AFAA5A0E1F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</cp:revision>
  <dcterms:created xsi:type="dcterms:W3CDTF">2023-10-26T09:18:56Z</dcterms:created>
  <dcterms:modified xsi:type="dcterms:W3CDTF">2023-10-26T09:26:40Z</dcterms:modified>
</cp:coreProperties>
</file>