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6121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K</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J</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G</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H</a:t>
            </a:r>
            <a:r>
              <a:rPr b="0" cap="none" dirty="0" sz="1100" i="0" lang="en-US" strike="noStrike" u="none" smtClean="0">
                <a:solidFill>
                  <a:schemeClr val="tx1"/>
                </a:solidFill>
                <a:latin typeface="Arial"/>
                <a:ea typeface="Arial"/>
                <a:cs typeface="Arial"/>
                <a:sym typeface="Arial"/>
              </a:rPr>
              <a:t>E</a:t>
            </a:r>
            <a:r>
              <a:rPr b="0" cap="none" dirty="0" sz="1100" i="0" lang="en-US" strike="noStrike" u="none" smtClean="0">
                <a:solidFill>
                  <a:schemeClr val="tx1"/>
                </a:solidFill>
                <a:latin typeface="Arial"/>
                <a:ea typeface="Arial"/>
                <a:cs typeface="Arial"/>
                <a:sym typeface="Arial"/>
              </a:rPr>
              <a:t>E</a:t>
            </a:r>
            <a:r>
              <a:rPr b="0" cap="none" dirty="0" sz="1100" i="0" lang="en-US" strike="noStrike" u="none" smtClean="0">
                <a:solidFill>
                  <a:schemeClr val="tx1"/>
                </a:solidFill>
                <a:latin typeface="Arial"/>
                <a:ea typeface="Arial"/>
                <a:cs typeface="Arial"/>
                <a:sym typeface="Arial"/>
              </a:rPr>
              <a:t>S</a:t>
            </a:r>
            <a:r>
              <a:rPr b="0" cap="none" dirty="0" sz="1100" i="0" lang="en-US" strike="noStrike" u="none" smtClean="0">
                <a:solidFill>
                  <a:schemeClr val="tx1"/>
                </a:solidFill>
                <a:latin typeface="Arial"/>
                <a:ea typeface="Arial"/>
                <a:cs typeface="Arial"/>
                <a:sym typeface="Arial"/>
              </a:rPr>
              <a:t>W</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N</a:t>
            </a:r>
            <a:endParaRPr b="0" cap="none" dirty="0" sz="1100" i="0" lang="en-US" strike="noStrike" u="none" smtClean="0">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Student </a:t>
            </a:r>
            <a:r>
              <a:rPr b="0" cap="none" dirty="0" sz="1100" i="0" lang="en-US" strike="noStrike" u="none">
                <a:solidFill>
                  <a:schemeClr val="tx1"/>
                </a:solidFill>
                <a:latin typeface="Arial"/>
                <a:ea typeface="Arial"/>
                <a:cs typeface="Arial"/>
                <a:sym typeface="Arial"/>
              </a:rPr>
              <a:t>ID : </a:t>
            </a:r>
            <a:r>
              <a:rPr b="0" cap="none" dirty="0" sz="1100" i="0" lang="en-US" strike="noStrike" u="none" smtClean="0">
                <a:solidFill>
                  <a:schemeClr val="tx1"/>
                </a:solidFill>
                <a:latin typeface="Arial"/>
                <a:ea typeface="Arial"/>
                <a:cs typeface="Arial"/>
                <a:sym typeface="Arial"/>
              </a:rPr>
              <a:t>au</a:t>
            </a:r>
            <a:r>
              <a:rPr altLang="en-IN" b="0" cap="none" dirty="0" sz="1100" i="0" lang="en-US" strike="noStrike" u="none" smtClean="0">
                <a:solidFill>
                  <a:schemeClr val="tx1"/>
                </a:solidFill>
                <a:latin typeface="Arial"/>
                <a:ea typeface="Arial"/>
                <a:cs typeface="Arial"/>
                <a:sym typeface="Arial"/>
              </a:rPr>
              <a:t>8</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3</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2</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5</a:t>
            </a:r>
            <a:r>
              <a:rPr altLang="en-IN" b="0" cap="none" dirty="0" sz="1100" i="0" lang="en-US" strike="noStrike" u="none" smtClean="0">
                <a:solidFill>
                  <a:schemeClr val="tx1"/>
                </a:solidFill>
                <a:latin typeface="Arial"/>
                <a:ea typeface="Arial"/>
                <a:cs typeface="Arial"/>
                <a:sym typeface="Arial"/>
              </a:rPr>
              <a:t>0</a:t>
            </a:r>
            <a:r>
              <a:rPr altLang="en-IN" b="0" cap="none" dirty="0" sz="1100" i="0" lang="en-US" strike="noStrike" u="none" smtClean="0">
                <a:solidFill>
                  <a:schemeClr val="tx1"/>
                </a:solidFill>
                <a:latin typeface="Arial"/>
                <a:ea typeface="Arial"/>
                <a:cs typeface="Arial"/>
                <a:sym typeface="Arial"/>
              </a:rPr>
              <a:t>1</a:t>
            </a:r>
            <a:r>
              <a:rPr altLang="en-IN" b="0" cap="none" dirty="0" sz="1100" i="0" lang="en-US" strike="noStrike" u="none" smtClean="0">
                <a:solidFill>
                  <a:schemeClr val="tx1"/>
                </a:solidFill>
                <a:latin typeface="Arial"/>
                <a:ea typeface="Arial"/>
                <a:cs typeface="Arial"/>
                <a:sym typeface="Arial"/>
              </a:rPr>
              <a:t>0</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2024-04-12T04:26:31Z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023e369bf3ea41b68c98bc40d06410c5</vt:lpwstr>
  </property>
</Properties>
</file>