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0007" y="544398"/>
            <a:ext cx="10231993" cy="2262781"/>
          </a:xfrm>
        </p:spPr>
        <p:txBody>
          <a:bodyPr/>
          <a:lstStyle/>
          <a:p>
            <a:r>
              <a:rPr lang="en-IN" dirty="0" smtClean="0"/>
              <a:t>nopCommerce website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7890" y="2910872"/>
            <a:ext cx="8915399" cy="1126283"/>
          </a:xfrm>
        </p:spPr>
        <p:txBody>
          <a:bodyPr/>
          <a:lstStyle/>
          <a:p>
            <a:r>
              <a:rPr lang="en-IN" b="1" dirty="0" smtClean="0"/>
              <a:t>Under Guidance of Miss.Vaishali sonanis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26145" y="5392131"/>
            <a:ext cx="597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 Jagadheeswar Reddy Tatiparthi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7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65070"/>
              </p:ext>
            </p:extLst>
          </p:nvPr>
        </p:nvGraphicFramePr>
        <p:xfrm>
          <a:off x="1379621" y="240632"/>
          <a:ext cx="10315074" cy="6416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8464">
                  <a:extLst>
                    <a:ext uri="{9D8B030D-6E8A-4147-A177-3AD203B41FA5}">
                      <a16:colId xmlns:a16="http://schemas.microsoft.com/office/drawing/2014/main" val="837165439"/>
                    </a:ext>
                  </a:extLst>
                </a:gridCol>
                <a:gridCol w="5266610">
                  <a:extLst>
                    <a:ext uri="{9D8B030D-6E8A-4147-A177-3AD203B41FA5}">
                      <a16:colId xmlns:a16="http://schemas.microsoft.com/office/drawing/2014/main" val="1948010022"/>
                    </a:ext>
                  </a:extLst>
                </a:gridCol>
              </a:tblGrid>
              <a:tr h="39172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Defect identifier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def_nopcommerce_reg_001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/>
                </a:tc>
                <a:extLst>
                  <a:ext uri="{0D108BD9-81ED-4DB2-BD59-A6C34878D82A}">
                    <a16:rowId xmlns:a16="http://schemas.microsoft.com/office/drawing/2014/main" val="3018786171"/>
                  </a:ext>
                </a:extLst>
              </a:tr>
              <a:tr h="170871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Defect summary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Expected result = After Registering the data should be stored in backend and everytime we just login with that credential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Actual result = For sometime we can login with that data but after sometimes the registraion data is erased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1391537872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Test Id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TC‑001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11105604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Test case name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TC_registration_valid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04055405"/>
                  </a:ext>
                </a:extLst>
              </a:tr>
              <a:tr h="693666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Module name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Register 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74583081"/>
                  </a:ext>
                </a:extLst>
              </a:tr>
              <a:tr h="740558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Reproducible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Enter all the registration credentials in register page and click submit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937638159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Severity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Medium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647239258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Priority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Medium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4030863582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Raised by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Jagadheeswarreddy tatiparthi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775243655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Assigned to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Vaishali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65236564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Date of assignment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09-04-2025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1686885037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Status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Open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88879262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Snap shots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820608556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Fixed by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Vaishali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211787608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Date of fixing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958148786"/>
                  </a:ext>
                </a:extLst>
              </a:tr>
              <a:tr h="24018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Approvals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Team Leader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62312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" y="0"/>
            <a:ext cx="11858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95915"/>
              </p:ext>
            </p:extLst>
          </p:nvPr>
        </p:nvGraphicFramePr>
        <p:xfrm>
          <a:off x="2403835" y="480772"/>
          <a:ext cx="3450210" cy="6377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0210">
                  <a:extLst>
                    <a:ext uri="{9D8B030D-6E8A-4147-A177-3AD203B41FA5}">
                      <a16:colId xmlns:a16="http://schemas.microsoft.com/office/drawing/2014/main" val="975336364"/>
                    </a:ext>
                  </a:extLst>
                </a:gridCol>
              </a:tblGrid>
              <a:tr h="38930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Defect identifier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957286239"/>
                  </a:ext>
                </a:extLst>
              </a:tr>
              <a:tr h="169816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Defect summary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156760966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Test Id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827101843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Test case name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307195903"/>
                  </a:ext>
                </a:extLst>
              </a:tr>
              <a:tr h="68938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Module name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322151247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Reproducible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658900863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Severity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695623871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Priority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2508336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Raised by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29768152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Assigned to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658539607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Date of assignment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909921404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Status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632492834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Snap shots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690460656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Fixed by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4026686974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</a:rPr>
                        <a:t>Date of fixing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368819921"/>
                  </a:ext>
                </a:extLst>
              </a:tr>
              <a:tr h="238699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</a:rPr>
                        <a:t>Approvals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02039408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96850"/>
              </p:ext>
            </p:extLst>
          </p:nvPr>
        </p:nvGraphicFramePr>
        <p:xfrm>
          <a:off x="5868594" y="480775"/>
          <a:ext cx="5377583" cy="6853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7583">
                  <a:extLst>
                    <a:ext uri="{9D8B030D-6E8A-4147-A177-3AD203B41FA5}">
                      <a16:colId xmlns:a16="http://schemas.microsoft.com/office/drawing/2014/main" val="1186906684"/>
                    </a:ext>
                  </a:extLst>
                </a:gridCol>
              </a:tblGrid>
              <a:tr h="41211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effectLst/>
                        </a:rPr>
                        <a:t>def_nopcommerce_news_004</a:t>
                      </a:r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ctr"/>
                </a:tc>
                <a:extLst>
                  <a:ext uri="{0D108BD9-81ED-4DB2-BD59-A6C34878D82A}">
                    <a16:rowId xmlns:a16="http://schemas.microsoft.com/office/drawing/2014/main" val="886155570"/>
                  </a:ext>
                </a:extLst>
              </a:tr>
              <a:tr h="179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Expected result = It should accept only characters in Title field.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Actual result = It accepting special characters and only numbers.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746753268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TC-004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19949244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TC_News_Title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227474242"/>
                  </a:ext>
                </a:extLst>
              </a:tr>
              <a:tr h="729770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News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828016097"/>
                  </a:ext>
                </a:extLst>
              </a:tr>
              <a:tr h="77910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Click on News on footer ,click on details button and click on Title field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987598889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low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050707570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low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010210496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Jagadheeswarreddy tatiparthi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486421777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Vaishali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931770912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u="none" strike="noStrike">
                          <a:effectLst/>
                        </a:rPr>
                        <a:t>04-09-2025</a:t>
                      </a:r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584882088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open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497843286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2751170638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>
                          <a:effectLst/>
                        </a:rPr>
                        <a:t>Vaishali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1100786414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317897917"/>
                  </a:ext>
                </a:extLst>
              </a:tr>
              <a:tr h="252682">
                <a:tc>
                  <a:txBody>
                    <a:bodyPr/>
                    <a:lstStyle/>
                    <a:p>
                      <a:pPr algn="l" fontAlgn="b"/>
                      <a:r>
                        <a:rPr lang="en-IN" sz="700" u="none" strike="noStrike" dirty="0">
                          <a:effectLst/>
                        </a:rPr>
                        <a:t>Team Leader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3" marR="3463" marT="3463" marB="0" anchor="b"/>
                </a:tc>
                <a:extLst>
                  <a:ext uri="{0D108BD9-81ED-4DB2-BD59-A6C34878D82A}">
                    <a16:rowId xmlns:a16="http://schemas.microsoft.com/office/drawing/2014/main" val="398477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6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028602" cy="69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1984" y="527901"/>
            <a:ext cx="920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Challenges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11984" y="1517715"/>
            <a:ext cx="9766169" cy="298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There is comes difference in writing a test case and while running it.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Faced some exceptions while testing test cases if one test case fails .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Handled those issues by adding dependencies and conducted parallel testing, integration testing without affecting the other test cases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lvl="0">
              <a:lnSpc>
                <a:spcPct val="107000"/>
              </a:lnSpc>
              <a:spcBef>
                <a:spcPts val="800"/>
              </a:spcBef>
              <a:tabLst>
                <a:tab pos="457200" algn="l"/>
              </a:tabLst>
            </a:pPr>
            <a:r>
              <a:rPr lang="en-IN" dirty="0" smtClean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4.Faced difficulties to find the exact loactors and their actual xpaths or cssSelector of web elements.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 smtClean="0"/>
          </a:p>
          <a:p>
            <a:r>
              <a:rPr lang="en-IN" dirty="0" smtClean="0"/>
              <a:t>5. Connecting those feature file with page class faced some difficulties.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9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93" y="716437"/>
            <a:ext cx="995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Experience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16058" y="1583703"/>
            <a:ext cx="9728462" cy="3867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It is very great experience in handling these type of project it helps to keep on learning from the day by day challenges faced while doing this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Everything  learnt is a good sign to improve myself.</a:t>
            </a: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Gained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 on experience in automation testing with the tools like selenium , web drivers,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Cucumber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framework.</a:t>
            </a: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to find out bugs.</a:t>
            </a: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testers needs to apply all possibilities  in test cases.</a:t>
            </a: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modules separately helps in find outing bugs easily.</a:t>
            </a: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giving the severity and priority it is easy to developers to find the bugs and fix them according to their severity and priority.</a:t>
            </a:r>
          </a:p>
          <a:p>
            <a:pPr marL="285750" lvl="0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modules using the priority by default priority is given as 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5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4672" y="2582944"/>
            <a:ext cx="801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/>
              <a:t>Thank you!!!</a:t>
            </a:r>
            <a:endParaRPr lang="en-IN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6300" y="3723587"/>
            <a:ext cx="908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out the Project.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4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1349" y="923827"/>
            <a:ext cx="850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Introduction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7014" y="1932495"/>
            <a:ext cx="951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Objective: To perform automation testing on nopCommerce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Tools used: Selenium WebDriver, Cucumber, Page object Model(POM),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Goal: Detect bugs, validate functionality, and generate test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76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4788" y="999242"/>
            <a:ext cx="7211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What is nopCommerce?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20253" y="2326105"/>
            <a:ext cx="9224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nopCommerce is an open-source demo e-commerce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Offers features like user registration, user login, product catalog, shopping cart, checkout, user account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Suitable for small to large-scale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can order our required items to deliver anywhere around the globe from this nopCommerce platform.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9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3179" y="770021"/>
            <a:ext cx="835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Project Overview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88168" y="2069432"/>
            <a:ext cx="1029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Modules tested: Register, Login, Search, Add to Cart, Remove from Cart, Checkout, Select Category, Add to Compare, Add to Wishlist,  </a:t>
            </a:r>
            <a:r>
              <a:rPr lang="en-IN" dirty="0" err="1" smtClean="0"/>
              <a:t>Changecurrency</a:t>
            </a:r>
            <a:r>
              <a:rPr lang="en-IN" dirty="0" smtClean="0"/>
              <a:t>, Logout.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Approach: Module-wise testing using automation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Outcome: Identified defects, generated reports, and improved test coverage.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8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3179" y="818147"/>
            <a:ext cx="67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1-Register Page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73179" y="1395663"/>
            <a:ext cx="10042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Tested functionalities: First name, Last name, Email, Password, Company name, Confirm Password, Register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Validated error messages and input field constraints.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973179" y="2434844"/>
            <a:ext cx="795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2-Login Page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3179" y="3140696"/>
            <a:ext cx="972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Tested functionalities: Email, Password, Login Button, forgot password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Tested with valid and invalid email and passwords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Validated error messages and input field constraints.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73179" y="4179877"/>
            <a:ext cx="912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3-Search Page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73179" y="5069305"/>
            <a:ext cx="954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Verified search functionality, filters, and product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Checked responsiveness and accuracy of search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3179" y="818147"/>
            <a:ext cx="67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4-Add to cart Page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973179" y="2434844"/>
            <a:ext cx="795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5-Remove from cart Page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73179" y="3140696"/>
            <a:ext cx="972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search an item in search box that item is added to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Then checked the functionality of remove from cart.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179" y="4179877"/>
            <a:ext cx="912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6-Checkout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1516" y="1395663"/>
            <a:ext cx="978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Checked the functionality of Add to cart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Searched for any particular item and added it to cart successfully.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860884" y="4908884"/>
            <a:ext cx="10026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Checked the functionality of Checkout button ,Shopping cart, terms and conditions checkbox, Discount code, Gift code, Billing address details, back button, continue button, Confirm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Verified with the correct details then only continue to checkout.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3179" y="818147"/>
            <a:ext cx="675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7-Select Category Page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973179" y="2434844"/>
            <a:ext cx="795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8-Add to Compare Page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73179" y="3140696"/>
            <a:ext cx="9721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Checked the functionality of add to compare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Under any product this button is present by clicking it verified weather is added to compare list or not.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3179" y="4179877"/>
            <a:ext cx="912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9-Add to wish list Page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73179" y="5069305"/>
            <a:ext cx="954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Verified  functionality, searched for any item and added it to wish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Verified that the added item is displayed under wishlist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81727" y="1433120"/>
            <a:ext cx="798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this page checked the functionality of categories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the selected category checked the particular product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0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1305" y="818147"/>
            <a:ext cx="7748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10-Changecurrency page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21305" y="1604211"/>
            <a:ext cx="9657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Checked change currency will changing the current currency to changed currency of product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Verified with the given currency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21305" y="3080084"/>
            <a:ext cx="8309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Module 11- Logout Page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21305" y="3946358"/>
            <a:ext cx="9657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First we have to login with our credentials to logout then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login to our account with valid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Clicking by Logout checked the functionality of logout button it is successfully logout account.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8379" y="786063"/>
            <a:ext cx="887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Defects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3158" y="2245895"/>
            <a:ext cx="1061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 case at certain point some fields are not working as it is expected which is nothing but a defect, so I have created a Defect report on those defects.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896</Words>
  <Application>Microsoft Office PowerPoint</Application>
  <PresentationFormat>Widescreen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Corbel</vt:lpstr>
      <vt:lpstr>Tahoma</vt:lpstr>
      <vt:lpstr>Wingdings</vt:lpstr>
      <vt:lpstr>Wingdings 3</vt:lpstr>
      <vt:lpstr>Wisp</vt:lpstr>
      <vt:lpstr>nopCommerce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nopCommerce website</dc:title>
  <dc:creator>Jagadheeswar Reddy Tatiparthi</dc:creator>
  <cp:lastModifiedBy>Jagadheeswar Reddy Tatiparthi</cp:lastModifiedBy>
  <cp:revision>12</cp:revision>
  <dcterms:created xsi:type="dcterms:W3CDTF">2025-09-08T09:16:36Z</dcterms:created>
  <dcterms:modified xsi:type="dcterms:W3CDTF">2025-09-08T12:56:58Z</dcterms:modified>
</cp:coreProperties>
</file>