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28156" y="1691718"/>
            <a:ext cx="12254845" cy="2121031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EBay e-commerce </a:t>
            </a:r>
            <a:r>
              <a:rPr lang="en-IN" dirty="0" smtClean="0">
                <a:solidFill>
                  <a:schemeClr val="tx1"/>
                </a:solidFill>
              </a:rPr>
              <a:t>Website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u="sng" kern="1400" dirty="0">
                <a:solidFill>
                  <a:srgbClr val="00B0F0"/>
                </a:solidFill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US" u="sng" kern="1400" dirty="0" smtClean="0">
                <a:solidFill>
                  <a:srgbClr val="00B0F0"/>
                </a:solidFill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Sonanis Mam</a:t>
            </a:r>
            <a:r>
              <a:rPr lang="en-US" u="sng" kern="1400" dirty="0">
                <a:solidFill>
                  <a:srgbClr val="00B0F0"/>
                </a:solidFill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u="sng" kern="1400" dirty="0">
              <a:solidFill>
                <a:srgbClr val="00B0F0"/>
              </a:solidFill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3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596900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r>
              <a:rPr lang="en-IN" sz="2800" dirty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2800" dirty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41300" y="1551007"/>
            <a:ext cx="10287000" cy="5043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eBay website which contains huge data i faced some challenges about:</a:t>
            </a:r>
            <a:endParaRPr lang="en-IN" sz="2800" dirty="0" smtClean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There is comes difference in writing a test case and while running it.</a:t>
            </a:r>
            <a:endParaRPr lang="en-IN" sz="2800" dirty="0" smtClean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Faced some exceptions while testing test cases if one test case fails .</a:t>
            </a: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Handled those issues by adding dependencies and conducted parallel testing, integration testing without affecting the other test cases.</a:t>
            </a:r>
            <a:endParaRPr lang="en-IN" sz="2800" dirty="0" smtClean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5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500" y="838200"/>
            <a:ext cx="11137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r>
              <a:rPr lang="en-IN" sz="2800" dirty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2800" dirty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1600" y="1536700"/>
            <a:ext cx="10591800" cy="469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hands on experience in automation testing with the tools like selenium , web drivers, TestNG framework.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out bugs.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needs strong observation and in that testers needs to apply all possibilities  in test cases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modules separately helps in find outing bugs easily.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giving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severity and priority </a:t>
            </a: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easy to developers to find the bugs and fix them according to their severity and priority.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modules using the priority by default priority is given as 0.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2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2100" y="2641600"/>
            <a:ext cx="5676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60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  <a:p>
            <a:endParaRPr lang="en-IN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2197100" y="3780373"/>
            <a:ext cx="85471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 out the Project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47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1023" y="1178351"/>
            <a:ext cx="9181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 smtClean="0"/>
              <a:t>Introduction</a:t>
            </a:r>
            <a:endParaRPr lang="en-IN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311085" y="2394408"/>
            <a:ext cx="968132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perform automation testing with the eBay website module wise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 the bugs and create a Test report by testing Test cases and prepare Test Analysis Report.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one of the part of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 where users can see a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of services for selling and buying items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 there online store 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spc="50" dirty="0" smtClean="0"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eBay </a:t>
            </a:r>
            <a:r>
              <a:rPr lang="en-US" sz="2000" spc="50" dirty="0"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000" spc="50" dirty="0" smtClean="0"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000" spc="50" dirty="0"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platform  that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users to create an e-commerce presence,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enabling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 to sell products </a:t>
            </a:r>
            <a:r>
              <a:rPr lang="en-US" sz="20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,buy products and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services through the web to an online audience .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40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926" y="744718"/>
            <a:ext cx="8861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r>
              <a:rPr lang="en-IN" sz="3200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3200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926" y="2121031"/>
            <a:ext cx="938909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eBay?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eBay</a:t>
            </a:r>
            <a:r>
              <a:rPr lang="en-US" dirty="0"/>
              <a:t> is a global e-commerce marketplace that allows users to buy and sell products through auctions or fixed-price listings. From electronics and fashion to collectibles and vehicles, eBay connects millions of buyers and sellers across 190+ markets worldwide</a:t>
            </a:r>
            <a:r>
              <a:rPr lang="en-US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My eBay is your personal dashboard within the eBay platform. It helps users manage their buying and selling activities, track orders, view saved items, and monitor bids. It’s a centralized space that gives users full control over their eBay experience.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It helps users to create an online store to sell and as well as to buy various product across the world.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 your own eBay store, customize your branding, and start selling to millions of active buyers. With tools like </a:t>
            </a:r>
            <a:r>
              <a:rPr lang="en-US" b="1" dirty="0"/>
              <a:t>My eBay</a:t>
            </a:r>
            <a:r>
              <a:rPr lang="en-US" dirty="0"/>
              <a:t>, seller analytics, and promotional features, eBay empowers you to grow your business with ease.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94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377" y="556181"/>
            <a:ext cx="9313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r>
              <a:rPr lang="en-IN" sz="2000" b="1" dirty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2000" b="1" dirty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0256" y="1385740"/>
            <a:ext cx="10774837" cy="446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b="1" dirty="0"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 in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Checked all the functionalities on Sign in page which included personal info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password, Create account, forgot password, authentication with mobile number with OTP.</a:t>
            </a:r>
            <a:endParaRPr lang="en-US" dirty="0" smtClean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b="1" dirty="0" smtClean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 </a:t>
            </a:r>
            <a:r>
              <a:rPr lang="en-US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</a:t>
            </a:r>
            <a:endParaRPr lang="en-IN" dirty="0"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4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</a:t>
            </a:r>
            <a:r>
              <a:rPr lang="en-IN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 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 which included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</a:t>
            </a:r>
            <a:endParaRPr lang="en-US" dirty="0" smtClean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Quantity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 button,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compare button,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product info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list button.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IN" dirty="0" smtClean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dirty="0" smtClean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Addtocart</a:t>
            </a:r>
            <a:r>
              <a:rPr lang="en-IN" dirty="0" smtClean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dirty="0" smtClean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</a:t>
            </a:r>
            <a:endParaRPr lang="en-IN" dirty="0">
              <a:highlight>
                <a:srgbClr val="00FFFF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</a:t>
            </a:r>
            <a:r>
              <a:rPr lang="en-IN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Addtocart</a:t>
            </a:r>
            <a:r>
              <a:rPr lang="en-IN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 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which included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details by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clicking the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product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description,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Quantity,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 to cart button, product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 remove from cart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dirty="0" smtClean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000" b="1" dirty="0" smtClean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US" sz="20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4 : </a:t>
            </a:r>
            <a:r>
              <a:rPr lang="en-US" sz="2000" b="1" dirty="0" smtClean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Rightclickon</a:t>
            </a:r>
            <a:r>
              <a:rPr lang="en-US" sz="2000" b="1" dirty="0" smtClean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product image page</a:t>
            </a:r>
            <a:endParaRPr lang="en-IN" sz="2000" b="1" dirty="0">
              <a:solidFill>
                <a:schemeClr val="bg1"/>
              </a:solidFill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by clicking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product image right click it is showing the correct product description  </a:t>
            </a:r>
            <a:endParaRPr lang="en-US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are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functioning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properly or not.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2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231" y="546755"/>
            <a:ext cx="10661715" cy="3852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US" sz="2000" b="1" dirty="0" smtClean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Shopbyall category </a:t>
            </a:r>
            <a:r>
              <a:rPr lang="en-US" sz="2000" b="1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</a:t>
            </a:r>
            <a:endParaRPr lang="en-IN" sz="2000" b="1" dirty="0">
              <a:solidFill>
                <a:schemeClr val="bg1"/>
              </a:solidFill>
              <a:highlight>
                <a:srgbClr val="8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Checked show all available  products  on screen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shopbyall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category. By clicking different categories whether is it showing the respective items properly or not. 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20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US" sz="2000" b="1" dirty="0" smtClean="0">
                <a:solidFill>
                  <a:schemeClr val="bg1"/>
                </a:solidFill>
                <a:highlight>
                  <a:srgbClr val="0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Account settings </a:t>
            </a:r>
            <a:r>
              <a:rPr lang="en-US" sz="2000" b="1" dirty="0">
                <a:solidFill>
                  <a:schemeClr val="bg1"/>
                </a:solidFill>
                <a:highlight>
                  <a:srgbClr val="0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</a:t>
            </a:r>
            <a:endParaRPr lang="en-IN" sz="2000" dirty="0">
              <a:solidFill>
                <a:schemeClr val="bg1"/>
              </a:solidFill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US" sz="2000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that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change username and change address ,and account related information buttons and links are clickable are not and working properly are not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this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account settings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</a:t>
            </a:r>
            <a:r>
              <a:rPr lang="en-US" sz="2000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20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</a:t>
            </a:r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Footer page</a:t>
            </a:r>
            <a:endParaRPr lang="en-IN" sz="2000" dirty="0">
              <a:solidFill>
                <a:schemeClr val="accent4">
                  <a:lumMod val="75000"/>
                </a:schemeClr>
              </a:solidFill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orbel" panose="020B0503020204020204" pitchFamily="34" charset="0"/>
              </a:rPr>
              <a:t>                  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</a:rPr>
              <a:t>Show all valid details on header and footer like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</a:rPr>
              <a:t>,,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</a:rPr>
              <a:t>contact us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</a:rPr>
              <a:t>,,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</a:rPr>
              <a:t>all info about site(terms and conditions, about us, contact us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</a:rPr>
              <a:t>),country </a:t>
            </a:r>
            <a:r>
              <a:rPr lang="en-US" dirty="0" smtClean="0">
                <a:latin typeface="Calibri" panose="020F0502020204030204" pitchFamily="34" charset="0"/>
                <a:ea typeface="Corbel" panose="020B0503020204020204" pitchFamily="34" charset="0"/>
              </a:rPr>
              <a:t>change, Language change.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4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6391" y="741146"/>
            <a:ext cx="1065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 Rounded MT Bold" panose="020F0704030504030204" pitchFamily="34" charset="0"/>
              </a:rPr>
              <a:t>Defects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3137" y="2098307"/>
            <a:ext cx="1005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certain point some fields are not working as it is expected which is nothing but a defect, so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Defect report on those defects.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38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035" y="0"/>
            <a:ext cx="9169265" cy="8261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2800" dirty="0" smtClean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16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 </a:t>
            </a: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 signin page  for create an account it is accepting first name with a single alphabet and remaining are numbers same for the last name and email has to be verified to create account.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TC_020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TC_Signin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_</a:t>
            </a:r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page _create_account_first_name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Signin page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b="1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Jagadheeswarreddy(Tester)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1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050"/>
            <a:ext cx="10947400" cy="50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677275"/>
            <a:ext cx="10058400" cy="51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365</TotalTime>
  <Words>818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MS Gothic</vt:lpstr>
      <vt:lpstr>Arial</vt:lpstr>
      <vt:lpstr>Arial Black</vt:lpstr>
      <vt:lpstr>Arial Rounded MT Bold</vt:lpstr>
      <vt:lpstr>Calibri</vt:lpstr>
      <vt:lpstr>Corbel</vt:lpstr>
      <vt:lpstr>Courier New</vt:lpstr>
      <vt:lpstr>Tahoma</vt:lpstr>
      <vt:lpstr>Times New Roman</vt:lpstr>
      <vt:lpstr>Trebuchet MS</vt:lpstr>
      <vt:lpstr>Wingdings</vt:lpstr>
      <vt:lpstr>Wingdings 3</vt:lpstr>
      <vt:lpstr>Facet</vt:lpstr>
      <vt:lpstr>EBay e-commerce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EBay e-commerce website</dc:title>
  <dc:creator>Jagadheeswar Reddy Tatiparthi</dc:creator>
  <cp:lastModifiedBy>Jagadheeswar Reddy Tatiparthi</cp:lastModifiedBy>
  <cp:revision>21</cp:revision>
  <dcterms:created xsi:type="dcterms:W3CDTF">2025-08-18T14:01:09Z</dcterms:created>
  <dcterms:modified xsi:type="dcterms:W3CDTF">2025-08-19T07:00:06Z</dcterms:modified>
</cp:coreProperties>
</file>