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3897-2CB8-77C9-06E4-EB7D5969B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FC40F-7C60-C0D5-A90F-E7BAD3F17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2E31-F3E0-1D1A-3873-14D31959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DD5-8E4C-431C-B7B7-087C4A8782E3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B718-DEC8-AF62-EAC6-B61F0BA3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AD93-4417-CEC0-F7E7-689E5B2B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F05B-4AED-4C50-A4B2-A7F210E8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7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D207-4424-7ADA-92C8-AF7283CF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43F4D-C05E-0064-E806-1F167AFE6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860E-012C-5065-DC9E-3FD262D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DD5-8E4C-431C-B7B7-087C4A8782E3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BA3E-CC3E-19B9-7FE7-9ADB2EEA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5773-084C-7F18-1B7D-6DB6041E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F05B-4AED-4C50-A4B2-A7F210E8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3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73242-D960-B34A-1269-B400DCF01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5E35B-8E8A-7A9C-AE17-897A1CF72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BAB4-85B4-8081-35CD-7A5FA493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DD5-8E4C-431C-B7B7-087C4A8782E3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75ACD-97A5-5416-5239-A90433C6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FCED-069F-F752-CB84-807BA63B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F05B-4AED-4C50-A4B2-A7F210E8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3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BD97-2458-94B7-14ED-96DAAF1E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BCBD-3CD1-32B7-638F-77DBB4D6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8D23-F2AA-E9D0-A1A8-6FC3BE40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DD5-8E4C-431C-B7B7-087C4A8782E3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8E0F-4454-BE75-ABDB-89908089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FFD41-6AB5-EF78-B314-4F465153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F05B-4AED-4C50-A4B2-A7F210E8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74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7747-81CC-2829-FA59-C7D875A9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F1D84-E47D-EFE2-F944-236EBC994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4599-532B-6D6B-A4AB-46D3A623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DD5-8E4C-431C-B7B7-087C4A8782E3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80A6D-9EE6-E7F5-1551-1E5D6462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71CC1-C872-0020-333B-DE9F1431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F05B-4AED-4C50-A4B2-A7F210E8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2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C754-9995-3910-CED9-1C1A769B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50C3-A992-6FEC-B310-69B2FE77F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B2EA-B781-2589-7690-DFC70EDB9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49CA1-48C5-0C6C-D184-BA0D863F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DD5-8E4C-431C-B7B7-087C4A8782E3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C1E7F-F379-9A59-86F0-24D84F52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8A378-2E60-6F7D-4D7B-5E292971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F05B-4AED-4C50-A4B2-A7F210E8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6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1604-298A-8FC8-3620-3E9812D7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E2D3-E4E7-3C79-3E1D-DF7B9430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18717-5314-0AD7-7F39-8D52A6632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E0F04-E8CA-7CEB-2957-3411375CE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13818-1682-013B-E5C4-9118F36E6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3288B-B678-A28C-13F6-0578CAF0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DD5-8E4C-431C-B7B7-087C4A8782E3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97520-50AD-BB7B-E144-929BB76C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2C60E-0488-9089-1497-9B78484E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F05B-4AED-4C50-A4B2-A7F210E8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5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A576-8B79-51B3-71AB-771A726C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6828F-E5C5-4392-C095-A584A62C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DD5-8E4C-431C-B7B7-087C4A8782E3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B1939-ACE6-F00E-620C-083B0EE1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1A7C9-7B31-5B89-15CF-29E8D400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F05B-4AED-4C50-A4B2-A7F210E8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8F02E-A8B1-F91C-49AC-0A6B81C0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DD5-8E4C-431C-B7B7-087C4A8782E3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67260-2488-23D1-A273-25CDC98F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7CCDF-9C3E-0212-BFCC-9E87A4F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F05B-4AED-4C50-A4B2-A7F210E8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00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D20C-62D4-F9DC-B161-26CF176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CFD9-A352-CEEA-DAA9-329C3486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0A51E-9FFB-96D2-C734-4084F3D96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5FE00-8C8D-EC23-FF2B-0EB6250B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DD5-8E4C-431C-B7B7-087C4A8782E3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63AEC-A2A8-0E25-4DB5-F4533F2A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15E90-4DF3-7AA5-839F-10A536CE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F05B-4AED-4C50-A4B2-A7F210E8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4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CC97-FBF8-9CAA-A02C-2823EA8A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A8755-1700-4B17-989B-933D2F17B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D1DB7-DE14-CF52-8228-F691E0E01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38A7-BAB7-4474-C04E-0C99045F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DD5-8E4C-431C-B7B7-087C4A8782E3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EA68D-81AF-D776-E958-9B7A968E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71E2D-442A-43A8-9FB2-B9101FB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F05B-4AED-4C50-A4B2-A7F210E8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49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DB7AB-60B0-4A46-EE67-16D13D01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D936C-D2C4-EE12-9E41-3E5D8BA2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14CC-754F-5CA0-3823-0429AB94B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75DD5-8E4C-431C-B7B7-087C4A8782E3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C187-C060-3DAB-3A30-87FC9D7AD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779A2-4477-2982-24F3-85D7EAC79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F05B-4AED-4C50-A4B2-A7F210E8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7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F8DF4-ACED-30AF-5078-E1BEB6A0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ECEC33-8EE5-2F21-03B1-5D659411D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9" y="41366"/>
            <a:ext cx="1128304" cy="1128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308CF-BA02-35F3-E8D7-1637D3C9A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76" y="41366"/>
            <a:ext cx="15716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Jagadish BOB</dc:creator>
  <cp:lastModifiedBy>Jagadish BOB</cp:lastModifiedBy>
  <cp:revision>1</cp:revision>
  <dcterms:created xsi:type="dcterms:W3CDTF">2023-01-06T01:48:25Z</dcterms:created>
  <dcterms:modified xsi:type="dcterms:W3CDTF">2023-01-06T01:50:05Z</dcterms:modified>
</cp:coreProperties>
</file>