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A494-B2B0-46F6-B646-8BAF5FDE2F5B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88FE-883A-4155-ABBD-EB5726C36DA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 UR IQ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22108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      </a:t>
            </a:r>
            <a:endParaRPr lang="en-IN" sz="2400" dirty="0">
              <a:latin typeface="Avenir Next LT Pro Light" panose="020B0304020202020204" pitchFamily="34" charset="0"/>
            </a:endParaRPr>
          </a:p>
          <a:p>
            <a:r>
              <a:rPr lang="en-IN" sz="2400" dirty="0">
                <a:latin typeface="Avenir Next LT Pro Light" panose="020B0304020202020204" pitchFamily="34" charset="0"/>
              </a:rPr>
              <a:t>			Jagadish Rathod</a:t>
            </a:r>
          </a:p>
          <a:p>
            <a:r>
              <a:rPr lang="en-IN" sz="2400" dirty="0">
                <a:latin typeface="Avenir Next LT Pro Light" panose="020B0304020202020204" pitchFamily="34" charset="0"/>
              </a:rPr>
              <a:t>			Sarthak </a:t>
            </a:r>
            <a:r>
              <a:rPr lang="en-IN" sz="2400" dirty="0" err="1">
                <a:latin typeface="Avenir Next LT Pro Light" panose="020B0304020202020204" pitchFamily="34" charset="0"/>
              </a:rPr>
              <a:t>Shivaraj</a:t>
            </a:r>
            <a:endParaRPr lang="en-IN" sz="2400" dirty="0">
              <a:latin typeface="Avenir Next LT Pro Light" panose="020B0304020202020204" pitchFamily="34" charset="0"/>
            </a:endParaRPr>
          </a:p>
          <a:p>
            <a:r>
              <a:rPr lang="en-IN" sz="2400" dirty="0">
                <a:latin typeface="Avenir Next LT Pro Light" panose="020B0304020202020204" pitchFamily="34" charset="0"/>
              </a:rPr>
              <a:t>  			  Vinod Kumar NB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0"/>
            <a:ext cx="3857625" cy="6858000"/>
          </a:xfrm>
          <a:prstGeom prst="rect">
            <a:avLst/>
          </a:prstGeom>
        </p:spPr>
      </p:pic>
      <p:pic>
        <p:nvPicPr>
          <p:cNvPr id="3" name="Picture 2" descr="grap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Timer for each question</a:t>
            </a:r>
          </a:p>
          <a:p>
            <a:r>
              <a:rPr lang="en-IN" dirty="0"/>
              <a:t>Sound effects for correct and wrong answers.</a:t>
            </a:r>
          </a:p>
          <a:p>
            <a:r>
              <a:rPr lang="en-IN" dirty="0"/>
              <a:t>Score will be based on how quickly the user correctly answers the questions.</a:t>
            </a:r>
          </a:p>
          <a:p>
            <a:r>
              <a:rPr lang="en-IN" dirty="0"/>
              <a:t>Graphical analysis of the user’s IQ score.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Proper usage of data persistence using databases.</a:t>
            </a:r>
          </a:p>
          <a:p>
            <a:r>
              <a:rPr lang="en-IN" dirty="0"/>
              <a:t>Adding music files to studio</a:t>
            </a:r>
          </a:p>
          <a:p>
            <a:r>
              <a:rPr lang="en-IN" dirty="0"/>
              <a:t>Adding timer to programs</a:t>
            </a:r>
          </a:p>
          <a:p>
            <a:r>
              <a:rPr lang="en-IN" dirty="0"/>
              <a:t>Adding bar charts in android apps.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Authentication with Firebase</a:t>
            </a:r>
          </a:p>
          <a:p>
            <a:r>
              <a:rPr lang="en-IN" dirty="0"/>
              <a:t>Login and Logout</a:t>
            </a:r>
          </a:p>
          <a:p>
            <a:endParaRPr lang="en-IN" dirty="0"/>
          </a:p>
        </p:txBody>
      </p:sp>
      <p:pic>
        <p:nvPicPr>
          <p:cNvPr id="4" name="Picture 3" descr="Screenshot (13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96892"/>
            <a:ext cx="8286808" cy="39611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Users after playing the quiz can provide their valuable feedback to us via </a:t>
            </a:r>
            <a:r>
              <a:rPr lang="en-IN" sz="2400" dirty="0" err="1"/>
              <a:t>gmail</a:t>
            </a:r>
            <a:r>
              <a:rPr lang="en-IN" sz="2400" dirty="0"/>
              <a:t>.</a:t>
            </a:r>
          </a:p>
          <a:p>
            <a:endParaRPr lang="en-IN" dirty="0"/>
          </a:p>
        </p:txBody>
      </p:sp>
      <p:pic>
        <p:nvPicPr>
          <p:cNvPr id="4" name="Picture 3" descr="Screenshot_20200512-120857_i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2412992"/>
            <a:ext cx="2500317" cy="44450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final score obtained by the user can be messaged to his/her phone number so that he can refer to his scores.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Users can directly meet us by viewing our university location via Google Maps.</a:t>
            </a:r>
          </a:p>
          <a:p>
            <a:endParaRPr lang="en-IN" dirty="0"/>
          </a:p>
        </p:txBody>
      </p:sp>
      <p:pic>
        <p:nvPicPr>
          <p:cNvPr id="5" name="Content Placeholder 4" descr="Screenshot_20200512-121438_Map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2066" y="1414418"/>
            <a:ext cx="3000396" cy="53340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</a:t>
            </a:r>
            <a:r>
              <a:rPr lang="en-IN" dirty="0" err="1"/>
              <a:t>ur</a:t>
            </a:r>
            <a:r>
              <a:rPr lang="en-IN" dirty="0"/>
              <a:t> IQ is an android application where users can test their IQ by answering five multiple choice questions and accordingly their IQ score will be calculated.</a:t>
            </a:r>
          </a:p>
          <a:p>
            <a:r>
              <a:rPr lang="en-IN" dirty="0"/>
              <a:t>Each of the five random questions will have a timer of 10 seconds.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SO MANY IQ TEST APPLICATIONS AVAILABLE IN PLAY STORE WHICH MOTIVATED US TO TAKE THIS TOPIC FOR OUR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user will be welcomed with a welcome screen.</a:t>
            </a:r>
          </a:p>
          <a:p>
            <a:r>
              <a:rPr lang="en-IN" dirty="0"/>
              <a:t>If the user is playing for first time, he will be asked to login with name and password.</a:t>
            </a:r>
          </a:p>
          <a:p>
            <a:r>
              <a:rPr lang="en-IN" dirty="0"/>
              <a:t>He cannot login if name or password is empty.</a:t>
            </a:r>
          </a:p>
          <a:p>
            <a:r>
              <a:rPr lang="en-IN" dirty="0"/>
              <a:t>Then the home screen arrives with user name displayed on the activity.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4" name="Content Placeholder 3" descr="welcome 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2545854" cy="6858000"/>
          </a:xfrm>
        </p:spPr>
      </p:pic>
      <p:pic>
        <p:nvPicPr>
          <p:cNvPr id="5" name="Picture 4" descr="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0"/>
            <a:ext cx="2491401" cy="6858000"/>
          </a:xfrm>
          <a:prstGeom prst="rect">
            <a:avLst/>
          </a:prstGeom>
        </p:spPr>
      </p:pic>
      <p:pic>
        <p:nvPicPr>
          <p:cNvPr id="6" name="Picture 5" descr="ho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5717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AND HOME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On subsequent opening of the app, the user will automatically go to home screen without login .</a:t>
            </a:r>
          </a:p>
          <a:p>
            <a:r>
              <a:rPr lang="en-IN" dirty="0"/>
              <a:t>If the user name is not the one displayed on the home screen then he/she can login with his/her name.</a:t>
            </a:r>
          </a:p>
          <a:p>
            <a:r>
              <a:rPr lang="en-IN" dirty="0"/>
              <a:t>Home screen has three buttons for login , starting the quiz and displaying the highest scorer.</a:t>
            </a:r>
          </a:p>
          <a:p>
            <a:r>
              <a:rPr lang="en-IN" dirty="0"/>
              <a:t>In highest scorer activity the top scorer’s name and score will be displayed.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50 questions are stored where 5 questions are randomly selected for the user to answer.</a:t>
            </a:r>
          </a:p>
          <a:p>
            <a:r>
              <a:rPr lang="en-IN" dirty="0"/>
              <a:t>Each question has a time limit of 10 seconds.</a:t>
            </a:r>
          </a:p>
          <a:p>
            <a:r>
              <a:rPr lang="en-IN" dirty="0"/>
              <a:t>Scores for each question depends on how quickly the user answers each question.</a:t>
            </a:r>
          </a:p>
          <a:p>
            <a:r>
              <a:rPr lang="en-IN" dirty="0"/>
              <a:t>No question once asked will be repeated.</a:t>
            </a:r>
          </a:p>
          <a:p>
            <a:r>
              <a:rPr lang="en-IN" dirty="0"/>
              <a:t>Sound effects for correct and wrong answers have been added for effectiveness.</a:t>
            </a:r>
          </a:p>
          <a:p>
            <a:r>
              <a:rPr lang="en-IN" dirty="0"/>
              <a:t>The user must select one option for each question.</a:t>
            </a:r>
          </a:p>
          <a:p>
            <a:r>
              <a:rPr lang="en-IN" dirty="0"/>
              <a:t>No points are questions answered after time limit.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4" name="Content Placeholder 3" descr="quiz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20909" y="0"/>
            <a:ext cx="4331367" cy="6858000"/>
          </a:xfrm>
        </p:spPr>
      </p:pic>
      <p:pic>
        <p:nvPicPr>
          <p:cNvPr id="5" name="Picture 4" descr="high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SCORE SCREEN AND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After the quiz is completed , the user arrives in this screen where his final score will be displayed.</a:t>
            </a:r>
          </a:p>
          <a:p>
            <a:r>
              <a:rPr lang="en-IN" dirty="0"/>
              <a:t>If his/her score is the highest , it will be displayed in this screen.</a:t>
            </a:r>
          </a:p>
          <a:p>
            <a:r>
              <a:rPr lang="en-IN" dirty="0"/>
              <a:t>The user’s level of IQ will also be displayed as HIGH, AVERAGE or POOR based on his score.</a:t>
            </a:r>
          </a:p>
          <a:p>
            <a:r>
              <a:rPr lang="en-IN" dirty="0"/>
              <a:t>This activity has two buttons to view his score in a bar graph and to go back to home screen.</a:t>
            </a:r>
          </a:p>
          <a:p>
            <a:r>
              <a:rPr lang="en-IN" dirty="0"/>
              <a:t>In graph screen, a bar chart will be displayed based on the user’s IQ score.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535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 Light</vt:lpstr>
      <vt:lpstr>Calibri</vt:lpstr>
      <vt:lpstr>Office Theme</vt:lpstr>
      <vt:lpstr>TEST UR IQ</vt:lpstr>
      <vt:lpstr>ABSTRACT</vt:lpstr>
      <vt:lpstr>EXISTING APPLICATIONS</vt:lpstr>
      <vt:lpstr>APPLICATION</vt:lpstr>
      <vt:lpstr>.</vt:lpstr>
      <vt:lpstr>LOGIN AND HOME SCREEN</vt:lpstr>
      <vt:lpstr>QUIZ ACTIVITY</vt:lpstr>
      <vt:lpstr>.</vt:lpstr>
      <vt:lpstr>FINAL SCORE SCREEN AND GRAPH</vt:lpstr>
      <vt:lpstr>PowerPoint Presentation</vt:lpstr>
      <vt:lpstr>INNOVATION</vt:lpstr>
      <vt:lpstr>WHAT WE LEARNT</vt:lpstr>
      <vt:lpstr>UPDATES</vt:lpstr>
      <vt:lpstr>Feedback</vt:lpstr>
      <vt:lpstr>MESSAGING</vt:lpstr>
      <vt:lpstr>Location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UR IQ</dc:title>
  <dc:creator>SARTHAK</dc:creator>
  <cp:lastModifiedBy>MAHESH RATHOD</cp:lastModifiedBy>
  <cp:revision>30</cp:revision>
  <dcterms:created xsi:type="dcterms:W3CDTF">2020-04-11T05:09:14Z</dcterms:created>
  <dcterms:modified xsi:type="dcterms:W3CDTF">2020-11-04T10:44:56Z</dcterms:modified>
</cp:coreProperties>
</file>