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user.com/catalog/specsheets/tcs3200-e1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153400" cy="10668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MEASURING HEALTH STATUS OF LEAF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657600"/>
            <a:ext cx="5486400" cy="1143000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 </a:t>
            </a:r>
          </a:p>
          <a:p>
            <a:pPr algn="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CHARAN KUMAR.P –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170040656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YASHWANTH REDDY.P </a:t>
            </a:r>
            <a:r>
              <a:rPr lang="en-I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170040653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JAGADISH.P - 170040690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Measuring the health status of leaf using ARDUINO UNO then storing the data in cloud and verifying the  analysis report in serial monitor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RGB sensor, which senses the leaf colour and compare it with the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built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storage of Micro controller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Later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sends the report to the server without the presenting of the server at crop location to measure 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56263" cy="105425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INTRODUCTION:</a:t>
            </a:r>
          </a:p>
        </p:txBody>
      </p:sp>
    </p:spTree>
    <p:extLst>
      <p:ext uri="{BB962C8B-B14F-4D97-AF65-F5344CB8AC3E}">
        <p14:creationId xmlns:p14="http://schemas.microsoft.com/office/powerpoint/2010/main" val="41211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ARDUINO UNO                                                                         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QUANTITY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:01</a:t>
            </a:r>
          </a:p>
          <a:p>
            <a:pPr lvl="0"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PC LOADED WITH THINGSPEAK                                         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QUANTITY :01</a:t>
            </a:r>
          </a:p>
          <a:p>
            <a:pPr lvl="0"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RGB SENSOR                                                                              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QUANTITY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:01</a:t>
            </a:r>
          </a:p>
          <a:p>
            <a:pPr lvl="0"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CONNECTING WIRES BUNDLE                                            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QUANTITY :01</a:t>
            </a:r>
          </a:p>
          <a:p>
            <a:pPr lvl="0"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PLANT ( INPUT )                                                                    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QUANTITY :01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COMPONENTS REQUIRED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BLOCK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4A29AC-437C-4D31-B0B7-1EEC26890A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8001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became more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easier.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ADVANTANGES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www.mouser.com/catalog/specsheets/tcs3200-e11.pdf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2286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41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74</TotalTime>
  <Words>130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MEASURING HEALTH STATUS OF LEAF</vt:lpstr>
      <vt:lpstr> INTRODUCTION:</vt:lpstr>
      <vt:lpstr>COMPONENTS REQUIRED</vt:lpstr>
      <vt:lpstr>BLOCK DIAGRAM:</vt:lpstr>
      <vt:lpstr>ADVANTANGES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HEALTH STATUS OF LEAF</dc:title>
  <dc:creator>mylaptop</dc:creator>
  <cp:lastModifiedBy>mylaptop</cp:lastModifiedBy>
  <cp:revision>19</cp:revision>
  <dcterms:created xsi:type="dcterms:W3CDTF">2006-08-16T00:00:00Z</dcterms:created>
  <dcterms:modified xsi:type="dcterms:W3CDTF">2020-08-14T13:48:01Z</dcterms:modified>
</cp:coreProperties>
</file>