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18FC55F-B364-44B4-8C35-981DF274A09C}" type="datetimeFigureOut">
              <a:rPr lang="en-GB" smtClean="0"/>
              <a:t>30/09/2019</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DA1A732-7353-440D-B5DD-1331EE2A6A54}"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FC55F-B364-44B4-8C35-981DF274A09C}" type="datetimeFigureOut">
              <a:rPr lang="en-GB" smtClean="0"/>
              <a:t>30/09/2019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FC55F-B364-44B4-8C35-981DF274A09C}" type="datetimeFigureOut">
              <a:rPr lang="en-GB" smtClean="0"/>
              <a:t>30/09/2019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FC55F-B364-44B4-8C35-981DF274A09C}" type="datetimeFigureOut">
              <a:rPr lang="en-GB" smtClean="0"/>
              <a:t>30/09/2019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8FC55F-B364-44B4-8C35-981DF274A09C}" type="datetimeFigureOut">
              <a:rPr lang="en-GB" smtClean="0"/>
              <a:t>30/09/2019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18FC55F-B364-44B4-8C35-981DF274A09C}" type="datetimeFigureOut">
              <a:rPr lang="en-GB" smtClean="0"/>
              <a:t>30/09/2019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A1A732-7353-440D-B5DD-1331EE2A6A54}"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FC55F-B364-44B4-8C35-981DF274A09C}" type="datetimeFigureOut">
              <a:rPr lang="en-GB" smtClean="0"/>
              <a:t>30/09/2019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8FC55F-B364-44B4-8C35-981DF274A09C}" type="datetimeFigureOut">
              <a:rPr lang="en-GB" smtClean="0"/>
              <a:t>30/09/2019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FC55F-B364-44B4-8C35-981DF274A09C}" type="datetimeFigureOut">
              <a:rPr lang="en-GB" smtClean="0"/>
              <a:t>30/09/2019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18FC55F-B364-44B4-8C35-981DF274A09C}" type="datetimeFigureOut">
              <a:rPr lang="en-GB" smtClean="0"/>
              <a:t>30/09/2019</a:t>
            </a:fld>
            <a:endParaRPr lang="en-GB"/>
          </a:p>
        </p:txBody>
      </p:sp>
      <p:sp>
        <p:nvSpPr>
          <p:cNvPr id="7" name="Slide Number Placeholder 6"/>
          <p:cNvSpPr>
            <a:spLocks noGrp="1"/>
          </p:cNvSpPr>
          <p:nvPr>
            <p:ph type="sldNum" sz="quarter" idx="12"/>
          </p:nvPr>
        </p:nvSpPr>
        <p:spPr/>
        <p:txBody>
          <a:bodyPr/>
          <a:lstStyle/>
          <a:p>
            <a:fld id="{6DA1A732-7353-440D-B5DD-1331EE2A6A54}"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8FC55F-B364-44B4-8C35-981DF274A09C}" type="datetimeFigureOut">
              <a:rPr lang="en-GB" smtClean="0"/>
              <a:t>30/09/2019</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6DA1A732-7353-440D-B5DD-1331EE2A6A5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18FC55F-B364-44B4-8C35-981DF274A09C}" type="datetimeFigureOut">
              <a:rPr lang="en-GB" smtClean="0"/>
              <a:t>30/09/2019</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DA1A732-7353-440D-B5DD-1331EE2A6A5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PCA and Clustering</a:t>
            </a:r>
            <a:endParaRPr lang="en-GB" dirty="0"/>
          </a:p>
        </p:txBody>
      </p:sp>
    </p:spTree>
    <p:extLst>
      <p:ext uri="{BB962C8B-B14F-4D97-AF65-F5344CB8AC3E}">
        <p14:creationId xmlns:p14="http://schemas.microsoft.com/office/powerpoint/2010/main" val="25359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 </a:t>
            </a:r>
            <a:endParaRPr lang="en-GB" dirty="0"/>
          </a:p>
        </p:txBody>
      </p:sp>
      <p:sp>
        <p:nvSpPr>
          <p:cNvPr id="3" name="Content Placeholder 2"/>
          <p:cNvSpPr>
            <a:spLocks noGrp="1"/>
          </p:cNvSpPr>
          <p:nvPr>
            <p:ph idx="1"/>
          </p:nvPr>
        </p:nvSpPr>
        <p:spPr/>
        <p:txBody>
          <a:bodyPr/>
          <a:lstStyle/>
          <a:p>
            <a:pPr marL="68580" indent="0">
              <a:buNone/>
            </a:pPr>
            <a:r>
              <a:rPr lang="en-IN" dirty="0"/>
              <a:t>HELP International is an international humanitarian NGO that is committed to fighting poverty and providing the people of backward countries with basic amenities and relief during the time of disasters and natural Calamities. Hence as a analyst, We need help the organisation in choosing the countries that are in dire need.</a:t>
            </a:r>
          </a:p>
          <a:p>
            <a:endParaRPr lang="en-GB" dirty="0"/>
          </a:p>
        </p:txBody>
      </p:sp>
    </p:spTree>
    <p:extLst>
      <p:ext uri="{BB962C8B-B14F-4D97-AF65-F5344CB8AC3E}">
        <p14:creationId xmlns:p14="http://schemas.microsoft.com/office/powerpoint/2010/main" val="420589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068960"/>
            <a:ext cx="7024744" cy="1143000"/>
          </a:xfrm>
        </p:spPr>
        <p:txBody>
          <a:bodyPr/>
          <a:lstStyle/>
          <a:p>
            <a:r>
              <a:rPr lang="en-GB" dirty="0" smtClean="0"/>
              <a:t>Analysis Report</a:t>
            </a:r>
            <a:endParaRPr lang="en-GB" dirty="0"/>
          </a:p>
        </p:txBody>
      </p:sp>
    </p:spTree>
    <p:extLst>
      <p:ext uri="{BB962C8B-B14F-4D97-AF65-F5344CB8AC3E}">
        <p14:creationId xmlns:p14="http://schemas.microsoft.com/office/powerpoint/2010/main" val="127290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Child mortality v/s Cluster  group</a:t>
            </a:r>
            <a:endParaRPr lang="en-GB"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569193"/>
            <a:ext cx="6913388" cy="3018188"/>
          </a:xfrm>
        </p:spPr>
      </p:pic>
    </p:spTree>
    <p:extLst>
      <p:ext uri="{BB962C8B-B14F-4D97-AF65-F5344CB8AC3E}">
        <p14:creationId xmlns:p14="http://schemas.microsoft.com/office/powerpoint/2010/main" val="241006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024744" cy="1143000"/>
          </a:xfrm>
        </p:spPr>
        <p:txBody>
          <a:bodyPr/>
          <a:lstStyle/>
          <a:p>
            <a:r>
              <a:rPr lang="en-GB" dirty="0" smtClean="0"/>
              <a:t>Income v/s cluster group</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956" y="2324100"/>
            <a:ext cx="5465101" cy="3508375"/>
          </a:xfrm>
        </p:spPr>
      </p:pic>
    </p:spTree>
    <p:extLst>
      <p:ext uri="{BB962C8B-B14F-4D97-AF65-F5344CB8AC3E}">
        <p14:creationId xmlns:p14="http://schemas.microsoft.com/office/powerpoint/2010/main" val="418214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836712"/>
            <a:ext cx="7024744" cy="1143000"/>
          </a:xfrm>
        </p:spPr>
        <p:txBody>
          <a:bodyPr/>
          <a:lstStyle/>
          <a:p>
            <a:r>
              <a:rPr lang="en-GB" dirty="0" err="1" smtClean="0"/>
              <a:t>Gdpp</a:t>
            </a:r>
            <a:r>
              <a:rPr lang="en-GB" dirty="0" smtClean="0"/>
              <a:t> v/s Clusters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610550"/>
            <a:ext cx="6777037" cy="2935474"/>
          </a:xfrm>
        </p:spPr>
      </p:pic>
    </p:spTree>
    <p:extLst>
      <p:ext uri="{BB962C8B-B14F-4D97-AF65-F5344CB8AC3E}">
        <p14:creationId xmlns:p14="http://schemas.microsoft.com/office/powerpoint/2010/main" val="144253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024744" cy="1143000"/>
          </a:xfrm>
        </p:spPr>
        <p:txBody>
          <a:bodyPr/>
          <a:lstStyle/>
          <a:p>
            <a:r>
              <a:rPr lang="en-GB" dirty="0" smtClean="0"/>
              <a:t>Inferences</a:t>
            </a:r>
            <a:endParaRPr lang="en-GB" dirty="0"/>
          </a:p>
        </p:txBody>
      </p:sp>
      <p:sp>
        <p:nvSpPr>
          <p:cNvPr id="3" name="Content Placeholder 2"/>
          <p:cNvSpPr>
            <a:spLocks noGrp="1"/>
          </p:cNvSpPr>
          <p:nvPr>
            <p:ph idx="1"/>
          </p:nvPr>
        </p:nvSpPr>
        <p:spPr>
          <a:xfrm>
            <a:off x="1043608" y="2060848"/>
            <a:ext cx="6777317" cy="3508977"/>
          </a:xfrm>
        </p:spPr>
        <p:txBody>
          <a:bodyPr>
            <a:noAutofit/>
          </a:bodyPr>
          <a:lstStyle/>
          <a:p>
            <a:r>
              <a:rPr lang="en-IN" sz="1800" dirty="0"/>
              <a:t>Looking at the box plots of clusters , we can see that </a:t>
            </a:r>
          </a:p>
          <a:p>
            <a:endParaRPr lang="en-IN" sz="1800" dirty="0"/>
          </a:p>
          <a:p>
            <a:r>
              <a:rPr lang="en-IN" sz="1800" dirty="0" smtClean="0"/>
              <a:t> </a:t>
            </a:r>
            <a:r>
              <a:rPr lang="en-IN" sz="1800" dirty="0"/>
              <a:t>cluster 4 has high child mortality, low </a:t>
            </a:r>
            <a:r>
              <a:rPr lang="en-IN" sz="1800" dirty="0" err="1"/>
              <a:t>gdp</a:t>
            </a:r>
            <a:r>
              <a:rPr lang="en-IN" sz="1800" dirty="0"/>
              <a:t>, low income</a:t>
            </a:r>
          </a:p>
          <a:p>
            <a:r>
              <a:rPr lang="en-IN" sz="1800" dirty="0" smtClean="0"/>
              <a:t> </a:t>
            </a:r>
            <a:r>
              <a:rPr lang="en-IN" sz="1800" dirty="0"/>
              <a:t>cluster 2 and 3 has low child mortality and high </a:t>
            </a:r>
            <a:r>
              <a:rPr lang="en-IN" sz="1800" dirty="0" err="1"/>
              <a:t>gdp</a:t>
            </a:r>
            <a:r>
              <a:rPr lang="en-IN" sz="1800" dirty="0"/>
              <a:t> and income</a:t>
            </a:r>
          </a:p>
          <a:p>
            <a:r>
              <a:rPr lang="en-IN" sz="1800" dirty="0" smtClean="0"/>
              <a:t> </a:t>
            </a:r>
            <a:r>
              <a:rPr lang="en-IN" sz="1800" dirty="0"/>
              <a:t>cluster 1 has low income , low </a:t>
            </a:r>
            <a:r>
              <a:rPr lang="en-IN" sz="1800" dirty="0" err="1"/>
              <a:t>gdp</a:t>
            </a:r>
            <a:r>
              <a:rPr lang="en-IN" sz="1800" dirty="0"/>
              <a:t> and high child mortality</a:t>
            </a:r>
          </a:p>
          <a:p>
            <a:r>
              <a:rPr lang="en-IN" sz="1800" dirty="0" smtClean="0"/>
              <a:t> </a:t>
            </a:r>
            <a:r>
              <a:rPr lang="en-IN" sz="1800" dirty="0"/>
              <a:t>Looking at column 0 , it has moderate income , </a:t>
            </a:r>
            <a:r>
              <a:rPr lang="en-IN" sz="1800" dirty="0" err="1"/>
              <a:t>gdp</a:t>
            </a:r>
            <a:r>
              <a:rPr lang="en-IN" sz="1800" dirty="0"/>
              <a:t> and child mortality compared to other clusters</a:t>
            </a:r>
          </a:p>
          <a:p>
            <a:endParaRPr lang="en-IN" sz="1800" dirty="0"/>
          </a:p>
          <a:p>
            <a:r>
              <a:rPr lang="en-IN" sz="1800" dirty="0"/>
              <a:t>Based on the above inferences, We can see that cluster 4 and 1 needs more financial support.</a:t>
            </a:r>
            <a:endParaRPr lang="en-GB" sz="1800" dirty="0"/>
          </a:p>
        </p:txBody>
      </p:sp>
    </p:spTree>
    <p:extLst>
      <p:ext uri="{BB962C8B-B14F-4D97-AF65-F5344CB8AC3E}">
        <p14:creationId xmlns:p14="http://schemas.microsoft.com/office/powerpoint/2010/main" val="255105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268760"/>
            <a:ext cx="7024744" cy="1143000"/>
          </a:xfrm>
        </p:spPr>
        <p:txBody>
          <a:bodyPr>
            <a:normAutofit fontScale="90000"/>
          </a:bodyPr>
          <a:lstStyle/>
          <a:p>
            <a:r>
              <a:rPr lang="en-GB" dirty="0" smtClean="0"/>
              <a:t>Countries that are in dire need of monetary support.</a:t>
            </a:r>
            <a:r>
              <a:rPr lang="en-GB" dirty="0"/>
              <a:t/>
            </a:r>
            <a:br>
              <a:rPr lang="en-GB" dirty="0"/>
            </a:br>
            <a:endParaRPr lang="en-GB" dirty="0"/>
          </a:p>
        </p:txBody>
      </p:sp>
      <p:sp>
        <p:nvSpPr>
          <p:cNvPr id="3" name="Content Placeholder 2"/>
          <p:cNvSpPr>
            <a:spLocks noGrp="1"/>
          </p:cNvSpPr>
          <p:nvPr>
            <p:ph idx="1"/>
          </p:nvPr>
        </p:nvSpPr>
        <p:spPr>
          <a:xfrm>
            <a:off x="1043608" y="1628800"/>
            <a:ext cx="6777317" cy="3508977"/>
          </a:xfrm>
        </p:spPr>
        <p:txBody>
          <a:bodyPr>
            <a:noAutofit/>
          </a:bodyPr>
          <a:lstStyle/>
          <a:p>
            <a:pPr marL="68580" indent="0">
              <a:buNone/>
            </a:pPr>
            <a:endParaRPr lang="en-GB" sz="1600" dirty="0"/>
          </a:p>
          <a:p>
            <a:r>
              <a:rPr lang="en-GB" sz="1600" dirty="0" smtClean="0"/>
              <a:t>Haiti</a:t>
            </a:r>
          </a:p>
          <a:p>
            <a:r>
              <a:rPr lang="en-GB" sz="1600" dirty="0" smtClean="0"/>
              <a:t> </a:t>
            </a:r>
            <a:r>
              <a:rPr lang="en-GB" sz="1600" dirty="0" err="1"/>
              <a:t>Seirra</a:t>
            </a:r>
            <a:r>
              <a:rPr lang="en-GB" sz="1600" dirty="0"/>
              <a:t> </a:t>
            </a:r>
            <a:r>
              <a:rPr lang="en-GB" sz="1600" dirty="0" smtClean="0"/>
              <a:t>Leone</a:t>
            </a:r>
          </a:p>
          <a:p>
            <a:r>
              <a:rPr lang="en-GB" sz="1600" dirty="0" smtClean="0"/>
              <a:t> </a:t>
            </a:r>
            <a:r>
              <a:rPr lang="en-GB" sz="1600" dirty="0"/>
              <a:t>chad</a:t>
            </a:r>
            <a:r>
              <a:rPr lang="en-GB" sz="1600" dirty="0" smtClean="0"/>
              <a:t>,</a:t>
            </a:r>
          </a:p>
          <a:p>
            <a:r>
              <a:rPr lang="en-GB" sz="1600" dirty="0" smtClean="0"/>
              <a:t> </a:t>
            </a:r>
            <a:r>
              <a:rPr lang="en-GB" sz="1600" dirty="0"/>
              <a:t>Central </a:t>
            </a:r>
            <a:r>
              <a:rPr lang="en-GB" sz="1600" dirty="0" err="1"/>
              <a:t>Afrian</a:t>
            </a:r>
            <a:r>
              <a:rPr lang="en-GB" sz="1600" dirty="0"/>
              <a:t> </a:t>
            </a:r>
            <a:r>
              <a:rPr lang="en-GB" sz="1600" dirty="0" smtClean="0"/>
              <a:t>Republic</a:t>
            </a:r>
          </a:p>
          <a:p>
            <a:r>
              <a:rPr lang="en-GB" sz="1600" dirty="0" smtClean="0"/>
              <a:t> </a:t>
            </a:r>
            <a:r>
              <a:rPr lang="en-GB" sz="1600" dirty="0"/>
              <a:t>Mali</a:t>
            </a:r>
            <a:r>
              <a:rPr lang="en-GB" sz="1600" dirty="0" smtClean="0"/>
              <a:t>,</a:t>
            </a:r>
          </a:p>
          <a:p>
            <a:r>
              <a:rPr lang="en-GB" sz="1600" dirty="0" smtClean="0"/>
              <a:t>Nigeria,</a:t>
            </a:r>
          </a:p>
          <a:p>
            <a:r>
              <a:rPr lang="en-GB" sz="1600" dirty="0" smtClean="0"/>
              <a:t> </a:t>
            </a:r>
            <a:r>
              <a:rPr lang="en-GB" sz="1600" dirty="0"/>
              <a:t>Niger</a:t>
            </a:r>
            <a:r>
              <a:rPr lang="en-GB" sz="1600" dirty="0" smtClean="0"/>
              <a:t>,</a:t>
            </a:r>
          </a:p>
          <a:p>
            <a:r>
              <a:rPr lang="en-GB" sz="1600" dirty="0" smtClean="0"/>
              <a:t>Angola,</a:t>
            </a:r>
          </a:p>
          <a:p>
            <a:r>
              <a:rPr lang="en-GB" sz="1600" dirty="0" smtClean="0"/>
              <a:t> </a:t>
            </a:r>
            <a:r>
              <a:rPr lang="en-GB" sz="1600" dirty="0"/>
              <a:t>Burking Faso, </a:t>
            </a:r>
            <a:endParaRPr lang="en-GB" sz="1600" dirty="0" smtClean="0"/>
          </a:p>
          <a:p>
            <a:r>
              <a:rPr lang="en-GB" sz="1600" dirty="0" smtClean="0"/>
              <a:t>Congo,</a:t>
            </a:r>
          </a:p>
          <a:p>
            <a:r>
              <a:rPr lang="en-GB" sz="1600" dirty="0" smtClean="0"/>
              <a:t> Guinea-Bissau,</a:t>
            </a:r>
          </a:p>
          <a:p>
            <a:r>
              <a:rPr lang="en-GB" sz="1600" dirty="0" smtClean="0"/>
              <a:t>equatorial </a:t>
            </a:r>
            <a:r>
              <a:rPr lang="en-GB" sz="1600" dirty="0" err="1"/>
              <a:t>guina</a:t>
            </a:r>
            <a:r>
              <a:rPr lang="en-GB" sz="1600" dirty="0" smtClean="0"/>
              <a:t>,</a:t>
            </a:r>
          </a:p>
          <a:p>
            <a:r>
              <a:rPr lang="en-GB" sz="1600" dirty="0" smtClean="0"/>
              <a:t>cote </a:t>
            </a:r>
            <a:r>
              <a:rPr lang="en-GB" sz="1600" dirty="0"/>
              <a:t>d'Ivoire </a:t>
            </a:r>
            <a:r>
              <a:rPr lang="en-GB" sz="1600" dirty="0" smtClean="0"/>
              <a:t>,</a:t>
            </a:r>
          </a:p>
          <a:p>
            <a:r>
              <a:rPr lang="en-GB" sz="1600" dirty="0" smtClean="0"/>
              <a:t> </a:t>
            </a:r>
            <a:r>
              <a:rPr lang="en-GB" sz="1600" dirty="0"/>
              <a:t>Benin</a:t>
            </a:r>
            <a:r>
              <a:rPr lang="en-GB" sz="1600" dirty="0" smtClean="0"/>
              <a:t>,</a:t>
            </a:r>
          </a:p>
          <a:p>
            <a:r>
              <a:rPr lang="en-GB" sz="1600" dirty="0" smtClean="0"/>
              <a:t> </a:t>
            </a:r>
            <a:r>
              <a:rPr lang="en-GB" sz="1600" dirty="0"/>
              <a:t>Guinea</a:t>
            </a:r>
          </a:p>
        </p:txBody>
      </p:sp>
    </p:spTree>
    <p:extLst>
      <p:ext uri="{BB962C8B-B14F-4D97-AF65-F5344CB8AC3E}">
        <p14:creationId xmlns:p14="http://schemas.microsoft.com/office/powerpoint/2010/main" val="67684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TotalTime>
  <Words>216</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PCA and Clustering</vt:lpstr>
      <vt:lpstr>Problem Statement: </vt:lpstr>
      <vt:lpstr>Analysis Report</vt:lpstr>
      <vt:lpstr>Child mortality v/s Cluster  group</vt:lpstr>
      <vt:lpstr>Income v/s cluster group</vt:lpstr>
      <vt:lpstr>Gdpp v/s Clusters</vt:lpstr>
      <vt:lpstr>Inferences</vt:lpstr>
      <vt:lpstr>Countries that are in dire need of monetary support.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and Clustering</dc:title>
  <dc:creator>Jagadish</dc:creator>
  <cp:lastModifiedBy>Jagadish</cp:lastModifiedBy>
  <cp:revision>2</cp:revision>
  <dcterms:created xsi:type="dcterms:W3CDTF">2019-09-29T21:44:45Z</dcterms:created>
  <dcterms:modified xsi:type="dcterms:W3CDTF">2019-09-29T22:03:02Z</dcterms:modified>
</cp:coreProperties>
</file>