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032D-F472-42E7-9045-980D25BAD91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FD9E47-1065-42FD-8E05-458A6ECEA64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032D-F472-42E7-9045-980D25BAD91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9E47-1065-42FD-8E05-458A6ECEA64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FD9E47-1065-42FD-8E05-458A6ECEA64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032D-F472-42E7-9045-980D25BAD91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032D-F472-42E7-9045-980D25BAD91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FD9E47-1065-42FD-8E05-458A6ECEA64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032D-F472-42E7-9045-980D25BAD91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FD9E47-1065-42FD-8E05-458A6ECEA64E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5DD032D-F472-42E7-9045-980D25BAD91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9E47-1065-42FD-8E05-458A6ECEA64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032D-F472-42E7-9045-980D25BAD91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FD9E47-1065-42FD-8E05-458A6ECEA64E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032D-F472-42E7-9045-980D25BAD91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FD9E47-1065-42FD-8E05-458A6ECEA6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032D-F472-42E7-9045-980D25BAD91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FD9E47-1065-42FD-8E05-458A6ECEA6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FD9E47-1065-42FD-8E05-458A6ECEA64E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032D-F472-42E7-9045-980D25BAD91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FD9E47-1065-42FD-8E05-458A6ECEA64E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5DD032D-F472-42E7-9045-980D25BAD91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5DD032D-F472-42E7-9045-980D25BAD91C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FD9E47-1065-42FD-8E05-458A6ECEA64E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Lead Scoring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4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An education company named X Education sells online courses to industry professionals. On any given day, many professionals who are interested in the courses land on their website and browse for courses. </a:t>
            </a:r>
            <a:endParaRPr lang="en-IN" dirty="0" smtClean="0"/>
          </a:p>
          <a:p>
            <a:r>
              <a:rPr lang="en-IN" dirty="0" smtClean="0"/>
              <a:t>Conversion of leads is very low which 30% and hoping to increase the lead conversion rate to 80%.</a:t>
            </a:r>
          </a:p>
        </p:txBody>
      </p:sp>
    </p:spTree>
    <p:extLst>
      <p:ext uri="{BB962C8B-B14F-4D97-AF65-F5344CB8AC3E}">
        <p14:creationId xmlns:p14="http://schemas.microsoft.com/office/powerpoint/2010/main" val="343871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Removed all data having more than 5 values empty.</a:t>
            </a:r>
          </a:p>
          <a:p>
            <a:r>
              <a:rPr lang="en-GB" dirty="0" smtClean="0"/>
              <a:t>Assumed country to be ‘India’ if country value is not provided</a:t>
            </a:r>
          </a:p>
          <a:p>
            <a:r>
              <a:rPr lang="en-IN" dirty="0"/>
              <a:t>Since the missing </a:t>
            </a:r>
            <a:r>
              <a:rPr lang="en-IN" dirty="0" err="1" smtClean="0"/>
              <a:t>assymetrique</a:t>
            </a:r>
            <a:r>
              <a:rPr lang="en-IN" dirty="0" smtClean="0"/>
              <a:t> </a:t>
            </a:r>
            <a:r>
              <a:rPr lang="en-IN" dirty="0"/>
              <a:t>score has same conversion rate as of </a:t>
            </a:r>
            <a:r>
              <a:rPr lang="en-IN" dirty="0" err="1"/>
              <a:t>aysmmetrique</a:t>
            </a:r>
            <a:r>
              <a:rPr lang="en-IN" dirty="0"/>
              <a:t> score 14, We impute the </a:t>
            </a:r>
            <a:r>
              <a:rPr lang="en-IN" dirty="0" err="1"/>
              <a:t>msissing</a:t>
            </a:r>
            <a:r>
              <a:rPr lang="en-IN" dirty="0"/>
              <a:t> value with 14</a:t>
            </a:r>
            <a:r>
              <a:rPr lang="en-IN" dirty="0" smtClean="0"/>
              <a:t>.</a:t>
            </a:r>
          </a:p>
          <a:p>
            <a:r>
              <a:rPr lang="en-IN" dirty="0"/>
              <a:t>Since the missing </a:t>
            </a:r>
            <a:r>
              <a:rPr lang="en-IN" dirty="0" err="1"/>
              <a:t>assymetric</a:t>
            </a:r>
            <a:r>
              <a:rPr lang="en-IN" dirty="0"/>
              <a:t> score has same conversion rate as of </a:t>
            </a:r>
            <a:r>
              <a:rPr lang="en-IN" dirty="0" err="1"/>
              <a:t>aysmmetrique</a:t>
            </a:r>
            <a:r>
              <a:rPr lang="en-IN" dirty="0"/>
              <a:t> score 15, We impute the </a:t>
            </a:r>
            <a:r>
              <a:rPr lang="en-IN" dirty="0" err="1"/>
              <a:t>msissing</a:t>
            </a:r>
            <a:r>
              <a:rPr lang="en-IN" dirty="0"/>
              <a:t> value with 15.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42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0" y="1844824"/>
            <a:ext cx="77914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92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Considering 0.42 as optimum point , We got following results</a:t>
            </a:r>
          </a:p>
          <a:p>
            <a:r>
              <a:rPr lang="en-GB" dirty="0" smtClean="0"/>
              <a:t>Test data:</a:t>
            </a:r>
          </a:p>
          <a:p>
            <a:pPr marL="0" indent="0">
              <a:buNone/>
            </a:pPr>
            <a:r>
              <a:rPr lang="en-GB" dirty="0"/>
              <a:t>Accuracy : 78%, sensitivity – 87% ,specificity: </a:t>
            </a:r>
            <a:r>
              <a:rPr lang="en-GB" dirty="0" smtClean="0"/>
              <a:t>67%</a:t>
            </a:r>
          </a:p>
          <a:p>
            <a:r>
              <a:rPr lang="en-GB" dirty="0" smtClean="0"/>
              <a:t>Train data: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/>
              <a:t>Accuracy : 78%, sensitivity – </a:t>
            </a:r>
            <a:r>
              <a:rPr lang="en-GB" dirty="0" smtClean="0"/>
              <a:t>78% </a:t>
            </a:r>
            <a:r>
              <a:rPr lang="en-GB" dirty="0"/>
              <a:t>,specificity: </a:t>
            </a:r>
            <a:r>
              <a:rPr lang="en-GB" dirty="0" smtClean="0"/>
              <a:t>74%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74218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Focussing on following variables will increase the chance of conversion of leads.</a:t>
            </a:r>
          </a:p>
          <a:p>
            <a:r>
              <a:rPr lang="en-GB" dirty="0"/>
              <a:t>a)Lead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b) </a:t>
            </a:r>
            <a:r>
              <a:rPr lang="en-GB" b="1" dirty="0"/>
              <a:t>Total Time Spent on Website </a:t>
            </a:r>
            <a:endParaRPr lang="en-GB" dirty="0"/>
          </a:p>
          <a:p>
            <a:r>
              <a:rPr lang="en-GB" dirty="0"/>
              <a:t>c)</a:t>
            </a:r>
            <a:r>
              <a:rPr lang="en-GB" dirty="0" err="1"/>
              <a:t>Asymmetrique</a:t>
            </a:r>
            <a:r>
              <a:rPr lang="en-GB" dirty="0"/>
              <a:t> activity score </a:t>
            </a:r>
            <a:endParaRPr lang="en-GB" dirty="0" smtClean="0"/>
          </a:p>
          <a:p>
            <a:r>
              <a:rPr lang="en-GB" dirty="0" smtClean="0"/>
              <a:t>d) </a:t>
            </a:r>
            <a:r>
              <a:rPr lang="en-GB" dirty="0" err="1" smtClean="0"/>
              <a:t>Asymmetique</a:t>
            </a:r>
            <a:r>
              <a:rPr lang="en-GB" dirty="0" smtClean="0"/>
              <a:t> profile score </a:t>
            </a:r>
          </a:p>
          <a:p>
            <a:r>
              <a:rPr lang="en-GB" dirty="0" smtClean="0"/>
              <a:t>e)Last activity</a:t>
            </a:r>
          </a:p>
          <a:p>
            <a:r>
              <a:rPr lang="en-GB" dirty="0" smtClean="0"/>
              <a:t>f)Tags</a:t>
            </a:r>
          </a:p>
          <a:p>
            <a:r>
              <a:rPr lang="en-GB" dirty="0" smtClean="0"/>
              <a:t>g)Total visits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49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 converting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Page views per visit</a:t>
            </a:r>
          </a:p>
          <a:p>
            <a:r>
              <a:rPr lang="en-GB" dirty="0" smtClean="0"/>
              <a:t>Do </a:t>
            </a:r>
            <a:r>
              <a:rPr lang="en-GB" smtClean="0"/>
              <a:t>not email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602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</TotalTime>
  <Words>206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Lead Scoring</vt:lpstr>
      <vt:lpstr>Problem:</vt:lpstr>
      <vt:lpstr>Assumptions:</vt:lpstr>
      <vt:lpstr>Logistic regression :</vt:lpstr>
      <vt:lpstr>Model Performance</vt:lpstr>
      <vt:lpstr>Converting variables</vt:lpstr>
      <vt:lpstr>Non converting variables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</dc:title>
  <dc:creator>Jagadish</dc:creator>
  <cp:lastModifiedBy>Jagadish</cp:lastModifiedBy>
  <cp:revision>4</cp:revision>
  <dcterms:created xsi:type="dcterms:W3CDTF">2019-10-12T15:07:07Z</dcterms:created>
  <dcterms:modified xsi:type="dcterms:W3CDTF">2019-10-12T15:31:01Z</dcterms:modified>
</cp:coreProperties>
</file>