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71" r:id="rId4"/>
    <p:sldId id="272" r:id="rId5"/>
    <p:sldId id="273" r:id="rId6"/>
    <p:sldId id="279" r:id="rId7"/>
    <p:sldId id="280" r:id="rId8"/>
    <p:sldId id="281" r:id="rId9"/>
    <p:sldId id="274" r:id="rId10"/>
    <p:sldId id="277" r:id="rId11"/>
    <p:sldId id="275" r:id="rId12"/>
    <p:sldId id="276" r:id="rId13"/>
    <p:sldId id="278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12/3/2018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522" y="354867"/>
            <a:ext cx="9604310" cy="3383280"/>
          </a:xfrm>
        </p:spPr>
        <p:txBody>
          <a:bodyPr>
            <a:normAutofit/>
          </a:bodyPr>
          <a:lstStyle/>
          <a:p>
            <a:r>
              <a:rPr lang="en-US" dirty="0" smtClean="0"/>
              <a:t>Multi View Feature Learning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3200" dirty="0" smtClean="0"/>
              <a:t>- Jagadish Bapanapally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034" y="3738147"/>
            <a:ext cx="8656490" cy="1507184"/>
          </a:xfrm>
        </p:spPr>
        <p:txBody>
          <a:bodyPr>
            <a:normAutofit/>
          </a:bodyPr>
          <a:lstStyle/>
          <a:p>
            <a:r>
              <a:rPr lang="en-US" dirty="0" smtClean="0"/>
              <a:t>Reference </a:t>
            </a:r>
            <a:r>
              <a:rPr lang="en-US" dirty="0"/>
              <a:t>– </a:t>
            </a:r>
            <a:r>
              <a:rPr lang="en-US" dirty="0" smtClean="0"/>
              <a:t>‘On </a:t>
            </a:r>
            <a:r>
              <a:rPr lang="en-US" dirty="0"/>
              <a:t>Deep Multi-View Representation </a:t>
            </a:r>
            <a:r>
              <a:rPr lang="en-US" dirty="0" smtClean="0"/>
              <a:t>Learning’ by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 err="1"/>
              <a:t>Weiran</a:t>
            </a:r>
            <a:r>
              <a:rPr lang="en-US" sz="1400" dirty="0"/>
              <a:t> Wang -Toyota Technological Institute at Chicago</a:t>
            </a:r>
          </a:p>
          <a:p>
            <a:r>
              <a:rPr lang="en-US" sz="1400" dirty="0"/>
              <a:t>		Raman Arora - Johns Hopkins University</a:t>
            </a:r>
          </a:p>
          <a:p>
            <a:r>
              <a:rPr lang="en-US" sz="1400" dirty="0"/>
              <a:t>		Karen </a:t>
            </a:r>
            <a:r>
              <a:rPr lang="en-US" sz="1400" dirty="0" err="1"/>
              <a:t>Livescu</a:t>
            </a:r>
            <a:r>
              <a:rPr lang="en-US" sz="1400" dirty="0"/>
              <a:t> - Toyota Technological Institute at Chicago</a:t>
            </a:r>
          </a:p>
          <a:p>
            <a:r>
              <a:rPr lang="en-US" sz="1400" dirty="0"/>
              <a:t>		Jeff </a:t>
            </a:r>
            <a:r>
              <a:rPr lang="en-US" sz="1400" dirty="0" err="1"/>
              <a:t>Bilmes</a:t>
            </a:r>
            <a:r>
              <a:rPr lang="en-US" sz="1400" dirty="0"/>
              <a:t> - University of Washington, Seattle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556953"/>
            <a:ext cx="9601200" cy="702586"/>
          </a:xfrm>
        </p:spPr>
        <p:txBody>
          <a:bodyPr/>
          <a:lstStyle/>
          <a:p>
            <a:r>
              <a:rPr lang="en-US" dirty="0" smtClean="0"/>
              <a:t>Results</a:t>
            </a:r>
            <a:r>
              <a:rPr lang="en-US" sz="2400" dirty="0" smtClean="0"/>
              <a:t>(continued)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916" y="2462145"/>
            <a:ext cx="4979534" cy="3582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2952" y="1629568"/>
            <a:ext cx="6500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Trainign loss</a:t>
            </a:r>
            <a:r>
              <a:rPr lang="sv-SE" sz="2000" dirty="0"/>
              <a:t>: 0.1120 </a:t>
            </a:r>
            <a:r>
              <a:rPr lang="sv-SE" sz="2000" dirty="0" smtClean="0"/>
              <a:t> </a:t>
            </a:r>
            <a:r>
              <a:rPr lang="sv-SE" sz="2000" dirty="0"/>
              <a:t>acc: 0.8088 </a:t>
            </a:r>
          </a:p>
          <a:p>
            <a:r>
              <a:rPr lang="sv-SE" sz="2000" dirty="0"/>
              <a:t>T</a:t>
            </a:r>
            <a:r>
              <a:rPr lang="sv-SE" sz="2000" dirty="0" smtClean="0"/>
              <a:t>esting loss(val_loss): </a:t>
            </a:r>
            <a:r>
              <a:rPr lang="sv-SE" sz="2000" dirty="0"/>
              <a:t>0.1140 </a:t>
            </a:r>
            <a:r>
              <a:rPr lang="sv-SE" sz="2000" dirty="0" smtClean="0"/>
              <a:t> </a:t>
            </a:r>
            <a:r>
              <a:rPr lang="sv-SE" sz="2000" dirty="0"/>
              <a:t>val_acc: 0.8072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4598324" cy="1152697"/>
          </a:xfrm>
        </p:spPr>
        <p:txBody>
          <a:bodyPr/>
          <a:lstStyle/>
          <a:p>
            <a:r>
              <a:rPr lang="en-US" dirty="0" smtClean="0"/>
              <a:t>Use two views for training</a:t>
            </a:r>
          </a:p>
          <a:p>
            <a:r>
              <a:rPr lang="en-US" dirty="0" smtClean="0"/>
              <a:t>Object classification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Stars and galax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06" y="1837747"/>
            <a:ext cx="6783185" cy="36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3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‘A </a:t>
            </a:r>
            <a:r>
              <a:rPr lang="en-US" dirty="0"/>
              <a:t>Survey on Multi-view Learning’ by Chang Xu , </a:t>
            </a:r>
            <a:r>
              <a:rPr lang="en-US" dirty="0" err="1"/>
              <a:t>Dacheng</a:t>
            </a:r>
            <a:r>
              <a:rPr lang="en-US" dirty="0"/>
              <a:t> Tao, Chao </a:t>
            </a:r>
            <a:r>
              <a:rPr lang="en-US" dirty="0" smtClean="0"/>
              <a:t>Xu</a:t>
            </a:r>
          </a:p>
          <a:p>
            <a:r>
              <a:rPr lang="en-US" dirty="0">
                <a:hlinkClick r:id="rId2"/>
              </a:rPr>
              <a:t>https://keras.io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https://www.tensorflow.org/api_docs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0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Q and 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Multi view learning</a:t>
            </a:r>
          </a:p>
          <a:p>
            <a:r>
              <a:rPr lang="en-US" dirty="0"/>
              <a:t>Multi view feature learning</a:t>
            </a:r>
          </a:p>
          <a:p>
            <a:r>
              <a:rPr lang="en-US" dirty="0"/>
              <a:t>Multi view feature learning model(DCCAE)</a:t>
            </a:r>
          </a:p>
          <a:p>
            <a:r>
              <a:rPr lang="en-US" dirty="0"/>
              <a:t>Results and challenges</a:t>
            </a:r>
          </a:p>
          <a:p>
            <a:r>
              <a:rPr lang="en-US" dirty="0"/>
              <a:t>Future work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References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View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/>
              <a:t>may be obtained from </a:t>
            </a:r>
            <a:r>
              <a:rPr lang="en-US" dirty="0" smtClean="0"/>
              <a:t>multiple sources</a:t>
            </a:r>
          </a:p>
          <a:p>
            <a:r>
              <a:rPr lang="en-US" dirty="0" smtClean="0"/>
              <a:t>Consensus : trains to maximize </a:t>
            </a:r>
            <a:r>
              <a:rPr lang="en-US" dirty="0"/>
              <a:t>the mutual agreement on two distinct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Complementary principle: Two distinct views that accurately </a:t>
            </a:r>
            <a:r>
              <a:rPr lang="en-US" dirty="0"/>
              <a:t>describe the 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2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View Feature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features using multiple sources that belong to the same data</a:t>
            </a:r>
          </a:p>
          <a:p>
            <a:r>
              <a:rPr lang="en-US" dirty="0" err="1" smtClean="0"/>
              <a:t>Eg</a:t>
            </a:r>
            <a:r>
              <a:rPr lang="en-US" dirty="0"/>
              <a:t>: anomalies in surveillance data</a:t>
            </a:r>
          </a:p>
        </p:txBody>
      </p:sp>
    </p:spTree>
    <p:extLst>
      <p:ext uri="{BB962C8B-B14F-4D97-AF65-F5344CB8AC3E}">
        <p14:creationId xmlns:p14="http://schemas.microsoft.com/office/powerpoint/2010/main" val="216075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Canonically Correlated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104" y="1864820"/>
            <a:ext cx="5378335" cy="3846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5651" y="2731086"/>
            <a:ext cx="339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2" y="3272834"/>
            <a:ext cx="5403273" cy="11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Canonically Correlated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Canonical 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25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MNIST (</a:t>
            </a:r>
            <a:r>
              <a:rPr lang="en-US" dirty="0"/>
              <a:t>Modified National Institute of Standards and Technology </a:t>
            </a:r>
            <a:r>
              <a:rPr lang="en-US" dirty="0" smtClean="0"/>
              <a:t>database)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34" y="2687955"/>
            <a:ext cx="3632661" cy="25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Canonically Correlated </a:t>
            </a:r>
            <a:r>
              <a:rPr lang="en-US" dirty="0" err="1" smtClean="0"/>
              <a:t>Autoencoders</a:t>
            </a:r>
            <a:r>
              <a:rPr lang="en-US" sz="2400" dirty="0" smtClean="0"/>
              <a:t>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84" y="1812176"/>
            <a:ext cx="9601200" cy="1272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84" y="3555621"/>
            <a:ext cx="9601200" cy="13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6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269</TotalTime>
  <Words>180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Diamond Grid 16x9</vt:lpstr>
      <vt:lpstr>Multi View Feature Learning      - Jagadish Bapanapally</vt:lpstr>
      <vt:lpstr>Outline</vt:lpstr>
      <vt:lpstr>Multi View Learning</vt:lpstr>
      <vt:lpstr>Multi View Feature Learning</vt:lpstr>
      <vt:lpstr>Deep Canonically Correlated Autoencoders</vt:lpstr>
      <vt:lpstr>Deep Canonically Correlated Autoencoders</vt:lpstr>
      <vt:lpstr>Data sets</vt:lpstr>
      <vt:lpstr>Deep Canonically Correlated Autoencoders(continued)</vt:lpstr>
      <vt:lpstr>Results</vt:lpstr>
      <vt:lpstr>Results(continued)</vt:lpstr>
      <vt:lpstr>Future work</vt:lpstr>
      <vt:lpstr>Conclusion</vt:lpstr>
      <vt:lpstr>References</vt:lpstr>
      <vt:lpstr>Q and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Jagadish Bapanapally</dc:creator>
  <cp:lastModifiedBy>Jagadish Bapanapally</cp:lastModifiedBy>
  <cp:revision>54</cp:revision>
  <dcterms:created xsi:type="dcterms:W3CDTF">2018-12-03T14:19:01Z</dcterms:created>
  <dcterms:modified xsi:type="dcterms:W3CDTF">2018-12-03T18:48:43Z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